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4d0d666a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d4d0d666a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4d0d666a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d4d0d666a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4d0d666a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4d0d666a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4d0d666a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4d0d666a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Scores &amp; Vehicles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Does the make/model of your vehicle give insight to your credit score?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221625" y="4117800"/>
            <a:ext cx="249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Daniel Fischer, Sonmi Kim, &amp; Trevor Hamilton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selecting the topic: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 b="1">
                <a:solidFill>
                  <a:srgbClr val="000000"/>
                </a:solidFill>
              </a:rPr>
              <a:t>Each person within our group has a connection to the selected topic:</a:t>
            </a:r>
            <a:endParaRPr sz="1400"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Car Enthusiast 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Statistical Framework of the project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 Intellectually curious about different sources of data and what trends may be inclusive 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Deep interest in developing and using machine learning models with different data environments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 Sources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Vehicle Data: 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Driver &amp; Credit Data: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625" y="2900175"/>
            <a:ext cx="34385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625" y="988275"/>
            <a:ext cx="3568450" cy="13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be answered with the data: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 b="1">
                <a:solidFill>
                  <a:srgbClr val="000000"/>
                </a:solidFill>
              </a:rPr>
              <a:t>Does the relationship exist? </a:t>
            </a:r>
            <a:endParaRPr b="1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Is there a relationship to exist between the correlations of car models and owners credit score? 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Does the data have a strong enough relationship to be used a potential predictor of credit? 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How accurate is the model to predicting credit scores?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 b="1">
                <a:solidFill>
                  <a:srgbClr val="000000"/>
                </a:solidFill>
              </a:rPr>
              <a:t>What if there isn’t a robust and predictive relationship exists?</a:t>
            </a:r>
            <a:endParaRPr b="1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Are there any trends to be noted within the data set?</a:t>
            </a:r>
            <a:endParaRPr>
              <a:solidFill>
                <a:srgbClr val="000000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i.e. Clustering of data vs model/avg credit score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Does the machine learning model show any historical trends when looking the data set 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Chart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Merriweather</vt:lpstr>
      <vt:lpstr>Roboto</vt:lpstr>
      <vt:lpstr>Arial</vt:lpstr>
      <vt:lpstr>Paradigm</vt:lpstr>
      <vt:lpstr>Credit Scores &amp; Vehicles </vt:lpstr>
      <vt:lpstr>Reason for selecting the topic:</vt:lpstr>
      <vt:lpstr>Overview of Data Sources</vt:lpstr>
      <vt:lpstr>Questions to be answered with the data:</vt:lpstr>
      <vt:lpstr>Data Flow Chart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Scores &amp; Vehicles </dc:title>
  <dc:creator>Trevor Hamilton</dc:creator>
  <cp:lastModifiedBy>Trevor Hamilton</cp:lastModifiedBy>
  <cp:revision>1</cp:revision>
  <dcterms:modified xsi:type="dcterms:W3CDTF">2022-07-17T17:09:09Z</dcterms:modified>
</cp:coreProperties>
</file>