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52640-3AF1-4EE1-885E-C43F8EF0041D}" v="66" dt="2025-09-05T11:06:5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5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09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7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1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1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1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9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B4E84A-0887-4B7A-BC0A-098ACAC9D36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7F277B-4322-40D7-98AE-5268BB23D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83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E12E-3828-B0B1-95AF-B78ACDDAF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813" y="2369573"/>
            <a:ext cx="9456174" cy="1563329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6ECB-C13B-0DB1-B5C5-E8AF481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0CB8F-3ECC-DC1F-CE1A-D4C988E0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82" y="1825625"/>
            <a:ext cx="8933210" cy="4351338"/>
          </a:xfrm>
        </p:spPr>
      </p:pic>
    </p:spTree>
    <p:extLst>
      <p:ext uri="{BB962C8B-B14F-4D97-AF65-F5344CB8AC3E}">
        <p14:creationId xmlns:p14="http://schemas.microsoft.com/office/powerpoint/2010/main" val="408661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8522F-7B7E-F929-2042-447C1849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CD31-66DD-9945-5262-6157A51A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2FADE81-8DFE-68C3-0C11-7FF50868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932656"/>
            <a:ext cx="10233025" cy="4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5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29AF-BF9C-4B24-3585-A7A230FD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71B-2165-F71D-9C11-BCA386ED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D95D8-B194-C942-8859-A1BF5E69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7AEE6FE-436D-B17D-A7EC-E882C3A63C3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52" y="2472444"/>
            <a:ext cx="7200800" cy="30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BFEC-294D-F8E2-3642-C6C78897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CONCLUSION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AD4A-D875-8A91-ED70-36282A04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Provides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professional platform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showcase skills, projects, and achievements.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Enhances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career and academic opportunities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through improved visibility.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Reflects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personal growth, creativity, and technical expertise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Offers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responsive, user-friendly, and easy-to-update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design.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Acts as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powerful tool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for building a strong digital presence in a competitive world.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8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444-1CD4-B2DB-3123-F87D19EA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398F-0EE2-120E-14DB-41AF5722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Students and professionals need an effective way to present their skills online.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Many lack a professional platform to organize and showcase their work.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Missed opportunities due to unclear or outdated presentations.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simple, attractive, and accessible digital portfolio is needed now.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 a responsive, easy-to-update platform to highlight skills and projects clearly.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0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8AC-8B58-009A-28F4-29C76D0C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GITHUB LINK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0D35-CF95-9248-B513-E3B73BC2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6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31F-BA12-F81B-09F1-54094FEF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4B2D-D5AC-01FB-5782-8AD814DC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THANKING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416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C7C1-1FFB-B50B-04C6-E0A57FB2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E8A4-9A14-14D3-BF2C-2FC39D75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THAMIMMAJI M 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REG.NO &amp; NMID:222403864/asunm293222403864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DEPARTMENT:BSC COMPUTER SCIENCE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NAME:VIDHYA SAGAR WOMEN’S COLLEGE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4A53-EE8D-8547-2647-E6EF7AF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F93E-4628-C942-7461-F82D115B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																	BY</a:t>
            </a:r>
          </a:p>
          <a:p>
            <a:r>
              <a:rPr lang="en-US" dirty="0"/>
              <a:t>                						    THAMIMMAJI M S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9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EE4E-F004-2538-F59C-98187C1C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DCCD-9191-B4B4-DE50-A962DEBF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PROJECT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END 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TOOLS AND 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PORTFOLIO DESIGN AND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FEATURES AND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RESULT AND SCREENSHOT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GITHUB LINK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341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10F-37FA-2448-CDC5-43BFE2ED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PROJECT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8D31-D59A-BA8A-5EBB-656FF7D5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focuses on creating a </a:t>
            </a:r>
            <a:r>
              <a:rPr lang="en-US" b="1" dirty="0"/>
              <a:t>professional digital portfolio</a:t>
            </a:r>
            <a:r>
              <a:rPr lang="en-US" dirty="0"/>
              <a:t> to showcase personal skills, projects, and achievements.</a:t>
            </a:r>
          </a:p>
          <a:p>
            <a:r>
              <a:rPr lang="en-IN" dirty="0"/>
              <a:t>It aims to provide a user friendly and visually appealing platform for students and professionals.</a:t>
            </a:r>
          </a:p>
          <a:p>
            <a:r>
              <a:rPr lang="en-IN" dirty="0"/>
              <a:t>The portfolio is built using modern web technologies to ensure accessibility across devices.</a:t>
            </a:r>
          </a:p>
          <a:p>
            <a:r>
              <a:rPr lang="en-IN" dirty="0"/>
              <a:t>It helps user highlight their creativity, technical knowledge and career readiness in one organized space.</a:t>
            </a:r>
          </a:p>
        </p:txBody>
      </p:sp>
    </p:spTree>
    <p:extLst>
      <p:ext uri="{BB962C8B-B14F-4D97-AF65-F5344CB8AC3E}">
        <p14:creationId xmlns:p14="http://schemas.microsoft.com/office/powerpoint/2010/main" val="78605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5CE-1F1F-EB12-4FEE-4FFE8B9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END USE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1CC1-CCDB-787E-9912-61982441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students, job seekers, and professionals to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 skills and projects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branding tool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internships, jobs, and academic opportunities.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 by providing a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easy-to-share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profile.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visibility and helps in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career opportunities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networking.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keep achievements and skills current.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access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allowing anyone to view the portfolio anytime, anywhere.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2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0D5D-447F-C54E-6377-25E2AA5D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TOOLS AND TECHNOLOGIES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D76C-B01D-20DC-D9E6-FCC0498D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Programming Languages</a:t>
            </a:r>
            <a:r>
              <a:rPr lang="en-IN" dirty="0"/>
              <a:t> – Python, Java, or C++ for developing the core logic.</a:t>
            </a:r>
          </a:p>
          <a:p>
            <a:r>
              <a:rPr lang="en-IN" b="1" dirty="0"/>
              <a:t>Web Technologies</a:t>
            </a:r>
            <a:r>
              <a:rPr lang="en-IN" dirty="0"/>
              <a:t> – HTML, CSS, JavaScript for frontend development.</a:t>
            </a:r>
          </a:p>
          <a:p>
            <a:r>
              <a:rPr lang="en-IN" b="1" dirty="0"/>
              <a:t>Database</a:t>
            </a:r>
            <a:r>
              <a:rPr lang="en-IN" dirty="0"/>
              <a:t> – MySQL / Mongo DB for storing and managing data.</a:t>
            </a:r>
          </a:p>
          <a:p>
            <a:r>
              <a:rPr lang="en-IN" b="1" dirty="0"/>
              <a:t>Frameworks</a:t>
            </a:r>
            <a:r>
              <a:rPr lang="en-IN" dirty="0"/>
              <a:t> – Django, Flask, or React for building applications efficiently.</a:t>
            </a:r>
          </a:p>
          <a:p>
            <a:r>
              <a:rPr lang="en-IN" b="1" dirty="0"/>
              <a:t>Tools</a:t>
            </a:r>
            <a:r>
              <a:rPr lang="en-IN" dirty="0"/>
              <a:t> – GitHub for version control, VS Code / PyCharm as IDE.</a:t>
            </a:r>
          </a:p>
          <a:p>
            <a:r>
              <a:rPr lang="en-IN" b="1" dirty="0"/>
              <a:t>APIs &amp; Libraries</a:t>
            </a:r>
            <a:r>
              <a:rPr lang="en-IN" dirty="0"/>
              <a:t> – Pandas, NumPy, Matplotlib for data analysis and visualization.</a:t>
            </a:r>
          </a:p>
          <a:p>
            <a:r>
              <a:rPr lang="en-IN" b="1" dirty="0"/>
              <a:t>Cloud Platforms</a:t>
            </a:r>
            <a:r>
              <a:rPr lang="en-IN" dirty="0"/>
              <a:t> – AWS, Google Cloud, or Azure for hosting and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04-456C-8F6C-3CDB-99A86D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PORTFOLIO DESIGN AND LAYOUT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F032-3CB6-05A7-68E7-7F85DAC6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&amp; Modern Layout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Simple, professional design for smooth navigation.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Responsive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for desktops, tablets, and mobiles.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Well-Structured Sections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About, Skills, Projects, Achievements, Contact.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Visual Style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Matching colors, fonts, and layout for a polished look.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Clickable project previews, links, and contact forms.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with Modern Web Tech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HTML, CSS, JavaScript (with frameworks if needed).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yet Impactful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Highlights key strengths without clutter.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9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3934-94B3-09D8-8B00-C2682FEF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FEATURES AND FUNCTIONALITY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0657-A221-7938-5B68-E493A35D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Easy navigation with clear structure.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Works seamlessly on any device.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Access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Optional login to manage and update content.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Add, edit, or remove projects and skills anytime.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Quickly locate projects or achievements.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Options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Personalize colors, themes, and layouts.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Proper alerts and validation for smooth user experience.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709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337</TotalTime>
  <Words>654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Times New Roman</vt:lpstr>
      <vt:lpstr>Wingdings</vt:lpstr>
      <vt:lpstr>Depth</vt:lpstr>
      <vt:lpstr>DIGITAL PORTFOLIO</vt:lpstr>
      <vt:lpstr>ABOUT</vt:lpstr>
      <vt:lpstr>MY PORTFOLIO</vt:lpstr>
      <vt:lpstr>AGENDA</vt:lpstr>
      <vt:lpstr>PROJECT OVERVIEW</vt:lpstr>
      <vt:lpstr>END USE</vt:lpstr>
      <vt:lpstr>TOOLS AND TECHNOLOGIES</vt:lpstr>
      <vt:lpstr>PORTFOLIO DESIGN AND LAYOUT</vt:lpstr>
      <vt:lpstr>FEATURES AND FUNCTIONALITY</vt:lpstr>
      <vt:lpstr>RESULT AND SCREENSHOT</vt:lpstr>
      <vt:lpstr>RESULT AND SCREENSHOT</vt:lpstr>
      <vt:lpstr>RESULT AND SCREENSHOT</vt:lpstr>
      <vt:lpstr>CONCLUSION</vt:lpstr>
      <vt:lpstr>PROBLEM STATEMENT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Jaheer Hussein</dc:creator>
  <cp:lastModifiedBy>Jaheer Hussein</cp:lastModifiedBy>
  <cp:revision>2</cp:revision>
  <dcterms:created xsi:type="dcterms:W3CDTF">2025-09-05T06:01:48Z</dcterms:created>
  <dcterms:modified xsi:type="dcterms:W3CDTF">2025-09-05T11:39:17Z</dcterms:modified>
</cp:coreProperties>
</file>