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6" r:id="rId3"/>
    <p:sldId id="268" r:id="rId4"/>
    <p:sldId id="257" r:id="rId5"/>
    <p:sldId id="259" r:id="rId6"/>
    <p:sldId id="260" r:id="rId7"/>
    <p:sldId id="261" r:id="rId8"/>
    <p:sldId id="262" r:id="rId9"/>
    <p:sldId id="269" r:id="rId10"/>
    <p:sldId id="270"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541370-A732-4593-94D4-BD95810443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6AD6CA9-442A-4B48-BF55-2043589D7B33}">
      <dgm:prSet/>
      <dgm:spPr/>
      <dgm:t>
        <a:bodyPr/>
        <a:lstStyle/>
        <a:p>
          <a:r>
            <a:rPr lang="en-US" b="0" i="0" dirty="0"/>
            <a:t>Facial recognition for authentication is a biometric technology that verifies a person's identity by analyzing their facial features. It works by capturing and analyzing unique characteristics of a person's face, such as the distance between their eyes, the shape of their nose, and the pattern of their skin texture. These features are then used to create a digital template or facial signature, which is compared to a previously stored template to determine if the person is who they claim to </a:t>
          </a:r>
          <a:r>
            <a:rPr lang="en-US" b="0" i="0" dirty="0" err="1"/>
            <a:t>be.Here's</a:t>
          </a:r>
          <a:r>
            <a:rPr lang="en-US" b="0" i="0" dirty="0"/>
            <a:t> how facial recognition authentication typically works:</a:t>
          </a:r>
          <a:endParaRPr lang="en-IN" dirty="0"/>
        </a:p>
      </dgm:t>
    </dgm:pt>
    <dgm:pt modelId="{FC9E26E3-6247-4E46-9BD5-ACB6D3461382}" type="parTrans" cxnId="{DEB5C108-B4BB-4631-9D17-C2C6CA8B7DCF}">
      <dgm:prSet/>
      <dgm:spPr/>
      <dgm:t>
        <a:bodyPr/>
        <a:lstStyle/>
        <a:p>
          <a:endParaRPr lang="en-IN"/>
        </a:p>
      </dgm:t>
    </dgm:pt>
    <dgm:pt modelId="{84F4BD0B-C8D3-4C0E-8427-BFE5B04650F3}" type="sibTrans" cxnId="{DEB5C108-B4BB-4631-9D17-C2C6CA8B7DCF}">
      <dgm:prSet/>
      <dgm:spPr/>
      <dgm:t>
        <a:bodyPr/>
        <a:lstStyle/>
        <a:p>
          <a:endParaRPr lang="en-IN"/>
        </a:p>
      </dgm:t>
    </dgm:pt>
    <dgm:pt modelId="{E7BE3267-43FD-4DF4-9001-1D4DF153C50B}">
      <dgm:prSet/>
      <dgm:spPr/>
      <dgm:t>
        <a:bodyPr/>
        <a:lstStyle/>
        <a:p>
          <a:pPr>
            <a:lnSpc>
              <a:spcPct val="150000"/>
            </a:lnSpc>
            <a:buFont typeface="Wingdings" panose="05000000000000000000" pitchFamily="2" charset="2"/>
            <a:buChar char="ü"/>
          </a:pPr>
          <a:r>
            <a:rPr lang="en-US" b="1" i="0" dirty="0"/>
            <a:t>Enrollment</a:t>
          </a:r>
          <a:endParaRPr lang="en-IN" dirty="0"/>
        </a:p>
      </dgm:t>
    </dgm:pt>
    <dgm:pt modelId="{FD85492F-E647-4E7B-A947-278EDCA3C800}" type="parTrans" cxnId="{89944405-444F-479D-A944-AF0A92EB3090}">
      <dgm:prSet/>
      <dgm:spPr/>
      <dgm:t>
        <a:bodyPr/>
        <a:lstStyle/>
        <a:p>
          <a:endParaRPr lang="en-IN"/>
        </a:p>
      </dgm:t>
    </dgm:pt>
    <dgm:pt modelId="{6FBBC104-737C-48C4-866C-1BA7D1D3F04C}" type="sibTrans" cxnId="{89944405-444F-479D-A944-AF0A92EB3090}">
      <dgm:prSet/>
      <dgm:spPr/>
      <dgm:t>
        <a:bodyPr/>
        <a:lstStyle/>
        <a:p>
          <a:endParaRPr lang="en-IN"/>
        </a:p>
      </dgm:t>
    </dgm:pt>
    <dgm:pt modelId="{4E3CD369-65FA-4C35-B2E2-62A4014D1ACD}">
      <dgm:prSet/>
      <dgm:spPr/>
      <dgm:t>
        <a:bodyPr/>
        <a:lstStyle/>
        <a:p>
          <a:pPr>
            <a:lnSpc>
              <a:spcPct val="150000"/>
            </a:lnSpc>
            <a:buFont typeface="Wingdings" panose="05000000000000000000" pitchFamily="2" charset="2"/>
            <a:buChar char="ü"/>
          </a:pPr>
          <a:r>
            <a:rPr lang="en-US" b="1" i="0" dirty="0"/>
            <a:t>Authentication</a:t>
          </a:r>
          <a:endParaRPr lang="en-IN" dirty="0"/>
        </a:p>
      </dgm:t>
    </dgm:pt>
    <dgm:pt modelId="{A9D5BA3E-A12D-4A33-BB1B-444F99B0699C}" type="parTrans" cxnId="{7D733032-C150-4D14-820D-5ED5D5DAC6DF}">
      <dgm:prSet/>
      <dgm:spPr/>
      <dgm:t>
        <a:bodyPr/>
        <a:lstStyle/>
        <a:p>
          <a:endParaRPr lang="en-IN"/>
        </a:p>
      </dgm:t>
    </dgm:pt>
    <dgm:pt modelId="{5329802E-4579-4CAA-8CD6-5DE2FF56A07F}" type="sibTrans" cxnId="{7D733032-C150-4D14-820D-5ED5D5DAC6DF}">
      <dgm:prSet/>
      <dgm:spPr/>
      <dgm:t>
        <a:bodyPr/>
        <a:lstStyle/>
        <a:p>
          <a:endParaRPr lang="en-IN"/>
        </a:p>
      </dgm:t>
    </dgm:pt>
    <dgm:pt modelId="{29535EC6-68E5-4A34-B20F-8B4A9641D4AE}">
      <dgm:prSet/>
      <dgm:spPr/>
      <dgm:t>
        <a:bodyPr/>
        <a:lstStyle/>
        <a:p>
          <a:pPr>
            <a:lnSpc>
              <a:spcPct val="150000"/>
            </a:lnSpc>
            <a:buFont typeface="Wingdings" panose="05000000000000000000" pitchFamily="2" charset="2"/>
            <a:buChar char="ü"/>
          </a:pPr>
          <a:r>
            <a:rPr lang="en-US" b="1" i="0" dirty="0"/>
            <a:t>Face Detection:</a:t>
          </a:r>
          <a:r>
            <a:rPr lang="en-US" b="0" i="0" dirty="0"/>
            <a:t> </a:t>
          </a:r>
          <a:endParaRPr lang="en-IN" dirty="0"/>
        </a:p>
      </dgm:t>
    </dgm:pt>
    <dgm:pt modelId="{63CA7A99-B839-4AAD-B00E-9EA3F3A5D429}" type="parTrans" cxnId="{CE007D12-D145-49E3-8742-513477FF909F}">
      <dgm:prSet/>
      <dgm:spPr/>
      <dgm:t>
        <a:bodyPr/>
        <a:lstStyle/>
        <a:p>
          <a:endParaRPr lang="en-IN"/>
        </a:p>
      </dgm:t>
    </dgm:pt>
    <dgm:pt modelId="{2E5C4AA4-4078-4DC2-9523-E2927DEC3357}" type="sibTrans" cxnId="{CE007D12-D145-49E3-8742-513477FF909F}">
      <dgm:prSet/>
      <dgm:spPr/>
      <dgm:t>
        <a:bodyPr/>
        <a:lstStyle/>
        <a:p>
          <a:endParaRPr lang="en-IN"/>
        </a:p>
      </dgm:t>
    </dgm:pt>
    <dgm:pt modelId="{2EAC6679-54F0-4D6E-9FFF-7102BA7D3622}">
      <dgm:prSet/>
      <dgm:spPr/>
      <dgm:t>
        <a:bodyPr/>
        <a:lstStyle/>
        <a:p>
          <a:pPr>
            <a:lnSpc>
              <a:spcPct val="150000"/>
            </a:lnSpc>
            <a:buFont typeface="Wingdings" panose="05000000000000000000" pitchFamily="2" charset="2"/>
            <a:buChar char="ü"/>
          </a:pPr>
          <a:r>
            <a:rPr lang="en-US" b="1" i="0" dirty="0"/>
            <a:t>Feature </a:t>
          </a:r>
          <a:r>
            <a:rPr lang="en-US" b="1" i="0" dirty="0" err="1"/>
            <a:t>ExtractionTemplate</a:t>
          </a:r>
          <a:r>
            <a:rPr lang="en-US" b="1" i="0" dirty="0"/>
            <a:t> Comparison:</a:t>
          </a:r>
          <a:endParaRPr lang="en-IN" dirty="0"/>
        </a:p>
      </dgm:t>
    </dgm:pt>
    <dgm:pt modelId="{66692306-2A9D-42FD-ACE3-ADABCD5399FC}" type="parTrans" cxnId="{69817F97-2763-43A7-969C-539FFF211576}">
      <dgm:prSet/>
      <dgm:spPr/>
      <dgm:t>
        <a:bodyPr/>
        <a:lstStyle/>
        <a:p>
          <a:endParaRPr lang="en-IN"/>
        </a:p>
      </dgm:t>
    </dgm:pt>
    <dgm:pt modelId="{6EAF00FD-E66C-4D7E-B2BC-21A183E3F8AA}" type="sibTrans" cxnId="{69817F97-2763-43A7-969C-539FFF211576}">
      <dgm:prSet/>
      <dgm:spPr/>
      <dgm:t>
        <a:bodyPr/>
        <a:lstStyle/>
        <a:p>
          <a:endParaRPr lang="en-IN"/>
        </a:p>
      </dgm:t>
    </dgm:pt>
    <dgm:pt modelId="{D99DD67A-2A0D-4F9E-9ED3-7D17FEB39EC8}">
      <dgm:prSet/>
      <dgm:spPr/>
      <dgm:t>
        <a:bodyPr/>
        <a:lstStyle/>
        <a:p>
          <a:pPr>
            <a:lnSpc>
              <a:spcPct val="150000"/>
            </a:lnSpc>
            <a:buFont typeface="Wingdings" panose="05000000000000000000" pitchFamily="2" charset="2"/>
            <a:buChar char="ü"/>
          </a:pPr>
          <a:r>
            <a:rPr lang="en-US" b="1" i="0" dirty="0"/>
            <a:t>Match or Rejection</a:t>
          </a:r>
          <a:endParaRPr lang="en-IN" dirty="0"/>
        </a:p>
      </dgm:t>
    </dgm:pt>
    <dgm:pt modelId="{5C649BCE-E849-4EEE-90AE-DA317763D20E}" type="parTrans" cxnId="{A1A83D32-98BA-4484-AABA-8D83099B1B21}">
      <dgm:prSet/>
      <dgm:spPr/>
      <dgm:t>
        <a:bodyPr/>
        <a:lstStyle/>
        <a:p>
          <a:endParaRPr lang="en-IN"/>
        </a:p>
      </dgm:t>
    </dgm:pt>
    <dgm:pt modelId="{97B8CCF8-A64B-4356-8C35-3EE499554EE8}" type="sibTrans" cxnId="{A1A83D32-98BA-4484-AABA-8D83099B1B21}">
      <dgm:prSet/>
      <dgm:spPr/>
      <dgm:t>
        <a:bodyPr/>
        <a:lstStyle/>
        <a:p>
          <a:endParaRPr lang="en-IN"/>
        </a:p>
      </dgm:t>
    </dgm:pt>
    <dgm:pt modelId="{5D72A0D1-3872-4182-81DF-3A282DE0E6A8}" type="pres">
      <dgm:prSet presAssocID="{E8541370-A732-4593-94D4-BD9581044362}" presName="linear" presStyleCnt="0">
        <dgm:presLayoutVars>
          <dgm:animLvl val="lvl"/>
          <dgm:resizeHandles val="exact"/>
        </dgm:presLayoutVars>
      </dgm:prSet>
      <dgm:spPr/>
    </dgm:pt>
    <dgm:pt modelId="{BA1DD733-08F9-4484-857E-AAC6090427E4}" type="pres">
      <dgm:prSet presAssocID="{56AD6CA9-442A-4B48-BF55-2043589D7B33}" presName="parentText" presStyleLbl="node1" presStyleIdx="0" presStyleCnt="1" custScaleY="90918">
        <dgm:presLayoutVars>
          <dgm:chMax val="0"/>
          <dgm:bulletEnabled val="1"/>
        </dgm:presLayoutVars>
      </dgm:prSet>
      <dgm:spPr/>
    </dgm:pt>
    <dgm:pt modelId="{BF78C150-BAF6-478C-9D10-771C80524ABB}" type="pres">
      <dgm:prSet presAssocID="{56AD6CA9-442A-4B48-BF55-2043589D7B33}" presName="childText" presStyleLbl="revTx" presStyleIdx="0" presStyleCnt="1">
        <dgm:presLayoutVars>
          <dgm:bulletEnabled val="1"/>
        </dgm:presLayoutVars>
      </dgm:prSet>
      <dgm:spPr/>
    </dgm:pt>
  </dgm:ptLst>
  <dgm:cxnLst>
    <dgm:cxn modelId="{89944405-444F-479D-A944-AF0A92EB3090}" srcId="{56AD6CA9-442A-4B48-BF55-2043589D7B33}" destId="{E7BE3267-43FD-4DF4-9001-1D4DF153C50B}" srcOrd="0" destOrd="0" parTransId="{FD85492F-E647-4E7B-A947-278EDCA3C800}" sibTransId="{6FBBC104-737C-48C4-866C-1BA7D1D3F04C}"/>
    <dgm:cxn modelId="{DEB5C108-B4BB-4631-9D17-C2C6CA8B7DCF}" srcId="{E8541370-A732-4593-94D4-BD9581044362}" destId="{56AD6CA9-442A-4B48-BF55-2043589D7B33}" srcOrd="0" destOrd="0" parTransId="{FC9E26E3-6247-4E46-9BD5-ACB6D3461382}" sibTransId="{84F4BD0B-C8D3-4C0E-8427-BFE5B04650F3}"/>
    <dgm:cxn modelId="{CE007D12-D145-49E3-8742-513477FF909F}" srcId="{56AD6CA9-442A-4B48-BF55-2043589D7B33}" destId="{29535EC6-68E5-4A34-B20F-8B4A9641D4AE}" srcOrd="2" destOrd="0" parTransId="{63CA7A99-B839-4AAD-B00E-9EA3F3A5D429}" sibTransId="{2E5C4AA4-4078-4DC2-9523-E2927DEC3357}"/>
    <dgm:cxn modelId="{5198C423-15E5-43B0-8433-C219AC398D42}" type="presOf" srcId="{4E3CD369-65FA-4C35-B2E2-62A4014D1ACD}" destId="{BF78C150-BAF6-478C-9D10-771C80524ABB}" srcOrd="0" destOrd="1" presId="urn:microsoft.com/office/officeart/2005/8/layout/vList2"/>
    <dgm:cxn modelId="{0AB86024-6F1A-43B1-AA97-B6DF2B372BA0}" type="presOf" srcId="{2EAC6679-54F0-4D6E-9FFF-7102BA7D3622}" destId="{BF78C150-BAF6-478C-9D10-771C80524ABB}" srcOrd="0" destOrd="3" presId="urn:microsoft.com/office/officeart/2005/8/layout/vList2"/>
    <dgm:cxn modelId="{7D733032-C150-4D14-820D-5ED5D5DAC6DF}" srcId="{56AD6CA9-442A-4B48-BF55-2043589D7B33}" destId="{4E3CD369-65FA-4C35-B2E2-62A4014D1ACD}" srcOrd="1" destOrd="0" parTransId="{A9D5BA3E-A12D-4A33-BB1B-444F99B0699C}" sibTransId="{5329802E-4579-4CAA-8CD6-5DE2FF56A07F}"/>
    <dgm:cxn modelId="{A1A83D32-98BA-4484-AABA-8D83099B1B21}" srcId="{56AD6CA9-442A-4B48-BF55-2043589D7B33}" destId="{D99DD67A-2A0D-4F9E-9ED3-7D17FEB39EC8}" srcOrd="4" destOrd="0" parTransId="{5C649BCE-E849-4EEE-90AE-DA317763D20E}" sibTransId="{97B8CCF8-A64B-4356-8C35-3EE499554EE8}"/>
    <dgm:cxn modelId="{89CD014E-89C0-4934-B812-509C91552373}" type="presOf" srcId="{E8541370-A732-4593-94D4-BD9581044362}" destId="{5D72A0D1-3872-4182-81DF-3A282DE0E6A8}" srcOrd="0" destOrd="0" presId="urn:microsoft.com/office/officeart/2005/8/layout/vList2"/>
    <dgm:cxn modelId="{F6383075-ADDD-4882-8AA8-2166E40663CC}" type="presOf" srcId="{29535EC6-68E5-4A34-B20F-8B4A9641D4AE}" destId="{BF78C150-BAF6-478C-9D10-771C80524ABB}" srcOrd="0" destOrd="2" presId="urn:microsoft.com/office/officeart/2005/8/layout/vList2"/>
    <dgm:cxn modelId="{69817F97-2763-43A7-969C-539FFF211576}" srcId="{56AD6CA9-442A-4B48-BF55-2043589D7B33}" destId="{2EAC6679-54F0-4D6E-9FFF-7102BA7D3622}" srcOrd="3" destOrd="0" parTransId="{66692306-2A9D-42FD-ACE3-ADABCD5399FC}" sibTransId="{6EAF00FD-E66C-4D7E-B2BC-21A183E3F8AA}"/>
    <dgm:cxn modelId="{8FBF919A-D1E8-45DE-AC4E-A0C15BFA5D8F}" type="presOf" srcId="{E7BE3267-43FD-4DF4-9001-1D4DF153C50B}" destId="{BF78C150-BAF6-478C-9D10-771C80524ABB}" srcOrd="0" destOrd="0" presId="urn:microsoft.com/office/officeart/2005/8/layout/vList2"/>
    <dgm:cxn modelId="{7EA097EC-4C97-4D99-9323-441E53D9E196}" type="presOf" srcId="{56AD6CA9-442A-4B48-BF55-2043589D7B33}" destId="{BA1DD733-08F9-4484-857E-AAC6090427E4}" srcOrd="0" destOrd="0" presId="urn:microsoft.com/office/officeart/2005/8/layout/vList2"/>
    <dgm:cxn modelId="{FD8B8DF3-AF01-4E1E-97C8-690EA5AFB652}" type="presOf" srcId="{D99DD67A-2A0D-4F9E-9ED3-7D17FEB39EC8}" destId="{BF78C150-BAF6-478C-9D10-771C80524ABB}" srcOrd="0" destOrd="4" presId="urn:microsoft.com/office/officeart/2005/8/layout/vList2"/>
    <dgm:cxn modelId="{4EE1C55D-1C5D-480E-B2B0-A0B8FCC38F2B}" type="presParOf" srcId="{5D72A0D1-3872-4182-81DF-3A282DE0E6A8}" destId="{BA1DD733-08F9-4484-857E-AAC6090427E4}" srcOrd="0" destOrd="0" presId="urn:microsoft.com/office/officeart/2005/8/layout/vList2"/>
    <dgm:cxn modelId="{5727D7E9-4975-4CBA-97E9-672946D6331A}" type="presParOf" srcId="{5D72A0D1-3872-4182-81DF-3A282DE0E6A8}" destId="{BF78C150-BAF6-478C-9D10-771C80524AB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8DEED-F611-4AAA-B85B-34290BE551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149540F-CB4D-468E-A771-46A5BBFB6190}">
      <dgm:prSet/>
      <dgm:spPr/>
      <dgm:t>
        <a:bodyPr/>
        <a:lstStyle/>
        <a:p>
          <a:r>
            <a:rPr lang="en-US" b="0" i="0" dirty="0"/>
            <a:t>OpenCV, or Open Source Computer Vision Library, is an open-source computer vision and machine learning software library. It provides a wide range of tools and functions for image and video analysis, manipulation, and processing. OpenCV was originally developed by Intel and is now maintained by the OpenCV community</a:t>
          </a:r>
          <a:endParaRPr lang="en-IN" dirty="0"/>
        </a:p>
      </dgm:t>
    </dgm:pt>
    <dgm:pt modelId="{EF45C3B6-AB82-4663-A90A-31E9185AD7F5}" type="parTrans" cxnId="{8559BEF9-8997-49D5-9384-E3AAB001A3AF}">
      <dgm:prSet/>
      <dgm:spPr/>
      <dgm:t>
        <a:bodyPr/>
        <a:lstStyle/>
        <a:p>
          <a:endParaRPr lang="en-IN"/>
        </a:p>
      </dgm:t>
    </dgm:pt>
    <dgm:pt modelId="{76CA35A0-CA57-44C3-A05D-21FC3AD5C144}" type="sibTrans" cxnId="{8559BEF9-8997-49D5-9384-E3AAB001A3AF}">
      <dgm:prSet/>
      <dgm:spPr/>
      <dgm:t>
        <a:bodyPr/>
        <a:lstStyle/>
        <a:p>
          <a:endParaRPr lang="en-IN"/>
        </a:p>
      </dgm:t>
    </dgm:pt>
    <dgm:pt modelId="{27C1FD7E-BEC5-48B8-A123-35E9B5574843}" type="pres">
      <dgm:prSet presAssocID="{8C18DEED-F611-4AAA-B85B-34290BE55180}" presName="linear" presStyleCnt="0">
        <dgm:presLayoutVars>
          <dgm:animLvl val="lvl"/>
          <dgm:resizeHandles val="exact"/>
        </dgm:presLayoutVars>
      </dgm:prSet>
      <dgm:spPr/>
    </dgm:pt>
    <dgm:pt modelId="{5FAA9E37-BBE3-4C56-8495-5EF45ED3841F}" type="pres">
      <dgm:prSet presAssocID="{2149540F-CB4D-468E-A771-46A5BBFB6190}" presName="parentText" presStyleLbl="node1" presStyleIdx="0" presStyleCnt="1">
        <dgm:presLayoutVars>
          <dgm:chMax val="0"/>
          <dgm:bulletEnabled val="1"/>
        </dgm:presLayoutVars>
      </dgm:prSet>
      <dgm:spPr/>
    </dgm:pt>
  </dgm:ptLst>
  <dgm:cxnLst>
    <dgm:cxn modelId="{A1D72E7B-1E4C-48FD-9191-58E85F0823BD}" type="presOf" srcId="{2149540F-CB4D-468E-A771-46A5BBFB6190}" destId="{5FAA9E37-BBE3-4C56-8495-5EF45ED3841F}" srcOrd="0" destOrd="0" presId="urn:microsoft.com/office/officeart/2005/8/layout/vList2"/>
    <dgm:cxn modelId="{4EE433F9-D4D0-4F28-8E11-1DC71232D92A}" type="presOf" srcId="{8C18DEED-F611-4AAA-B85B-34290BE55180}" destId="{27C1FD7E-BEC5-48B8-A123-35E9B5574843}" srcOrd="0" destOrd="0" presId="urn:microsoft.com/office/officeart/2005/8/layout/vList2"/>
    <dgm:cxn modelId="{8559BEF9-8997-49D5-9384-E3AAB001A3AF}" srcId="{8C18DEED-F611-4AAA-B85B-34290BE55180}" destId="{2149540F-CB4D-468E-A771-46A5BBFB6190}" srcOrd="0" destOrd="0" parTransId="{EF45C3B6-AB82-4663-A90A-31E9185AD7F5}" sibTransId="{76CA35A0-CA57-44C3-A05D-21FC3AD5C144}"/>
    <dgm:cxn modelId="{959C2BB4-6216-4845-B641-EFF7A7A1D061}" type="presParOf" srcId="{27C1FD7E-BEC5-48B8-A123-35E9B5574843}" destId="{5FAA9E37-BBE3-4C56-8495-5EF45ED384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F7254A-3660-4D7A-80CF-F4EFC1DA51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9B9B164-B375-4A40-87D6-30BEED6FF859}">
      <dgm:prSet/>
      <dgm:spPr/>
      <dgm:t>
        <a:bodyPr/>
        <a:lstStyle/>
        <a:p>
          <a:r>
            <a:rPr lang="en-US" b="0" i="0" dirty="0">
              <a:latin typeface="Times New Roman" panose="02020603050405020304" pitchFamily="18" charset="0"/>
              <a:cs typeface="Times New Roman" panose="02020603050405020304" pitchFamily="18" charset="0"/>
            </a:rPr>
            <a:t>A </a:t>
          </a:r>
          <a:r>
            <a:rPr lang="en-US" b="0" i="0" dirty="0" err="1">
              <a:latin typeface="Times New Roman" panose="02020603050405020304" pitchFamily="18" charset="0"/>
              <a:cs typeface="Times New Roman" panose="02020603050405020304" pitchFamily="18" charset="0"/>
            </a:rPr>
            <a:t>Haar</a:t>
          </a:r>
          <a:r>
            <a:rPr lang="en-US" b="0" i="0" dirty="0">
              <a:latin typeface="Times New Roman" panose="02020603050405020304" pitchFamily="18" charset="0"/>
              <a:cs typeface="Times New Roman" panose="02020603050405020304" pitchFamily="18" charset="0"/>
            </a:rPr>
            <a:t> Cascade is a machine learning object detection method used to identify objects in images or video. It is based on the </a:t>
          </a:r>
          <a:r>
            <a:rPr lang="en-US" b="0" i="0" dirty="0" err="1">
              <a:latin typeface="Times New Roman" panose="02020603050405020304" pitchFamily="18" charset="0"/>
              <a:cs typeface="Times New Roman" panose="02020603050405020304" pitchFamily="18" charset="0"/>
            </a:rPr>
            <a:t>Haar</a:t>
          </a:r>
          <a:r>
            <a:rPr lang="en-US" b="0" i="0" dirty="0">
              <a:latin typeface="Times New Roman" panose="02020603050405020304" pitchFamily="18" charset="0"/>
              <a:cs typeface="Times New Roman" panose="02020603050405020304" pitchFamily="18" charset="0"/>
            </a:rPr>
            <a:t>-like features, which are simple, rectangular filters used to detect visual patterns. </a:t>
          </a:r>
          <a:r>
            <a:rPr lang="en-US" b="0" i="0" dirty="0" err="1">
              <a:latin typeface="Times New Roman" panose="02020603050405020304" pitchFamily="18" charset="0"/>
              <a:cs typeface="Times New Roman" panose="02020603050405020304" pitchFamily="18" charset="0"/>
            </a:rPr>
            <a:t>Haar</a:t>
          </a:r>
          <a:r>
            <a:rPr lang="en-US" b="0" i="0" dirty="0">
              <a:latin typeface="Times New Roman" panose="02020603050405020304" pitchFamily="18" charset="0"/>
              <a:cs typeface="Times New Roman" panose="02020603050405020304" pitchFamily="18" charset="0"/>
            </a:rPr>
            <a:t> Cascades are particularly well-known for their use in face detection, but they can be trained to recognize various other objects as well.</a:t>
          </a:r>
          <a:endParaRPr lang="en-IN" dirty="0">
            <a:latin typeface="Times New Roman" panose="02020603050405020304" pitchFamily="18" charset="0"/>
            <a:cs typeface="Times New Roman" panose="02020603050405020304" pitchFamily="18" charset="0"/>
          </a:endParaRPr>
        </a:p>
      </dgm:t>
    </dgm:pt>
    <dgm:pt modelId="{4D7E9F2E-A745-4AE4-B122-B091FE1F884F}" type="parTrans" cxnId="{2CAEF44F-1371-4E34-9307-B8542117EC50}">
      <dgm:prSet/>
      <dgm:spPr/>
      <dgm:t>
        <a:bodyPr/>
        <a:lstStyle/>
        <a:p>
          <a:endParaRPr lang="en-IN"/>
        </a:p>
      </dgm:t>
    </dgm:pt>
    <dgm:pt modelId="{469C9BAA-CCBC-4430-B7EB-B40395D4BF83}" type="sibTrans" cxnId="{2CAEF44F-1371-4E34-9307-B8542117EC50}">
      <dgm:prSet/>
      <dgm:spPr/>
      <dgm:t>
        <a:bodyPr/>
        <a:lstStyle/>
        <a:p>
          <a:endParaRPr lang="en-IN"/>
        </a:p>
      </dgm:t>
    </dgm:pt>
    <dgm:pt modelId="{3F186A95-76E8-4BA4-9405-18735E2072FA}" type="pres">
      <dgm:prSet presAssocID="{71F7254A-3660-4D7A-80CF-F4EFC1DA51DB}" presName="linear" presStyleCnt="0">
        <dgm:presLayoutVars>
          <dgm:animLvl val="lvl"/>
          <dgm:resizeHandles val="exact"/>
        </dgm:presLayoutVars>
      </dgm:prSet>
      <dgm:spPr/>
    </dgm:pt>
    <dgm:pt modelId="{71412BCE-554D-44FE-863D-C1A799CB118D}" type="pres">
      <dgm:prSet presAssocID="{C9B9B164-B375-4A40-87D6-30BEED6FF859}" presName="parentText" presStyleLbl="node1" presStyleIdx="0" presStyleCnt="1">
        <dgm:presLayoutVars>
          <dgm:chMax val="0"/>
          <dgm:bulletEnabled val="1"/>
        </dgm:presLayoutVars>
      </dgm:prSet>
      <dgm:spPr/>
    </dgm:pt>
  </dgm:ptLst>
  <dgm:cxnLst>
    <dgm:cxn modelId="{09CCF001-BCC3-415C-BA9D-7E5114830BDA}" type="presOf" srcId="{71F7254A-3660-4D7A-80CF-F4EFC1DA51DB}" destId="{3F186A95-76E8-4BA4-9405-18735E2072FA}" srcOrd="0" destOrd="0" presId="urn:microsoft.com/office/officeart/2005/8/layout/vList2"/>
    <dgm:cxn modelId="{F6BF4F14-D7B7-4C72-A178-8E8B6F8634FE}" type="presOf" srcId="{C9B9B164-B375-4A40-87D6-30BEED6FF859}" destId="{71412BCE-554D-44FE-863D-C1A799CB118D}" srcOrd="0" destOrd="0" presId="urn:microsoft.com/office/officeart/2005/8/layout/vList2"/>
    <dgm:cxn modelId="{2CAEF44F-1371-4E34-9307-B8542117EC50}" srcId="{71F7254A-3660-4D7A-80CF-F4EFC1DA51DB}" destId="{C9B9B164-B375-4A40-87D6-30BEED6FF859}" srcOrd="0" destOrd="0" parTransId="{4D7E9F2E-A745-4AE4-B122-B091FE1F884F}" sibTransId="{469C9BAA-CCBC-4430-B7EB-B40395D4BF83}"/>
    <dgm:cxn modelId="{A15638A9-02C8-4119-9B8E-ADC3B780A1AF}" type="presParOf" srcId="{3F186A95-76E8-4BA4-9405-18735E2072FA}" destId="{71412BCE-554D-44FE-863D-C1A799CB11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3D927D-739D-4661-B79E-6B212F6805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ADFD27C-36B8-46B8-9ADF-ED91CB2C79CE}">
      <dgm:prSet/>
      <dgm:spPr/>
      <dgm:t>
        <a:bodyPr/>
        <a:lstStyle/>
        <a:p>
          <a:r>
            <a:rPr lang="en-US" b="0" i="0" dirty="0"/>
            <a:t>Training a </a:t>
          </a:r>
          <a:r>
            <a:rPr lang="en-US" b="0" i="0" dirty="0" err="1"/>
            <a:t>Haar</a:t>
          </a:r>
          <a:r>
            <a:rPr lang="en-US" b="0" i="0" dirty="0"/>
            <a:t> Cascade classifier involves the process of creating a custom object detection model for a specific object or pattern you want to recognize in images or video. </a:t>
          </a:r>
          <a:endParaRPr lang="en-IN" dirty="0"/>
        </a:p>
      </dgm:t>
    </dgm:pt>
    <dgm:pt modelId="{886F2589-F7ED-4751-9189-45F876D42800}" type="parTrans" cxnId="{0FD548CC-9C6D-46EC-A11A-1F929613A547}">
      <dgm:prSet/>
      <dgm:spPr/>
      <dgm:t>
        <a:bodyPr/>
        <a:lstStyle/>
        <a:p>
          <a:endParaRPr lang="en-IN"/>
        </a:p>
      </dgm:t>
    </dgm:pt>
    <dgm:pt modelId="{0EF3DD64-6889-4FB0-A1A6-1FFB2F2A74C6}" type="sibTrans" cxnId="{0FD548CC-9C6D-46EC-A11A-1F929613A547}">
      <dgm:prSet/>
      <dgm:spPr/>
      <dgm:t>
        <a:bodyPr/>
        <a:lstStyle/>
        <a:p>
          <a:endParaRPr lang="en-IN"/>
        </a:p>
      </dgm:t>
    </dgm:pt>
    <dgm:pt modelId="{B364CBA7-F54E-40FA-BED8-393A4B4B72AE}">
      <dgm:prSet/>
      <dgm:spPr/>
      <dgm:t>
        <a:bodyPr/>
        <a:lstStyle/>
        <a:p>
          <a:r>
            <a:rPr lang="en-US" b="0" i="0" dirty="0">
              <a:latin typeface="Times New Roman" panose="02020603050405020304" pitchFamily="18" charset="0"/>
              <a:cs typeface="Times New Roman" panose="02020603050405020304" pitchFamily="18" charset="0"/>
            </a:rPr>
            <a:t>The training process is done using positive and negative images, where positive images contain the object of interest, and negative images do not. </a:t>
          </a:r>
          <a:endParaRPr lang="en-IN" dirty="0">
            <a:latin typeface="Times New Roman" panose="02020603050405020304" pitchFamily="18" charset="0"/>
            <a:cs typeface="Times New Roman" panose="02020603050405020304" pitchFamily="18" charset="0"/>
          </a:endParaRPr>
        </a:p>
      </dgm:t>
    </dgm:pt>
    <dgm:pt modelId="{4676581E-56AA-4EE9-BA68-7B3D7BABE5D9}" type="parTrans" cxnId="{56B62FC5-9C4A-45A7-89DB-F4E140894212}">
      <dgm:prSet/>
      <dgm:spPr/>
      <dgm:t>
        <a:bodyPr/>
        <a:lstStyle/>
        <a:p>
          <a:endParaRPr lang="en-IN"/>
        </a:p>
      </dgm:t>
    </dgm:pt>
    <dgm:pt modelId="{0602DEEE-BEB8-43B9-87AB-E09CBA38C32C}" type="sibTrans" cxnId="{56B62FC5-9C4A-45A7-89DB-F4E140894212}">
      <dgm:prSet/>
      <dgm:spPr/>
      <dgm:t>
        <a:bodyPr/>
        <a:lstStyle/>
        <a:p>
          <a:endParaRPr lang="en-IN"/>
        </a:p>
      </dgm:t>
    </dgm:pt>
    <dgm:pt modelId="{B6C6D378-87BF-4004-A2AF-61B4E93EC44C}" type="pres">
      <dgm:prSet presAssocID="{963D927D-739D-4661-B79E-6B212F680586}" presName="Name0" presStyleCnt="0">
        <dgm:presLayoutVars>
          <dgm:dir/>
          <dgm:animLvl val="lvl"/>
          <dgm:resizeHandles val="exact"/>
        </dgm:presLayoutVars>
      </dgm:prSet>
      <dgm:spPr/>
    </dgm:pt>
    <dgm:pt modelId="{C57E474A-E30B-4663-AE6F-561B91EADA18}" type="pres">
      <dgm:prSet presAssocID="{4ADFD27C-36B8-46B8-9ADF-ED91CB2C79CE}" presName="composite" presStyleCnt="0"/>
      <dgm:spPr/>
    </dgm:pt>
    <dgm:pt modelId="{19BD60CA-8E4C-49A0-8B19-9D80546CD9A2}" type="pres">
      <dgm:prSet presAssocID="{4ADFD27C-36B8-46B8-9ADF-ED91CB2C79CE}" presName="parTx" presStyleLbl="alignNode1" presStyleIdx="0" presStyleCnt="2" custScaleX="99930" custScaleY="104122">
        <dgm:presLayoutVars>
          <dgm:chMax val="0"/>
          <dgm:chPref val="0"/>
          <dgm:bulletEnabled val="1"/>
        </dgm:presLayoutVars>
      </dgm:prSet>
      <dgm:spPr/>
    </dgm:pt>
    <dgm:pt modelId="{BCBD00D1-E77D-48E0-80BD-DAD77B10EB46}" type="pres">
      <dgm:prSet presAssocID="{4ADFD27C-36B8-46B8-9ADF-ED91CB2C79CE}" presName="desTx" presStyleLbl="alignAccFollowNode1" presStyleIdx="0" presStyleCnt="2">
        <dgm:presLayoutVars>
          <dgm:bulletEnabled val="1"/>
        </dgm:presLayoutVars>
      </dgm:prSet>
      <dgm:spPr/>
    </dgm:pt>
    <dgm:pt modelId="{073F0B9B-9307-439A-AD38-D44AFB7AE58C}" type="pres">
      <dgm:prSet presAssocID="{0EF3DD64-6889-4FB0-A1A6-1FFB2F2A74C6}" presName="space" presStyleCnt="0"/>
      <dgm:spPr/>
    </dgm:pt>
    <dgm:pt modelId="{DF5CCE34-5774-468F-918E-3FBC321DB53E}" type="pres">
      <dgm:prSet presAssocID="{B364CBA7-F54E-40FA-BED8-393A4B4B72AE}" presName="composite" presStyleCnt="0"/>
      <dgm:spPr/>
    </dgm:pt>
    <dgm:pt modelId="{719C59F8-D654-4C2C-9AC3-96C1F4BFB977}" type="pres">
      <dgm:prSet presAssocID="{B364CBA7-F54E-40FA-BED8-393A4B4B72AE}" presName="parTx" presStyleLbl="alignNode1" presStyleIdx="1" presStyleCnt="2">
        <dgm:presLayoutVars>
          <dgm:chMax val="0"/>
          <dgm:chPref val="0"/>
          <dgm:bulletEnabled val="1"/>
        </dgm:presLayoutVars>
      </dgm:prSet>
      <dgm:spPr/>
    </dgm:pt>
    <dgm:pt modelId="{F088A00F-037C-4D57-957B-85AACECB83D0}" type="pres">
      <dgm:prSet presAssocID="{B364CBA7-F54E-40FA-BED8-393A4B4B72AE}" presName="desTx" presStyleLbl="alignAccFollowNode1" presStyleIdx="1" presStyleCnt="2">
        <dgm:presLayoutVars>
          <dgm:bulletEnabled val="1"/>
        </dgm:presLayoutVars>
      </dgm:prSet>
      <dgm:spPr/>
    </dgm:pt>
  </dgm:ptLst>
  <dgm:cxnLst>
    <dgm:cxn modelId="{6435DA3C-6D15-4926-9FDF-5BEDCCB51308}" type="presOf" srcId="{4ADFD27C-36B8-46B8-9ADF-ED91CB2C79CE}" destId="{19BD60CA-8E4C-49A0-8B19-9D80546CD9A2}" srcOrd="0" destOrd="0" presId="urn:microsoft.com/office/officeart/2005/8/layout/hList1"/>
    <dgm:cxn modelId="{C31EA8B4-897D-43FD-9B4A-88B58D05F269}" type="presOf" srcId="{B364CBA7-F54E-40FA-BED8-393A4B4B72AE}" destId="{719C59F8-D654-4C2C-9AC3-96C1F4BFB977}" srcOrd="0" destOrd="0" presId="urn:microsoft.com/office/officeart/2005/8/layout/hList1"/>
    <dgm:cxn modelId="{56B62FC5-9C4A-45A7-89DB-F4E140894212}" srcId="{963D927D-739D-4661-B79E-6B212F680586}" destId="{B364CBA7-F54E-40FA-BED8-393A4B4B72AE}" srcOrd="1" destOrd="0" parTransId="{4676581E-56AA-4EE9-BA68-7B3D7BABE5D9}" sibTransId="{0602DEEE-BEB8-43B9-87AB-E09CBA38C32C}"/>
    <dgm:cxn modelId="{F6299EC9-9EC0-4D90-B06A-67047CC92A53}" type="presOf" srcId="{963D927D-739D-4661-B79E-6B212F680586}" destId="{B6C6D378-87BF-4004-A2AF-61B4E93EC44C}" srcOrd="0" destOrd="0" presId="urn:microsoft.com/office/officeart/2005/8/layout/hList1"/>
    <dgm:cxn modelId="{0FD548CC-9C6D-46EC-A11A-1F929613A547}" srcId="{963D927D-739D-4661-B79E-6B212F680586}" destId="{4ADFD27C-36B8-46B8-9ADF-ED91CB2C79CE}" srcOrd="0" destOrd="0" parTransId="{886F2589-F7ED-4751-9189-45F876D42800}" sibTransId="{0EF3DD64-6889-4FB0-A1A6-1FFB2F2A74C6}"/>
    <dgm:cxn modelId="{75772316-87E5-4E1F-A43D-E1677224F607}" type="presParOf" srcId="{B6C6D378-87BF-4004-A2AF-61B4E93EC44C}" destId="{C57E474A-E30B-4663-AE6F-561B91EADA18}" srcOrd="0" destOrd="0" presId="urn:microsoft.com/office/officeart/2005/8/layout/hList1"/>
    <dgm:cxn modelId="{37BC7100-0A2B-442C-9C67-DFA52BEF9447}" type="presParOf" srcId="{C57E474A-E30B-4663-AE6F-561B91EADA18}" destId="{19BD60CA-8E4C-49A0-8B19-9D80546CD9A2}" srcOrd="0" destOrd="0" presId="urn:microsoft.com/office/officeart/2005/8/layout/hList1"/>
    <dgm:cxn modelId="{EE8BFA43-F348-44B9-A532-AA7332C932AB}" type="presParOf" srcId="{C57E474A-E30B-4663-AE6F-561B91EADA18}" destId="{BCBD00D1-E77D-48E0-80BD-DAD77B10EB46}" srcOrd="1" destOrd="0" presId="urn:microsoft.com/office/officeart/2005/8/layout/hList1"/>
    <dgm:cxn modelId="{70119EB0-2E1F-47F2-9C75-E9FB4E556A25}" type="presParOf" srcId="{B6C6D378-87BF-4004-A2AF-61B4E93EC44C}" destId="{073F0B9B-9307-439A-AD38-D44AFB7AE58C}" srcOrd="1" destOrd="0" presId="urn:microsoft.com/office/officeart/2005/8/layout/hList1"/>
    <dgm:cxn modelId="{9C51EE5E-121F-48CC-ACA8-79C3CB01C62C}" type="presParOf" srcId="{B6C6D378-87BF-4004-A2AF-61B4E93EC44C}" destId="{DF5CCE34-5774-468F-918E-3FBC321DB53E}" srcOrd="2" destOrd="0" presId="urn:microsoft.com/office/officeart/2005/8/layout/hList1"/>
    <dgm:cxn modelId="{6133FD9A-1638-46E4-8198-DB7C50F9EAD4}" type="presParOf" srcId="{DF5CCE34-5774-468F-918E-3FBC321DB53E}" destId="{719C59F8-D654-4C2C-9AC3-96C1F4BFB977}" srcOrd="0" destOrd="0" presId="urn:microsoft.com/office/officeart/2005/8/layout/hList1"/>
    <dgm:cxn modelId="{6C7C050A-79A5-465C-B1E6-C2322049BB72}" type="presParOf" srcId="{DF5CCE34-5774-468F-918E-3FBC321DB53E}" destId="{F088A00F-037C-4D57-957B-85AACECB83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6F7A34-957C-4EAC-BB21-D2BDB4B930A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D0A0457D-343B-4B2C-A648-0F1AFA50B8CC}">
      <dgm:prSet/>
      <dgm:spPr/>
      <dgm:t>
        <a:bodyPr/>
        <a:lstStyle/>
        <a:p>
          <a:r>
            <a:rPr lang="en-US" b="0" i="0" dirty="0"/>
            <a:t>A Cascade Classifier, often associated with </a:t>
          </a:r>
          <a:r>
            <a:rPr lang="en-US" b="0" i="0" dirty="0" err="1"/>
            <a:t>Haar</a:t>
          </a:r>
          <a:r>
            <a:rPr lang="en-US" b="0" i="0" dirty="0"/>
            <a:t> Cascade classifiers, is a multi-stage object detection algorithm designed to quickly and efficiently identify objects in images or video. Cascade classifiers are particularly well-suited for real-time applications because they can rapidly reject regions of an image that are unlikely to contain the object of interest, thereby saving computational resources.</a:t>
          </a:r>
          <a:endParaRPr lang="en-IN" dirty="0"/>
        </a:p>
      </dgm:t>
    </dgm:pt>
    <dgm:pt modelId="{39F1E06F-4D69-4E28-B550-AFC7DB477C79}" type="parTrans" cxnId="{AB69F46E-6392-4F3D-BFD5-6EB2ACF26CED}">
      <dgm:prSet/>
      <dgm:spPr/>
      <dgm:t>
        <a:bodyPr/>
        <a:lstStyle/>
        <a:p>
          <a:endParaRPr lang="en-IN"/>
        </a:p>
      </dgm:t>
    </dgm:pt>
    <dgm:pt modelId="{7C61A53D-1A45-4DC2-B77E-79251806610D}" type="sibTrans" cxnId="{AB69F46E-6392-4F3D-BFD5-6EB2ACF26CED}">
      <dgm:prSet/>
      <dgm:spPr/>
      <dgm:t>
        <a:bodyPr/>
        <a:lstStyle/>
        <a:p>
          <a:endParaRPr lang="en-IN"/>
        </a:p>
      </dgm:t>
    </dgm:pt>
    <dgm:pt modelId="{D9E2558E-5867-419B-9D98-28D8791F5149}">
      <dgm:prSet/>
      <dgm:spPr/>
      <dgm:t>
        <a:bodyPr/>
        <a:lstStyle/>
        <a:p>
          <a:r>
            <a:rPr lang="en-US" b="0" i="0"/>
            <a:t>Cascade classifiers are composed of multiple stages, and each stage consists of a set of weak classifiers. Weak classifiers are simple binary classifiers that are trained to distinguish between positive and negative samples based on a single feature. The key idea behind cascade classifiers is to arrange these stages in a sequential manner, with each stage serving as a filter that progressively eliminates regions of the image that do not contain the object.</a:t>
          </a:r>
          <a:endParaRPr lang="en-IN"/>
        </a:p>
      </dgm:t>
    </dgm:pt>
    <dgm:pt modelId="{E6DB4846-EEAD-4266-9733-0E9D525F49C9}" type="parTrans" cxnId="{9D23B4DE-9738-40A7-A477-D4D886E44292}">
      <dgm:prSet/>
      <dgm:spPr/>
      <dgm:t>
        <a:bodyPr/>
        <a:lstStyle/>
        <a:p>
          <a:endParaRPr lang="en-IN"/>
        </a:p>
      </dgm:t>
    </dgm:pt>
    <dgm:pt modelId="{237309F8-5C3B-416A-B676-FBE7AFAF2E13}" type="sibTrans" cxnId="{9D23B4DE-9738-40A7-A477-D4D886E44292}">
      <dgm:prSet/>
      <dgm:spPr/>
      <dgm:t>
        <a:bodyPr/>
        <a:lstStyle/>
        <a:p>
          <a:endParaRPr lang="en-IN"/>
        </a:p>
      </dgm:t>
    </dgm:pt>
    <dgm:pt modelId="{E425E4CD-23E4-41C9-BDFB-CDA1D8FD986E}" type="pres">
      <dgm:prSet presAssocID="{7F6F7A34-957C-4EAC-BB21-D2BDB4B930A7}" presName="Name0" presStyleCnt="0">
        <dgm:presLayoutVars>
          <dgm:dir/>
          <dgm:animLvl val="lvl"/>
          <dgm:resizeHandles val="exact"/>
        </dgm:presLayoutVars>
      </dgm:prSet>
      <dgm:spPr/>
    </dgm:pt>
    <dgm:pt modelId="{41771A3F-7C81-42D3-91BC-3D77B0F99A2B}" type="pres">
      <dgm:prSet presAssocID="{D0A0457D-343B-4B2C-A648-0F1AFA50B8CC}" presName="composite" presStyleCnt="0"/>
      <dgm:spPr/>
    </dgm:pt>
    <dgm:pt modelId="{F442AC6F-79D3-4E2F-BD2F-954F61A3AB23}" type="pres">
      <dgm:prSet presAssocID="{D0A0457D-343B-4B2C-A648-0F1AFA50B8CC}" presName="parTx" presStyleLbl="alignNode1" presStyleIdx="0" presStyleCnt="2">
        <dgm:presLayoutVars>
          <dgm:chMax val="0"/>
          <dgm:chPref val="0"/>
          <dgm:bulletEnabled val="1"/>
        </dgm:presLayoutVars>
      </dgm:prSet>
      <dgm:spPr/>
    </dgm:pt>
    <dgm:pt modelId="{4E889767-C07A-48F7-8247-195A0A922424}" type="pres">
      <dgm:prSet presAssocID="{D0A0457D-343B-4B2C-A648-0F1AFA50B8CC}" presName="desTx" presStyleLbl="alignAccFollowNode1" presStyleIdx="0" presStyleCnt="2">
        <dgm:presLayoutVars>
          <dgm:bulletEnabled val="1"/>
        </dgm:presLayoutVars>
      </dgm:prSet>
      <dgm:spPr/>
    </dgm:pt>
    <dgm:pt modelId="{3229F205-2A1A-4DD3-80B2-37FFB1D56BE4}" type="pres">
      <dgm:prSet presAssocID="{7C61A53D-1A45-4DC2-B77E-79251806610D}" presName="space" presStyleCnt="0"/>
      <dgm:spPr/>
    </dgm:pt>
    <dgm:pt modelId="{87616351-4DD9-4823-9F0E-49A3ACA7C8F3}" type="pres">
      <dgm:prSet presAssocID="{D9E2558E-5867-419B-9D98-28D8791F5149}" presName="composite" presStyleCnt="0"/>
      <dgm:spPr/>
    </dgm:pt>
    <dgm:pt modelId="{CB25D787-D600-49B5-9D73-75B52CA3AB87}" type="pres">
      <dgm:prSet presAssocID="{D9E2558E-5867-419B-9D98-28D8791F5149}" presName="parTx" presStyleLbl="alignNode1" presStyleIdx="1" presStyleCnt="2">
        <dgm:presLayoutVars>
          <dgm:chMax val="0"/>
          <dgm:chPref val="0"/>
          <dgm:bulletEnabled val="1"/>
        </dgm:presLayoutVars>
      </dgm:prSet>
      <dgm:spPr/>
    </dgm:pt>
    <dgm:pt modelId="{269A6FEB-4299-4B31-B2D6-E135C1F32FA2}" type="pres">
      <dgm:prSet presAssocID="{D9E2558E-5867-419B-9D98-28D8791F5149}" presName="desTx" presStyleLbl="alignAccFollowNode1" presStyleIdx="1" presStyleCnt="2">
        <dgm:presLayoutVars>
          <dgm:bulletEnabled val="1"/>
        </dgm:presLayoutVars>
      </dgm:prSet>
      <dgm:spPr/>
    </dgm:pt>
  </dgm:ptLst>
  <dgm:cxnLst>
    <dgm:cxn modelId="{71A95916-9618-41F2-B518-7F08F1CFE550}" type="presOf" srcId="{D9E2558E-5867-419B-9D98-28D8791F5149}" destId="{CB25D787-D600-49B5-9D73-75B52CA3AB87}" srcOrd="0" destOrd="0" presId="urn:microsoft.com/office/officeart/2005/8/layout/hList1"/>
    <dgm:cxn modelId="{4FAF0F43-C45A-4582-B131-3DD5AC6A3F06}" type="presOf" srcId="{7F6F7A34-957C-4EAC-BB21-D2BDB4B930A7}" destId="{E425E4CD-23E4-41C9-BDFB-CDA1D8FD986E}" srcOrd="0" destOrd="0" presId="urn:microsoft.com/office/officeart/2005/8/layout/hList1"/>
    <dgm:cxn modelId="{AB69F46E-6392-4F3D-BFD5-6EB2ACF26CED}" srcId="{7F6F7A34-957C-4EAC-BB21-D2BDB4B930A7}" destId="{D0A0457D-343B-4B2C-A648-0F1AFA50B8CC}" srcOrd="0" destOrd="0" parTransId="{39F1E06F-4D69-4E28-B550-AFC7DB477C79}" sibTransId="{7C61A53D-1A45-4DC2-B77E-79251806610D}"/>
    <dgm:cxn modelId="{E05795C1-6575-4045-9849-2528AA673CFD}" type="presOf" srcId="{D0A0457D-343B-4B2C-A648-0F1AFA50B8CC}" destId="{F442AC6F-79D3-4E2F-BD2F-954F61A3AB23}" srcOrd="0" destOrd="0" presId="urn:microsoft.com/office/officeart/2005/8/layout/hList1"/>
    <dgm:cxn modelId="{9D23B4DE-9738-40A7-A477-D4D886E44292}" srcId="{7F6F7A34-957C-4EAC-BB21-D2BDB4B930A7}" destId="{D9E2558E-5867-419B-9D98-28D8791F5149}" srcOrd="1" destOrd="0" parTransId="{E6DB4846-EEAD-4266-9733-0E9D525F49C9}" sibTransId="{237309F8-5C3B-416A-B676-FBE7AFAF2E13}"/>
    <dgm:cxn modelId="{8258A9CA-56E9-4F34-9477-228287EA1F31}" type="presParOf" srcId="{E425E4CD-23E4-41C9-BDFB-CDA1D8FD986E}" destId="{41771A3F-7C81-42D3-91BC-3D77B0F99A2B}" srcOrd="0" destOrd="0" presId="urn:microsoft.com/office/officeart/2005/8/layout/hList1"/>
    <dgm:cxn modelId="{BBBEA58A-61A5-4CE6-9D1F-1E14952890AF}" type="presParOf" srcId="{41771A3F-7C81-42D3-91BC-3D77B0F99A2B}" destId="{F442AC6F-79D3-4E2F-BD2F-954F61A3AB23}" srcOrd="0" destOrd="0" presId="urn:microsoft.com/office/officeart/2005/8/layout/hList1"/>
    <dgm:cxn modelId="{0447E8BC-056E-4F16-B0AA-92B8B7FA71BE}" type="presParOf" srcId="{41771A3F-7C81-42D3-91BC-3D77B0F99A2B}" destId="{4E889767-C07A-48F7-8247-195A0A922424}" srcOrd="1" destOrd="0" presId="urn:microsoft.com/office/officeart/2005/8/layout/hList1"/>
    <dgm:cxn modelId="{541A99DA-2585-4335-9D09-C4393B8C2289}" type="presParOf" srcId="{E425E4CD-23E4-41C9-BDFB-CDA1D8FD986E}" destId="{3229F205-2A1A-4DD3-80B2-37FFB1D56BE4}" srcOrd="1" destOrd="0" presId="urn:microsoft.com/office/officeart/2005/8/layout/hList1"/>
    <dgm:cxn modelId="{746DBE64-92DD-4C28-AAAC-14217B660C0A}" type="presParOf" srcId="{E425E4CD-23E4-41C9-BDFB-CDA1D8FD986E}" destId="{87616351-4DD9-4823-9F0E-49A3ACA7C8F3}" srcOrd="2" destOrd="0" presId="urn:microsoft.com/office/officeart/2005/8/layout/hList1"/>
    <dgm:cxn modelId="{58D5B9C9-55BE-4AE6-BF0B-480770650A8C}" type="presParOf" srcId="{87616351-4DD9-4823-9F0E-49A3ACA7C8F3}" destId="{CB25D787-D600-49B5-9D73-75B52CA3AB87}" srcOrd="0" destOrd="0" presId="urn:microsoft.com/office/officeart/2005/8/layout/hList1"/>
    <dgm:cxn modelId="{ECBC4B6A-74E0-4871-920C-8FE21F190139}" type="presParOf" srcId="{87616351-4DD9-4823-9F0E-49A3ACA7C8F3}" destId="{269A6FEB-4299-4B31-B2D6-E135C1F32F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4D7410-43C4-45A5-BD8F-EE53FD63EA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A0BC0E8-08E5-4BD0-B648-B925D757F3BC}">
      <dgm:prSet/>
      <dgm:spPr/>
      <dgm:t>
        <a:bodyPr/>
        <a:lstStyle/>
        <a:p>
          <a:r>
            <a:rPr lang="en-US" b="0" i="0" dirty="0">
              <a:latin typeface="Times New Roman" panose="02020603050405020304" pitchFamily="18" charset="0"/>
              <a:cs typeface="Times New Roman" panose="02020603050405020304" pitchFamily="18" charset="0"/>
            </a:rPr>
            <a:t>Post-processing in the context of object detection using Cascade Classifiers or similar techniques typically involves additional steps or techniques applied to the detected objects or a to refine the results, remove redundancy, and improve accuracy. Here are some common post-processing techniques used in object detection:</a:t>
          </a:r>
          <a:endParaRPr lang="en-IN" dirty="0">
            <a:latin typeface="Times New Roman" panose="02020603050405020304" pitchFamily="18" charset="0"/>
            <a:cs typeface="Times New Roman" panose="02020603050405020304" pitchFamily="18" charset="0"/>
          </a:endParaRPr>
        </a:p>
      </dgm:t>
    </dgm:pt>
    <dgm:pt modelId="{131CAFAA-D7CA-4AE1-B69C-030F7DF53979}" type="parTrans" cxnId="{43618D83-1DEC-4FB8-8D76-B0694D859C71}">
      <dgm:prSet/>
      <dgm:spPr/>
      <dgm:t>
        <a:bodyPr/>
        <a:lstStyle/>
        <a:p>
          <a:endParaRPr lang="en-IN"/>
        </a:p>
      </dgm:t>
    </dgm:pt>
    <dgm:pt modelId="{84D38CB3-27EC-41D4-9DEE-D7D95939F8BF}" type="sibTrans" cxnId="{43618D83-1DEC-4FB8-8D76-B0694D859C71}">
      <dgm:prSet/>
      <dgm:spPr/>
      <dgm:t>
        <a:bodyPr/>
        <a:lstStyle/>
        <a:p>
          <a:endParaRPr lang="en-IN"/>
        </a:p>
      </dgm:t>
    </dgm:pt>
    <dgm:pt modelId="{B318E1FE-13E6-4245-9241-DB250E3C4EA9}" type="pres">
      <dgm:prSet presAssocID="{304D7410-43C4-45A5-BD8F-EE53FD63EA63}" presName="linear" presStyleCnt="0">
        <dgm:presLayoutVars>
          <dgm:animLvl val="lvl"/>
          <dgm:resizeHandles val="exact"/>
        </dgm:presLayoutVars>
      </dgm:prSet>
      <dgm:spPr/>
    </dgm:pt>
    <dgm:pt modelId="{4E03C8CE-BDAA-4682-BF69-5B97683341A9}" type="pres">
      <dgm:prSet presAssocID="{9A0BC0E8-08E5-4BD0-B648-B925D757F3BC}" presName="parentText" presStyleLbl="node1" presStyleIdx="0" presStyleCnt="1" custLinFactNeighborX="5000" custLinFactNeighborY="-70256">
        <dgm:presLayoutVars>
          <dgm:chMax val="0"/>
          <dgm:bulletEnabled val="1"/>
        </dgm:presLayoutVars>
      </dgm:prSet>
      <dgm:spPr/>
    </dgm:pt>
  </dgm:ptLst>
  <dgm:cxnLst>
    <dgm:cxn modelId="{43618D83-1DEC-4FB8-8D76-B0694D859C71}" srcId="{304D7410-43C4-45A5-BD8F-EE53FD63EA63}" destId="{9A0BC0E8-08E5-4BD0-B648-B925D757F3BC}" srcOrd="0" destOrd="0" parTransId="{131CAFAA-D7CA-4AE1-B69C-030F7DF53979}" sibTransId="{84D38CB3-27EC-41D4-9DEE-D7D95939F8BF}"/>
    <dgm:cxn modelId="{94D6BF83-9901-4D89-850C-AB61CC15A2F3}" type="presOf" srcId="{304D7410-43C4-45A5-BD8F-EE53FD63EA63}" destId="{B318E1FE-13E6-4245-9241-DB250E3C4EA9}" srcOrd="0" destOrd="0" presId="urn:microsoft.com/office/officeart/2005/8/layout/vList2"/>
    <dgm:cxn modelId="{6348E1C7-098C-4BAF-A697-BB3B9DC7D78E}" type="presOf" srcId="{9A0BC0E8-08E5-4BD0-B648-B925D757F3BC}" destId="{4E03C8CE-BDAA-4682-BF69-5B97683341A9}" srcOrd="0" destOrd="0" presId="urn:microsoft.com/office/officeart/2005/8/layout/vList2"/>
    <dgm:cxn modelId="{5D017AC8-13B1-479C-B9AB-ED4C04A8F5B1}" type="presParOf" srcId="{B318E1FE-13E6-4245-9241-DB250E3C4EA9}" destId="{4E03C8CE-BDAA-4682-BF69-5B97683341A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F7A119-C0DC-4ED0-98BE-918C9B900595}"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IN"/>
        </a:p>
      </dgm:t>
    </dgm:pt>
    <dgm:pt modelId="{1DDFC0B5-81CC-484B-9C1C-16DF6120AE2F}">
      <dgm:prSet/>
      <dgm:spPr/>
      <dgm:t>
        <a:bodyPr/>
        <a:lstStyle/>
        <a:p>
          <a:r>
            <a:rPr lang="en-IN" b="1" i="0" dirty="0"/>
            <a:t>Convenience</a:t>
          </a:r>
          <a:endParaRPr lang="en-IN" dirty="0"/>
        </a:p>
      </dgm:t>
    </dgm:pt>
    <dgm:pt modelId="{E87DC169-3E21-4D3D-A067-74F1D3ACA98F}" type="parTrans" cxnId="{26E67E60-036D-4E24-B3CF-A2BA5956D33B}">
      <dgm:prSet/>
      <dgm:spPr/>
      <dgm:t>
        <a:bodyPr/>
        <a:lstStyle/>
        <a:p>
          <a:endParaRPr lang="en-IN"/>
        </a:p>
      </dgm:t>
    </dgm:pt>
    <dgm:pt modelId="{053E1C2C-8BA9-4B6A-B81F-43042708CFAB}" type="sibTrans" cxnId="{26E67E60-036D-4E24-B3CF-A2BA5956D33B}">
      <dgm:prSet/>
      <dgm:spPr/>
      <dgm:t>
        <a:bodyPr/>
        <a:lstStyle/>
        <a:p>
          <a:endParaRPr lang="en-IN"/>
        </a:p>
      </dgm:t>
    </dgm:pt>
    <dgm:pt modelId="{951A8FB5-638D-49FB-8D94-D9EFA30E0CAA}">
      <dgm:prSet/>
      <dgm:spPr/>
      <dgm:t>
        <a:bodyPr/>
        <a:lstStyle/>
        <a:p>
          <a:r>
            <a:rPr lang="en-IN" b="1" i="0"/>
            <a:t>Accuracy</a:t>
          </a:r>
          <a:endParaRPr lang="en-IN"/>
        </a:p>
      </dgm:t>
    </dgm:pt>
    <dgm:pt modelId="{0169D07E-FB78-4DAB-9AE1-134B5A457580}" type="parTrans" cxnId="{0E12D015-28C4-48C1-BB9D-FE67E8C15119}">
      <dgm:prSet/>
      <dgm:spPr/>
      <dgm:t>
        <a:bodyPr/>
        <a:lstStyle/>
        <a:p>
          <a:endParaRPr lang="en-IN"/>
        </a:p>
      </dgm:t>
    </dgm:pt>
    <dgm:pt modelId="{FE6907F3-7667-428C-942C-6064F3A8DC84}" type="sibTrans" cxnId="{0E12D015-28C4-48C1-BB9D-FE67E8C15119}">
      <dgm:prSet/>
      <dgm:spPr/>
      <dgm:t>
        <a:bodyPr/>
        <a:lstStyle/>
        <a:p>
          <a:endParaRPr lang="en-IN"/>
        </a:p>
      </dgm:t>
    </dgm:pt>
    <dgm:pt modelId="{24369E5C-8C0A-47BA-A108-F4870D172044}">
      <dgm:prSet/>
      <dgm:spPr/>
      <dgm:t>
        <a:bodyPr/>
        <a:lstStyle/>
        <a:p>
          <a:r>
            <a:rPr lang="en-IN" b="1" i="0"/>
            <a:t>Speed</a:t>
          </a:r>
          <a:endParaRPr lang="en-IN"/>
        </a:p>
      </dgm:t>
    </dgm:pt>
    <dgm:pt modelId="{97FB6A8B-F8FF-491C-AA02-1C9314D8A6D0}" type="parTrans" cxnId="{D2C3BD3E-EC8B-4821-B99F-74B31614BBD4}">
      <dgm:prSet/>
      <dgm:spPr/>
      <dgm:t>
        <a:bodyPr/>
        <a:lstStyle/>
        <a:p>
          <a:endParaRPr lang="en-IN"/>
        </a:p>
      </dgm:t>
    </dgm:pt>
    <dgm:pt modelId="{67387F52-6CDA-476B-8689-51941D4E1CC0}" type="sibTrans" cxnId="{D2C3BD3E-EC8B-4821-B99F-74B31614BBD4}">
      <dgm:prSet/>
      <dgm:spPr/>
      <dgm:t>
        <a:bodyPr/>
        <a:lstStyle/>
        <a:p>
          <a:endParaRPr lang="en-IN"/>
        </a:p>
      </dgm:t>
    </dgm:pt>
    <dgm:pt modelId="{0261A0DF-F5F5-406F-9FED-A3625CA4B21B}">
      <dgm:prSet/>
      <dgm:spPr/>
      <dgm:t>
        <a:bodyPr/>
        <a:lstStyle/>
        <a:p>
          <a:r>
            <a:rPr lang="en-IN" b="1"/>
            <a:t>Versatility</a:t>
          </a:r>
          <a:endParaRPr lang="en-IN"/>
        </a:p>
      </dgm:t>
    </dgm:pt>
    <dgm:pt modelId="{4149FECC-57AF-44AA-BADD-C205BB273769}" type="parTrans" cxnId="{0DF281C6-3DB6-48D9-A016-64416705B61F}">
      <dgm:prSet/>
      <dgm:spPr/>
      <dgm:t>
        <a:bodyPr/>
        <a:lstStyle/>
        <a:p>
          <a:endParaRPr lang="en-IN"/>
        </a:p>
      </dgm:t>
    </dgm:pt>
    <dgm:pt modelId="{CB292473-BA7D-428C-9FEF-76BC87D690E2}" type="sibTrans" cxnId="{0DF281C6-3DB6-48D9-A016-64416705B61F}">
      <dgm:prSet/>
      <dgm:spPr/>
      <dgm:t>
        <a:bodyPr/>
        <a:lstStyle/>
        <a:p>
          <a:endParaRPr lang="en-IN"/>
        </a:p>
      </dgm:t>
    </dgm:pt>
    <dgm:pt modelId="{B5A086B1-7832-4202-A546-09FC431829E8}">
      <dgm:prSet/>
      <dgm:spPr/>
      <dgm:t>
        <a:bodyPr/>
        <a:lstStyle/>
        <a:p>
          <a:r>
            <a:rPr lang="en-IN" b="1"/>
            <a:t>Non-Intrusive</a:t>
          </a:r>
          <a:endParaRPr lang="en-IN"/>
        </a:p>
      </dgm:t>
    </dgm:pt>
    <dgm:pt modelId="{ABB13B52-7446-4B26-97DC-077E132DF470}" type="parTrans" cxnId="{6C74C3AB-0382-4F78-A883-C6CE943B5E87}">
      <dgm:prSet/>
      <dgm:spPr/>
      <dgm:t>
        <a:bodyPr/>
        <a:lstStyle/>
        <a:p>
          <a:endParaRPr lang="en-IN"/>
        </a:p>
      </dgm:t>
    </dgm:pt>
    <dgm:pt modelId="{20BADA09-D128-41DE-AA6F-656D6BB359DB}" type="sibTrans" cxnId="{6C74C3AB-0382-4F78-A883-C6CE943B5E87}">
      <dgm:prSet/>
      <dgm:spPr/>
      <dgm:t>
        <a:bodyPr/>
        <a:lstStyle/>
        <a:p>
          <a:endParaRPr lang="en-IN"/>
        </a:p>
      </dgm:t>
    </dgm:pt>
    <dgm:pt modelId="{1C36C81E-9EF8-458F-9951-AE6E886C927E}" type="pres">
      <dgm:prSet presAssocID="{25F7A119-C0DC-4ED0-98BE-918C9B900595}" presName="hierChild1" presStyleCnt="0">
        <dgm:presLayoutVars>
          <dgm:orgChart val="1"/>
          <dgm:chPref val="1"/>
          <dgm:dir/>
          <dgm:animOne val="branch"/>
          <dgm:animLvl val="lvl"/>
          <dgm:resizeHandles/>
        </dgm:presLayoutVars>
      </dgm:prSet>
      <dgm:spPr/>
    </dgm:pt>
    <dgm:pt modelId="{16F1642B-7D23-4EB7-9630-49105052C0A3}" type="pres">
      <dgm:prSet presAssocID="{1DDFC0B5-81CC-484B-9C1C-16DF6120AE2F}" presName="hierRoot1" presStyleCnt="0">
        <dgm:presLayoutVars>
          <dgm:hierBranch val="init"/>
        </dgm:presLayoutVars>
      </dgm:prSet>
      <dgm:spPr/>
    </dgm:pt>
    <dgm:pt modelId="{987816A6-C29F-4D9D-9E10-FB2BA7B83DDC}" type="pres">
      <dgm:prSet presAssocID="{1DDFC0B5-81CC-484B-9C1C-16DF6120AE2F}" presName="rootComposite1" presStyleCnt="0"/>
      <dgm:spPr/>
    </dgm:pt>
    <dgm:pt modelId="{2883A7A2-A367-4E14-8FAF-B2104D6F152E}" type="pres">
      <dgm:prSet presAssocID="{1DDFC0B5-81CC-484B-9C1C-16DF6120AE2F}" presName="rootText1" presStyleLbl="node0" presStyleIdx="0" presStyleCnt="5">
        <dgm:presLayoutVars>
          <dgm:chMax/>
          <dgm:chPref val="3"/>
        </dgm:presLayoutVars>
      </dgm:prSet>
      <dgm:spPr/>
    </dgm:pt>
    <dgm:pt modelId="{28736A62-8DC1-48DE-AD9D-616E3DA3EC48}" type="pres">
      <dgm:prSet presAssocID="{1DDFC0B5-81CC-484B-9C1C-16DF6120AE2F}" presName="titleText1" presStyleLbl="fgAcc0" presStyleIdx="0" presStyleCnt="5">
        <dgm:presLayoutVars>
          <dgm:chMax val="0"/>
          <dgm:chPref val="0"/>
        </dgm:presLayoutVars>
      </dgm:prSet>
      <dgm:spPr/>
    </dgm:pt>
    <dgm:pt modelId="{174B9842-380A-4E7C-AF19-40FD45AF02E4}" type="pres">
      <dgm:prSet presAssocID="{1DDFC0B5-81CC-484B-9C1C-16DF6120AE2F}" presName="rootConnector1" presStyleLbl="node1" presStyleIdx="0" presStyleCnt="0"/>
      <dgm:spPr/>
    </dgm:pt>
    <dgm:pt modelId="{404447CB-21BF-4AF4-92E1-E74F6C04F0B2}" type="pres">
      <dgm:prSet presAssocID="{1DDFC0B5-81CC-484B-9C1C-16DF6120AE2F}" presName="hierChild2" presStyleCnt="0"/>
      <dgm:spPr/>
    </dgm:pt>
    <dgm:pt modelId="{DBF8A688-2621-4971-A9F4-4CFA8E469F5D}" type="pres">
      <dgm:prSet presAssocID="{1DDFC0B5-81CC-484B-9C1C-16DF6120AE2F}" presName="hierChild3" presStyleCnt="0"/>
      <dgm:spPr/>
    </dgm:pt>
    <dgm:pt modelId="{CD39B988-2289-4D3C-9323-20800B7686A9}" type="pres">
      <dgm:prSet presAssocID="{951A8FB5-638D-49FB-8D94-D9EFA30E0CAA}" presName="hierRoot1" presStyleCnt="0">
        <dgm:presLayoutVars>
          <dgm:hierBranch val="init"/>
        </dgm:presLayoutVars>
      </dgm:prSet>
      <dgm:spPr/>
    </dgm:pt>
    <dgm:pt modelId="{65B4430D-1F1F-4685-886F-ED1481D0108D}" type="pres">
      <dgm:prSet presAssocID="{951A8FB5-638D-49FB-8D94-D9EFA30E0CAA}" presName="rootComposite1" presStyleCnt="0"/>
      <dgm:spPr/>
    </dgm:pt>
    <dgm:pt modelId="{A4EBB91A-66B5-49B3-BD49-AC0DDA0ADE01}" type="pres">
      <dgm:prSet presAssocID="{951A8FB5-638D-49FB-8D94-D9EFA30E0CAA}" presName="rootText1" presStyleLbl="node0" presStyleIdx="1" presStyleCnt="5">
        <dgm:presLayoutVars>
          <dgm:chMax/>
          <dgm:chPref val="3"/>
        </dgm:presLayoutVars>
      </dgm:prSet>
      <dgm:spPr/>
    </dgm:pt>
    <dgm:pt modelId="{9AED9436-BAAB-4848-9F25-D4F2429672AC}" type="pres">
      <dgm:prSet presAssocID="{951A8FB5-638D-49FB-8D94-D9EFA30E0CAA}" presName="titleText1" presStyleLbl="fgAcc0" presStyleIdx="1" presStyleCnt="5">
        <dgm:presLayoutVars>
          <dgm:chMax val="0"/>
          <dgm:chPref val="0"/>
        </dgm:presLayoutVars>
      </dgm:prSet>
      <dgm:spPr/>
    </dgm:pt>
    <dgm:pt modelId="{750D711F-165E-4FDA-B013-8142FE4C20BA}" type="pres">
      <dgm:prSet presAssocID="{951A8FB5-638D-49FB-8D94-D9EFA30E0CAA}" presName="rootConnector1" presStyleLbl="node1" presStyleIdx="0" presStyleCnt="0"/>
      <dgm:spPr/>
    </dgm:pt>
    <dgm:pt modelId="{49FF266E-B6CC-4374-A4E0-C7EC45507C29}" type="pres">
      <dgm:prSet presAssocID="{951A8FB5-638D-49FB-8D94-D9EFA30E0CAA}" presName="hierChild2" presStyleCnt="0"/>
      <dgm:spPr/>
    </dgm:pt>
    <dgm:pt modelId="{341E5707-29C1-489E-92D9-714420FB3CD8}" type="pres">
      <dgm:prSet presAssocID="{951A8FB5-638D-49FB-8D94-D9EFA30E0CAA}" presName="hierChild3" presStyleCnt="0"/>
      <dgm:spPr/>
    </dgm:pt>
    <dgm:pt modelId="{4F42E3ED-95A7-4E32-8680-83539A6E5211}" type="pres">
      <dgm:prSet presAssocID="{24369E5C-8C0A-47BA-A108-F4870D172044}" presName="hierRoot1" presStyleCnt="0">
        <dgm:presLayoutVars>
          <dgm:hierBranch val="init"/>
        </dgm:presLayoutVars>
      </dgm:prSet>
      <dgm:spPr/>
    </dgm:pt>
    <dgm:pt modelId="{9F2FDEDE-1360-49D8-B633-F2337E46021D}" type="pres">
      <dgm:prSet presAssocID="{24369E5C-8C0A-47BA-A108-F4870D172044}" presName="rootComposite1" presStyleCnt="0"/>
      <dgm:spPr/>
    </dgm:pt>
    <dgm:pt modelId="{C0BF723D-7CC7-47DC-B854-45B27615E836}" type="pres">
      <dgm:prSet presAssocID="{24369E5C-8C0A-47BA-A108-F4870D172044}" presName="rootText1" presStyleLbl="node0" presStyleIdx="2" presStyleCnt="5">
        <dgm:presLayoutVars>
          <dgm:chMax/>
          <dgm:chPref val="3"/>
        </dgm:presLayoutVars>
      </dgm:prSet>
      <dgm:spPr/>
    </dgm:pt>
    <dgm:pt modelId="{F2187B97-6512-4C12-93A0-B44AB2185C67}" type="pres">
      <dgm:prSet presAssocID="{24369E5C-8C0A-47BA-A108-F4870D172044}" presName="titleText1" presStyleLbl="fgAcc0" presStyleIdx="2" presStyleCnt="5">
        <dgm:presLayoutVars>
          <dgm:chMax val="0"/>
          <dgm:chPref val="0"/>
        </dgm:presLayoutVars>
      </dgm:prSet>
      <dgm:spPr/>
    </dgm:pt>
    <dgm:pt modelId="{AEFB9FCC-B706-4C48-BF34-C1BFEB96E005}" type="pres">
      <dgm:prSet presAssocID="{24369E5C-8C0A-47BA-A108-F4870D172044}" presName="rootConnector1" presStyleLbl="node1" presStyleIdx="0" presStyleCnt="0"/>
      <dgm:spPr/>
    </dgm:pt>
    <dgm:pt modelId="{58B7CF51-140C-4A30-B710-4C824378D0A2}" type="pres">
      <dgm:prSet presAssocID="{24369E5C-8C0A-47BA-A108-F4870D172044}" presName="hierChild2" presStyleCnt="0"/>
      <dgm:spPr/>
    </dgm:pt>
    <dgm:pt modelId="{131ED0B8-E19B-4DA3-A13C-87FE1758B59E}" type="pres">
      <dgm:prSet presAssocID="{24369E5C-8C0A-47BA-A108-F4870D172044}" presName="hierChild3" presStyleCnt="0"/>
      <dgm:spPr/>
    </dgm:pt>
    <dgm:pt modelId="{9C445D88-81FB-4F35-A211-B1D0EA984A1D}" type="pres">
      <dgm:prSet presAssocID="{0261A0DF-F5F5-406F-9FED-A3625CA4B21B}" presName="hierRoot1" presStyleCnt="0">
        <dgm:presLayoutVars>
          <dgm:hierBranch val="init"/>
        </dgm:presLayoutVars>
      </dgm:prSet>
      <dgm:spPr/>
    </dgm:pt>
    <dgm:pt modelId="{850C40AB-7AF6-4634-B648-B6F3DBB6CFF9}" type="pres">
      <dgm:prSet presAssocID="{0261A0DF-F5F5-406F-9FED-A3625CA4B21B}" presName="rootComposite1" presStyleCnt="0"/>
      <dgm:spPr/>
    </dgm:pt>
    <dgm:pt modelId="{1108B4C2-9DBA-40FD-8AA3-096C0AEFA014}" type="pres">
      <dgm:prSet presAssocID="{0261A0DF-F5F5-406F-9FED-A3625CA4B21B}" presName="rootText1" presStyleLbl="node0" presStyleIdx="3" presStyleCnt="5">
        <dgm:presLayoutVars>
          <dgm:chMax/>
          <dgm:chPref val="3"/>
        </dgm:presLayoutVars>
      </dgm:prSet>
      <dgm:spPr/>
    </dgm:pt>
    <dgm:pt modelId="{FD947D99-0BBC-4DA1-B16C-604881FDCBD8}" type="pres">
      <dgm:prSet presAssocID="{0261A0DF-F5F5-406F-9FED-A3625CA4B21B}" presName="titleText1" presStyleLbl="fgAcc0" presStyleIdx="3" presStyleCnt="5">
        <dgm:presLayoutVars>
          <dgm:chMax val="0"/>
          <dgm:chPref val="0"/>
        </dgm:presLayoutVars>
      </dgm:prSet>
      <dgm:spPr/>
    </dgm:pt>
    <dgm:pt modelId="{13FEAA30-3C45-4CF4-A413-302397E6E4C8}" type="pres">
      <dgm:prSet presAssocID="{0261A0DF-F5F5-406F-9FED-A3625CA4B21B}" presName="rootConnector1" presStyleLbl="node1" presStyleIdx="0" presStyleCnt="0"/>
      <dgm:spPr/>
    </dgm:pt>
    <dgm:pt modelId="{581A55DD-7407-4531-963C-E1FA2DA562EB}" type="pres">
      <dgm:prSet presAssocID="{0261A0DF-F5F5-406F-9FED-A3625CA4B21B}" presName="hierChild2" presStyleCnt="0"/>
      <dgm:spPr/>
    </dgm:pt>
    <dgm:pt modelId="{EC097EC4-F2C2-40C7-9A01-68E415F664DB}" type="pres">
      <dgm:prSet presAssocID="{0261A0DF-F5F5-406F-9FED-A3625CA4B21B}" presName="hierChild3" presStyleCnt="0"/>
      <dgm:spPr/>
    </dgm:pt>
    <dgm:pt modelId="{72A4B2EC-91C1-4117-B848-B4DBEDF92C6B}" type="pres">
      <dgm:prSet presAssocID="{B5A086B1-7832-4202-A546-09FC431829E8}" presName="hierRoot1" presStyleCnt="0">
        <dgm:presLayoutVars>
          <dgm:hierBranch val="init"/>
        </dgm:presLayoutVars>
      </dgm:prSet>
      <dgm:spPr/>
    </dgm:pt>
    <dgm:pt modelId="{C9455350-0A3A-4A51-80AE-1B7DC5D4E5C5}" type="pres">
      <dgm:prSet presAssocID="{B5A086B1-7832-4202-A546-09FC431829E8}" presName="rootComposite1" presStyleCnt="0"/>
      <dgm:spPr/>
    </dgm:pt>
    <dgm:pt modelId="{F052B4F2-FED8-4EED-9348-D832CF9C7BA9}" type="pres">
      <dgm:prSet presAssocID="{B5A086B1-7832-4202-A546-09FC431829E8}" presName="rootText1" presStyleLbl="node0" presStyleIdx="4" presStyleCnt="5">
        <dgm:presLayoutVars>
          <dgm:chMax/>
          <dgm:chPref val="3"/>
        </dgm:presLayoutVars>
      </dgm:prSet>
      <dgm:spPr/>
    </dgm:pt>
    <dgm:pt modelId="{D987FC75-83C4-4D64-8B32-7B03B2114446}" type="pres">
      <dgm:prSet presAssocID="{B5A086B1-7832-4202-A546-09FC431829E8}" presName="titleText1" presStyleLbl="fgAcc0" presStyleIdx="4" presStyleCnt="5">
        <dgm:presLayoutVars>
          <dgm:chMax val="0"/>
          <dgm:chPref val="0"/>
        </dgm:presLayoutVars>
      </dgm:prSet>
      <dgm:spPr/>
    </dgm:pt>
    <dgm:pt modelId="{E5AE7A89-8233-4550-8E0F-F4693A80627D}" type="pres">
      <dgm:prSet presAssocID="{B5A086B1-7832-4202-A546-09FC431829E8}" presName="rootConnector1" presStyleLbl="node1" presStyleIdx="0" presStyleCnt="0"/>
      <dgm:spPr/>
    </dgm:pt>
    <dgm:pt modelId="{6D6CB43A-72C7-4F1E-872B-90C4E072A58D}" type="pres">
      <dgm:prSet presAssocID="{B5A086B1-7832-4202-A546-09FC431829E8}" presName="hierChild2" presStyleCnt="0"/>
      <dgm:spPr/>
    </dgm:pt>
    <dgm:pt modelId="{F25EF26E-5E73-403B-AAB4-9144B331459B}" type="pres">
      <dgm:prSet presAssocID="{B5A086B1-7832-4202-A546-09FC431829E8}" presName="hierChild3" presStyleCnt="0"/>
      <dgm:spPr/>
    </dgm:pt>
  </dgm:ptLst>
  <dgm:cxnLst>
    <dgm:cxn modelId="{0E12D015-28C4-48C1-BB9D-FE67E8C15119}" srcId="{25F7A119-C0DC-4ED0-98BE-918C9B900595}" destId="{951A8FB5-638D-49FB-8D94-D9EFA30E0CAA}" srcOrd="1" destOrd="0" parTransId="{0169D07E-FB78-4DAB-9AE1-134B5A457580}" sibTransId="{FE6907F3-7667-428C-942C-6064F3A8DC84}"/>
    <dgm:cxn modelId="{416CB91B-9426-4B28-AA22-D47B7923FB9C}" type="presOf" srcId="{20BADA09-D128-41DE-AA6F-656D6BB359DB}" destId="{D987FC75-83C4-4D64-8B32-7B03B2114446}" srcOrd="0" destOrd="0" presId="urn:microsoft.com/office/officeart/2008/layout/NameandTitleOrganizationalChart"/>
    <dgm:cxn modelId="{D2C3BD3E-EC8B-4821-B99F-74B31614BBD4}" srcId="{25F7A119-C0DC-4ED0-98BE-918C9B900595}" destId="{24369E5C-8C0A-47BA-A108-F4870D172044}" srcOrd="2" destOrd="0" parTransId="{97FB6A8B-F8FF-491C-AA02-1C9314D8A6D0}" sibTransId="{67387F52-6CDA-476B-8689-51941D4E1CC0}"/>
    <dgm:cxn modelId="{26E67E60-036D-4E24-B3CF-A2BA5956D33B}" srcId="{25F7A119-C0DC-4ED0-98BE-918C9B900595}" destId="{1DDFC0B5-81CC-484B-9C1C-16DF6120AE2F}" srcOrd="0" destOrd="0" parTransId="{E87DC169-3E21-4D3D-A067-74F1D3ACA98F}" sibTransId="{053E1C2C-8BA9-4B6A-B81F-43042708CFAB}"/>
    <dgm:cxn modelId="{C9FD6D67-7B1D-429C-9689-AE3D36B403B1}" type="presOf" srcId="{1DDFC0B5-81CC-484B-9C1C-16DF6120AE2F}" destId="{174B9842-380A-4E7C-AF19-40FD45AF02E4}" srcOrd="1" destOrd="0" presId="urn:microsoft.com/office/officeart/2008/layout/NameandTitleOrganizationalChart"/>
    <dgm:cxn modelId="{73906968-F60E-48D1-A6A1-892630900CA4}" type="presOf" srcId="{24369E5C-8C0A-47BA-A108-F4870D172044}" destId="{AEFB9FCC-B706-4C48-BF34-C1BFEB96E005}" srcOrd="1" destOrd="0" presId="urn:microsoft.com/office/officeart/2008/layout/NameandTitleOrganizationalChart"/>
    <dgm:cxn modelId="{CA955D86-EBAB-47CE-B6AF-5177DB956931}" type="presOf" srcId="{B5A086B1-7832-4202-A546-09FC431829E8}" destId="{E5AE7A89-8233-4550-8E0F-F4693A80627D}" srcOrd="1" destOrd="0" presId="urn:microsoft.com/office/officeart/2008/layout/NameandTitleOrganizationalChart"/>
    <dgm:cxn modelId="{DAA0448A-9986-4BFE-9238-1EFEBA5DF6CD}" type="presOf" srcId="{951A8FB5-638D-49FB-8D94-D9EFA30E0CAA}" destId="{A4EBB91A-66B5-49B3-BD49-AC0DDA0ADE01}" srcOrd="0" destOrd="0" presId="urn:microsoft.com/office/officeart/2008/layout/NameandTitleOrganizationalChart"/>
    <dgm:cxn modelId="{8624958A-B4F0-4C20-87E9-7BE661F325A3}" type="presOf" srcId="{67387F52-6CDA-476B-8689-51941D4E1CC0}" destId="{F2187B97-6512-4C12-93A0-B44AB2185C67}" srcOrd="0" destOrd="0" presId="urn:microsoft.com/office/officeart/2008/layout/NameandTitleOrganizationalChart"/>
    <dgm:cxn modelId="{43FD988A-3A1A-4016-9E21-33B3210413D8}" type="presOf" srcId="{053E1C2C-8BA9-4B6A-B81F-43042708CFAB}" destId="{28736A62-8DC1-48DE-AD9D-616E3DA3EC48}" srcOrd="0" destOrd="0" presId="urn:microsoft.com/office/officeart/2008/layout/NameandTitleOrganizationalChart"/>
    <dgm:cxn modelId="{A495558B-2D9E-4EC6-A2C2-EAACBAA2F99D}" type="presOf" srcId="{CB292473-BA7D-428C-9FEF-76BC87D690E2}" destId="{FD947D99-0BBC-4DA1-B16C-604881FDCBD8}" srcOrd="0" destOrd="0" presId="urn:microsoft.com/office/officeart/2008/layout/NameandTitleOrganizationalChart"/>
    <dgm:cxn modelId="{194AAA8C-59AD-42D4-AAF3-6255B3E9BE05}" type="presOf" srcId="{B5A086B1-7832-4202-A546-09FC431829E8}" destId="{F052B4F2-FED8-4EED-9348-D832CF9C7BA9}" srcOrd="0" destOrd="0" presId="urn:microsoft.com/office/officeart/2008/layout/NameandTitleOrganizationalChart"/>
    <dgm:cxn modelId="{85642F90-B542-4BEC-BB78-590DFDBD28ED}" type="presOf" srcId="{951A8FB5-638D-49FB-8D94-D9EFA30E0CAA}" destId="{750D711F-165E-4FDA-B013-8142FE4C20BA}" srcOrd="1" destOrd="0" presId="urn:microsoft.com/office/officeart/2008/layout/NameandTitleOrganizationalChart"/>
    <dgm:cxn modelId="{F6E0D4A9-D0ED-4D38-8E13-4D494E6A1A19}" type="presOf" srcId="{24369E5C-8C0A-47BA-A108-F4870D172044}" destId="{C0BF723D-7CC7-47DC-B854-45B27615E836}" srcOrd="0" destOrd="0" presId="urn:microsoft.com/office/officeart/2008/layout/NameandTitleOrganizationalChart"/>
    <dgm:cxn modelId="{6C74C3AB-0382-4F78-A883-C6CE943B5E87}" srcId="{25F7A119-C0DC-4ED0-98BE-918C9B900595}" destId="{B5A086B1-7832-4202-A546-09FC431829E8}" srcOrd="4" destOrd="0" parTransId="{ABB13B52-7446-4B26-97DC-077E132DF470}" sibTransId="{20BADA09-D128-41DE-AA6F-656D6BB359DB}"/>
    <dgm:cxn modelId="{742933B1-E577-4BD0-BB87-B47DF5785D6A}" type="presOf" srcId="{1DDFC0B5-81CC-484B-9C1C-16DF6120AE2F}" destId="{2883A7A2-A367-4E14-8FAF-B2104D6F152E}" srcOrd="0" destOrd="0" presId="urn:microsoft.com/office/officeart/2008/layout/NameandTitleOrganizationalChart"/>
    <dgm:cxn modelId="{198346BB-EC16-45CA-8415-7AC31E767623}" type="presOf" srcId="{FE6907F3-7667-428C-942C-6064F3A8DC84}" destId="{9AED9436-BAAB-4848-9F25-D4F2429672AC}" srcOrd="0" destOrd="0" presId="urn:microsoft.com/office/officeart/2008/layout/NameandTitleOrganizationalChart"/>
    <dgm:cxn modelId="{A7A0ABBD-6DB4-49BF-9B81-DABF4F9DA0BE}" type="presOf" srcId="{0261A0DF-F5F5-406F-9FED-A3625CA4B21B}" destId="{1108B4C2-9DBA-40FD-8AA3-096C0AEFA014}" srcOrd="0" destOrd="0" presId="urn:microsoft.com/office/officeart/2008/layout/NameandTitleOrganizationalChart"/>
    <dgm:cxn modelId="{0DF281C6-3DB6-48D9-A016-64416705B61F}" srcId="{25F7A119-C0DC-4ED0-98BE-918C9B900595}" destId="{0261A0DF-F5F5-406F-9FED-A3625CA4B21B}" srcOrd="3" destOrd="0" parTransId="{4149FECC-57AF-44AA-BADD-C205BB273769}" sibTransId="{CB292473-BA7D-428C-9FEF-76BC87D690E2}"/>
    <dgm:cxn modelId="{5D476ECC-6428-4592-84B0-D678F051BDB0}" type="presOf" srcId="{25F7A119-C0DC-4ED0-98BE-918C9B900595}" destId="{1C36C81E-9EF8-458F-9951-AE6E886C927E}" srcOrd="0" destOrd="0" presId="urn:microsoft.com/office/officeart/2008/layout/NameandTitleOrganizationalChart"/>
    <dgm:cxn modelId="{760EFBE5-7D75-4B45-9049-554F9F99D1A2}" type="presOf" srcId="{0261A0DF-F5F5-406F-9FED-A3625CA4B21B}" destId="{13FEAA30-3C45-4CF4-A413-302397E6E4C8}" srcOrd="1" destOrd="0" presId="urn:microsoft.com/office/officeart/2008/layout/NameandTitleOrganizationalChart"/>
    <dgm:cxn modelId="{17C2DC20-B033-4B60-B89F-309E3C126D5D}" type="presParOf" srcId="{1C36C81E-9EF8-458F-9951-AE6E886C927E}" destId="{16F1642B-7D23-4EB7-9630-49105052C0A3}" srcOrd="0" destOrd="0" presId="urn:microsoft.com/office/officeart/2008/layout/NameandTitleOrganizationalChart"/>
    <dgm:cxn modelId="{EC4C0517-10BE-46AE-994A-9353CB92113D}" type="presParOf" srcId="{16F1642B-7D23-4EB7-9630-49105052C0A3}" destId="{987816A6-C29F-4D9D-9E10-FB2BA7B83DDC}" srcOrd="0" destOrd="0" presId="urn:microsoft.com/office/officeart/2008/layout/NameandTitleOrganizationalChart"/>
    <dgm:cxn modelId="{BEFA039E-1181-4DB2-8496-08442E9827BA}" type="presParOf" srcId="{987816A6-C29F-4D9D-9E10-FB2BA7B83DDC}" destId="{2883A7A2-A367-4E14-8FAF-B2104D6F152E}" srcOrd="0" destOrd="0" presId="urn:microsoft.com/office/officeart/2008/layout/NameandTitleOrganizationalChart"/>
    <dgm:cxn modelId="{04730726-E893-4E26-853F-5528B6C8A5E8}" type="presParOf" srcId="{987816A6-C29F-4D9D-9E10-FB2BA7B83DDC}" destId="{28736A62-8DC1-48DE-AD9D-616E3DA3EC48}" srcOrd="1" destOrd="0" presId="urn:microsoft.com/office/officeart/2008/layout/NameandTitleOrganizationalChart"/>
    <dgm:cxn modelId="{3571F7E8-2093-4DEF-94E2-96469070C843}" type="presParOf" srcId="{987816A6-C29F-4D9D-9E10-FB2BA7B83DDC}" destId="{174B9842-380A-4E7C-AF19-40FD45AF02E4}" srcOrd="2" destOrd="0" presId="urn:microsoft.com/office/officeart/2008/layout/NameandTitleOrganizationalChart"/>
    <dgm:cxn modelId="{778A1AFD-D66C-4C7E-B84D-94209C1B9820}" type="presParOf" srcId="{16F1642B-7D23-4EB7-9630-49105052C0A3}" destId="{404447CB-21BF-4AF4-92E1-E74F6C04F0B2}" srcOrd="1" destOrd="0" presId="urn:microsoft.com/office/officeart/2008/layout/NameandTitleOrganizationalChart"/>
    <dgm:cxn modelId="{03F9D528-558B-4D95-BEFD-00092E3BCC0E}" type="presParOf" srcId="{16F1642B-7D23-4EB7-9630-49105052C0A3}" destId="{DBF8A688-2621-4971-A9F4-4CFA8E469F5D}" srcOrd="2" destOrd="0" presId="urn:microsoft.com/office/officeart/2008/layout/NameandTitleOrganizationalChart"/>
    <dgm:cxn modelId="{D2460B94-8677-4F0D-9031-6E6DA56CC360}" type="presParOf" srcId="{1C36C81E-9EF8-458F-9951-AE6E886C927E}" destId="{CD39B988-2289-4D3C-9323-20800B7686A9}" srcOrd="1" destOrd="0" presId="urn:microsoft.com/office/officeart/2008/layout/NameandTitleOrganizationalChart"/>
    <dgm:cxn modelId="{87033475-0F28-43F3-8D3E-5F8355BD4870}" type="presParOf" srcId="{CD39B988-2289-4D3C-9323-20800B7686A9}" destId="{65B4430D-1F1F-4685-886F-ED1481D0108D}" srcOrd="0" destOrd="0" presId="urn:microsoft.com/office/officeart/2008/layout/NameandTitleOrganizationalChart"/>
    <dgm:cxn modelId="{D0E795E6-3CAC-452F-BED0-9F0E754E4124}" type="presParOf" srcId="{65B4430D-1F1F-4685-886F-ED1481D0108D}" destId="{A4EBB91A-66B5-49B3-BD49-AC0DDA0ADE01}" srcOrd="0" destOrd="0" presId="urn:microsoft.com/office/officeart/2008/layout/NameandTitleOrganizationalChart"/>
    <dgm:cxn modelId="{4ACF3D2D-BAE1-4436-82EC-2AF0541F2517}" type="presParOf" srcId="{65B4430D-1F1F-4685-886F-ED1481D0108D}" destId="{9AED9436-BAAB-4848-9F25-D4F2429672AC}" srcOrd="1" destOrd="0" presId="urn:microsoft.com/office/officeart/2008/layout/NameandTitleOrganizationalChart"/>
    <dgm:cxn modelId="{601CEC25-C6CC-4C15-8DE7-AC844B1574D5}" type="presParOf" srcId="{65B4430D-1F1F-4685-886F-ED1481D0108D}" destId="{750D711F-165E-4FDA-B013-8142FE4C20BA}" srcOrd="2" destOrd="0" presId="urn:microsoft.com/office/officeart/2008/layout/NameandTitleOrganizationalChart"/>
    <dgm:cxn modelId="{7A09385D-28CD-4BF4-AF6B-EBD6C220471F}" type="presParOf" srcId="{CD39B988-2289-4D3C-9323-20800B7686A9}" destId="{49FF266E-B6CC-4374-A4E0-C7EC45507C29}" srcOrd="1" destOrd="0" presId="urn:microsoft.com/office/officeart/2008/layout/NameandTitleOrganizationalChart"/>
    <dgm:cxn modelId="{A0CA4BEB-FC22-40B7-BED0-B3CA32D9B513}" type="presParOf" srcId="{CD39B988-2289-4D3C-9323-20800B7686A9}" destId="{341E5707-29C1-489E-92D9-714420FB3CD8}" srcOrd="2" destOrd="0" presId="urn:microsoft.com/office/officeart/2008/layout/NameandTitleOrganizationalChart"/>
    <dgm:cxn modelId="{1F985F1B-78E8-489B-BA62-AB01C2D5D56F}" type="presParOf" srcId="{1C36C81E-9EF8-458F-9951-AE6E886C927E}" destId="{4F42E3ED-95A7-4E32-8680-83539A6E5211}" srcOrd="2" destOrd="0" presId="urn:microsoft.com/office/officeart/2008/layout/NameandTitleOrganizationalChart"/>
    <dgm:cxn modelId="{E8CAD07E-A622-47E0-BD8C-42270E7A4300}" type="presParOf" srcId="{4F42E3ED-95A7-4E32-8680-83539A6E5211}" destId="{9F2FDEDE-1360-49D8-B633-F2337E46021D}" srcOrd="0" destOrd="0" presId="urn:microsoft.com/office/officeart/2008/layout/NameandTitleOrganizationalChart"/>
    <dgm:cxn modelId="{F586CE37-478F-46D5-9616-72F430D6B4AA}" type="presParOf" srcId="{9F2FDEDE-1360-49D8-B633-F2337E46021D}" destId="{C0BF723D-7CC7-47DC-B854-45B27615E836}" srcOrd="0" destOrd="0" presId="urn:microsoft.com/office/officeart/2008/layout/NameandTitleOrganizationalChart"/>
    <dgm:cxn modelId="{533BD0A8-560B-42A2-AB3B-47DE5B8156EB}" type="presParOf" srcId="{9F2FDEDE-1360-49D8-B633-F2337E46021D}" destId="{F2187B97-6512-4C12-93A0-B44AB2185C67}" srcOrd="1" destOrd="0" presId="urn:microsoft.com/office/officeart/2008/layout/NameandTitleOrganizationalChart"/>
    <dgm:cxn modelId="{DD3EB730-ED24-412B-99C4-B2CAE0B0A589}" type="presParOf" srcId="{9F2FDEDE-1360-49D8-B633-F2337E46021D}" destId="{AEFB9FCC-B706-4C48-BF34-C1BFEB96E005}" srcOrd="2" destOrd="0" presId="urn:microsoft.com/office/officeart/2008/layout/NameandTitleOrganizationalChart"/>
    <dgm:cxn modelId="{FDA8EC47-B509-40FD-B80E-D4D4EFAACFF4}" type="presParOf" srcId="{4F42E3ED-95A7-4E32-8680-83539A6E5211}" destId="{58B7CF51-140C-4A30-B710-4C824378D0A2}" srcOrd="1" destOrd="0" presId="urn:microsoft.com/office/officeart/2008/layout/NameandTitleOrganizationalChart"/>
    <dgm:cxn modelId="{AB149C71-90C6-4823-95C1-4A62EAB692A3}" type="presParOf" srcId="{4F42E3ED-95A7-4E32-8680-83539A6E5211}" destId="{131ED0B8-E19B-4DA3-A13C-87FE1758B59E}" srcOrd="2" destOrd="0" presId="urn:microsoft.com/office/officeart/2008/layout/NameandTitleOrganizationalChart"/>
    <dgm:cxn modelId="{477F3EA9-2889-49CF-8DE4-53017E700994}" type="presParOf" srcId="{1C36C81E-9EF8-458F-9951-AE6E886C927E}" destId="{9C445D88-81FB-4F35-A211-B1D0EA984A1D}" srcOrd="3" destOrd="0" presId="urn:microsoft.com/office/officeart/2008/layout/NameandTitleOrganizationalChart"/>
    <dgm:cxn modelId="{57E1DD74-47D5-468E-AD5C-64AB726E6018}" type="presParOf" srcId="{9C445D88-81FB-4F35-A211-B1D0EA984A1D}" destId="{850C40AB-7AF6-4634-B648-B6F3DBB6CFF9}" srcOrd="0" destOrd="0" presId="urn:microsoft.com/office/officeart/2008/layout/NameandTitleOrganizationalChart"/>
    <dgm:cxn modelId="{C216CCCF-D017-4A33-9F19-7B55B6A55B6C}" type="presParOf" srcId="{850C40AB-7AF6-4634-B648-B6F3DBB6CFF9}" destId="{1108B4C2-9DBA-40FD-8AA3-096C0AEFA014}" srcOrd="0" destOrd="0" presId="urn:microsoft.com/office/officeart/2008/layout/NameandTitleOrganizationalChart"/>
    <dgm:cxn modelId="{88F259BD-B953-4E9A-8E47-A0CEA89E3574}" type="presParOf" srcId="{850C40AB-7AF6-4634-B648-B6F3DBB6CFF9}" destId="{FD947D99-0BBC-4DA1-B16C-604881FDCBD8}" srcOrd="1" destOrd="0" presId="urn:microsoft.com/office/officeart/2008/layout/NameandTitleOrganizationalChart"/>
    <dgm:cxn modelId="{E722C233-B714-4D86-A155-B98BBB72100A}" type="presParOf" srcId="{850C40AB-7AF6-4634-B648-B6F3DBB6CFF9}" destId="{13FEAA30-3C45-4CF4-A413-302397E6E4C8}" srcOrd="2" destOrd="0" presId="urn:microsoft.com/office/officeart/2008/layout/NameandTitleOrganizationalChart"/>
    <dgm:cxn modelId="{7B7E5B5B-71D7-4874-92C7-8B0DE6A43300}" type="presParOf" srcId="{9C445D88-81FB-4F35-A211-B1D0EA984A1D}" destId="{581A55DD-7407-4531-963C-E1FA2DA562EB}" srcOrd="1" destOrd="0" presId="urn:microsoft.com/office/officeart/2008/layout/NameandTitleOrganizationalChart"/>
    <dgm:cxn modelId="{D7C81B6C-3530-4FEE-A3AF-1346A8A53D6C}" type="presParOf" srcId="{9C445D88-81FB-4F35-A211-B1D0EA984A1D}" destId="{EC097EC4-F2C2-40C7-9A01-68E415F664DB}" srcOrd="2" destOrd="0" presId="urn:microsoft.com/office/officeart/2008/layout/NameandTitleOrganizationalChart"/>
    <dgm:cxn modelId="{A07E8BD6-BCB6-47DE-AEA0-82D7A36CDFE4}" type="presParOf" srcId="{1C36C81E-9EF8-458F-9951-AE6E886C927E}" destId="{72A4B2EC-91C1-4117-B848-B4DBEDF92C6B}" srcOrd="4" destOrd="0" presId="urn:microsoft.com/office/officeart/2008/layout/NameandTitleOrganizationalChart"/>
    <dgm:cxn modelId="{E86DD474-7B91-4021-A6A6-D673A6596AE9}" type="presParOf" srcId="{72A4B2EC-91C1-4117-B848-B4DBEDF92C6B}" destId="{C9455350-0A3A-4A51-80AE-1B7DC5D4E5C5}" srcOrd="0" destOrd="0" presId="urn:microsoft.com/office/officeart/2008/layout/NameandTitleOrganizationalChart"/>
    <dgm:cxn modelId="{7353398B-18B8-4031-95EE-BB7AF89989BA}" type="presParOf" srcId="{C9455350-0A3A-4A51-80AE-1B7DC5D4E5C5}" destId="{F052B4F2-FED8-4EED-9348-D832CF9C7BA9}" srcOrd="0" destOrd="0" presId="urn:microsoft.com/office/officeart/2008/layout/NameandTitleOrganizationalChart"/>
    <dgm:cxn modelId="{A601D365-359A-4B35-BA82-407515914783}" type="presParOf" srcId="{C9455350-0A3A-4A51-80AE-1B7DC5D4E5C5}" destId="{D987FC75-83C4-4D64-8B32-7B03B2114446}" srcOrd="1" destOrd="0" presId="urn:microsoft.com/office/officeart/2008/layout/NameandTitleOrganizationalChart"/>
    <dgm:cxn modelId="{89E25255-8429-4A02-A3BC-76EA78F93B30}" type="presParOf" srcId="{C9455350-0A3A-4A51-80AE-1B7DC5D4E5C5}" destId="{E5AE7A89-8233-4550-8E0F-F4693A80627D}" srcOrd="2" destOrd="0" presId="urn:microsoft.com/office/officeart/2008/layout/NameandTitleOrganizationalChart"/>
    <dgm:cxn modelId="{7CBFBF07-B908-499A-A062-AC8094ED1A89}" type="presParOf" srcId="{72A4B2EC-91C1-4117-B848-B4DBEDF92C6B}" destId="{6D6CB43A-72C7-4F1E-872B-90C4E072A58D}" srcOrd="1" destOrd="0" presId="urn:microsoft.com/office/officeart/2008/layout/NameandTitleOrganizationalChart"/>
    <dgm:cxn modelId="{690E760F-D38A-403C-ACFD-087AE771E883}" type="presParOf" srcId="{72A4B2EC-91C1-4117-B848-B4DBEDF92C6B}" destId="{F25EF26E-5E73-403B-AAB4-9144B331459B}"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DD733-08F9-4484-857E-AAC6090427E4}">
      <dsp:nvSpPr>
        <dsp:cNvPr id="0" name=""/>
        <dsp:cNvSpPr/>
      </dsp:nvSpPr>
      <dsp:spPr>
        <a:xfrm>
          <a:off x="0" y="58580"/>
          <a:ext cx="9905999" cy="22338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Facial recognition for authentication is a biometric technology that verifies a person's identity by analyzing their facial features. It works by capturing and analyzing unique characteristics of a person's face, such as the distance between their eyes, the shape of their nose, and the pattern of their skin texture. These features are then used to create a digital template or facial signature, which is compared to a previously stored template to determine if the person is who they claim to </a:t>
          </a:r>
          <a:r>
            <a:rPr lang="en-US" sz="1900" b="0" i="0" kern="1200" dirty="0" err="1"/>
            <a:t>be.Here's</a:t>
          </a:r>
          <a:r>
            <a:rPr lang="en-US" sz="1900" b="0" i="0" kern="1200" dirty="0"/>
            <a:t> how facial recognition authentication typically works:</a:t>
          </a:r>
          <a:endParaRPr lang="en-IN" sz="1900" kern="1200" dirty="0"/>
        </a:p>
      </dsp:txBody>
      <dsp:txXfrm>
        <a:off x="109048" y="167628"/>
        <a:ext cx="9687903" cy="2015759"/>
      </dsp:txXfrm>
    </dsp:sp>
    <dsp:sp modelId="{BF78C150-BAF6-478C-9D10-771C80524ABB}">
      <dsp:nvSpPr>
        <dsp:cNvPr id="0" name=""/>
        <dsp:cNvSpPr/>
      </dsp:nvSpPr>
      <dsp:spPr>
        <a:xfrm>
          <a:off x="0" y="2292435"/>
          <a:ext cx="9905999"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24130" rIns="135128" bIns="24130" numCol="1" spcCol="1270" anchor="t" anchorCtr="0">
          <a:noAutofit/>
        </a:bodyPr>
        <a:lstStyle/>
        <a:p>
          <a:pPr marL="114300" lvl="1" indent="-114300" algn="l" defTabSz="666750">
            <a:lnSpc>
              <a:spcPct val="150000"/>
            </a:lnSpc>
            <a:spcBef>
              <a:spcPct val="0"/>
            </a:spcBef>
            <a:spcAft>
              <a:spcPct val="20000"/>
            </a:spcAft>
            <a:buFont typeface="Wingdings" panose="05000000000000000000" pitchFamily="2" charset="2"/>
            <a:buChar char="ü"/>
          </a:pPr>
          <a:r>
            <a:rPr lang="en-US" sz="1500" b="1" i="0" kern="1200" dirty="0"/>
            <a:t>Enrollment</a:t>
          </a:r>
          <a:endParaRPr lang="en-IN" sz="1500" kern="1200" dirty="0"/>
        </a:p>
        <a:p>
          <a:pPr marL="114300" lvl="1" indent="-114300" algn="l" defTabSz="666750">
            <a:lnSpc>
              <a:spcPct val="150000"/>
            </a:lnSpc>
            <a:spcBef>
              <a:spcPct val="0"/>
            </a:spcBef>
            <a:spcAft>
              <a:spcPct val="20000"/>
            </a:spcAft>
            <a:buFont typeface="Wingdings" panose="05000000000000000000" pitchFamily="2" charset="2"/>
            <a:buChar char="ü"/>
          </a:pPr>
          <a:r>
            <a:rPr lang="en-US" sz="1500" b="1" i="0" kern="1200" dirty="0"/>
            <a:t>Authentication</a:t>
          </a:r>
          <a:endParaRPr lang="en-IN" sz="1500" kern="1200" dirty="0"/>
        </a:p>
        <a:p>
          <a:pPr marL="114300" lvl="1" indent="-114300" algn="l" defTabSz="666750">
            <a:lnSpc>
              <a:spcPct val="150000"/>
            </a:lnSpc>
            <a:spcBef>
              <a:spcPct val="0"/>
            </a:spcBef>
            <a:spcAft>
              <a:spcPct val="20000"/>
            </a:spcAft>
            <a:buFont typeface="Wingdings" panose="05000000000000000000" pitchFamily="2" charset="2"/>
            <a:buChar char="ü"/>
          </a:pPr>
          <a:r>
            <a:rPr lang="en-US" sz="1500" b="1" i="0" kern="1200" dirty="0"/>
            <a:t>Face Detection:</a:t>
          </a:r>
          <a:r>
            <a:rPr lang="en-US" sz="1500" b="0" i="0" kern="1200" dirty="0"/>
            <a:t> </a:t>
          </a:r>
          <a:endParaRPr lang="en-IN" sz="1500" kern="1200" dirty="0"/>
        </a:p>
        <a:p>
          <a:pPr marL="114300" lvl="1" indent="-114300" algn="l" defTabSz="666750">
            <a:lnSpc>
              <a:spcPct val="150000"/>
            </a:lnSpc>
            <a:spcBef>
              <a:spcPct val="0"/>
            </a:spcBef>
            <a:spcAft>
              <a:spcPct val="20000"/>
            </a:spcAft>
            <a:buFont typeface="Wingdings" panose="05000000000000000000" pitchFamily="2" charset="2"/>
            <a:buChar char="ü"/>
          </a:pPr>
          <a:r>
            <a:rPr lang="en-US" sz="1500" b="1" i="0" kern="1200" dirty="0"/>
            <a:t>Feature </a:t>
          </a:r>
          <a:r>
            <a:rPr lang="en-US" sz="1500" b="1" i="0" kern="1200" dirty="0" err="1"/>
            <a:t>ExtractionTemplate</a:t>
          </a:r>
          <a:r>
            <a:rPr lang="en-US" sz="1500" b="1" i="0" kern="1200" dirty="0"/>
            <a:t> Comparison:</a:t>
          </a:r>
          <a:endParaRPr lang="en-IN" sz="1500" kern="1200" dirty="0"/>
        </a:p>
        <a:p>
          <a:pPr marL="114300" lvl="1" indent="-114300" algn="l" defTabSz="666750">
            <a:lnSpc>
              <a:spcPct val="150000"/>
            </a:lnSpc>
            <a:spcBef>
              <a:spcPct val="0"/>
            </a:spcBef>
            <a:spcAft>
              <a:spcPct val="20000"/>
            </a:spcAft>
            <a:buFont typeface="Wingdings" panose="05000000000000000000" pitchFamily="2" charset="2"/>
            <a:buChar char="ü"/>
          </a:pPr>
          <a:r>
            <a:rPr lang="en-US" sz="1500" b="1" i="0" kern="1200" dirty="0"/>
            <a:t>Match or Rejection</a:t>
          </a:r>
          <a:endParaRPr lang="en-IN" sz="1500" kern="1200" dirty="0"/>
        </a:p>
      </dsp:txBody>
      <dsp:txXfrm>
        <a:off x="0" y="2292435"/>
        <a:ext cx="9905999" cy="2086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A9E37-BBE3-4C56-8495-5EF45ED3841F}">
      <dsp:nvSpPr>
        <dsp:cNvPr id="0" name=""/>
        <dsp:cNvSpPr/>
      </dsp:nvSpPr>
      <dsp:spPr>
        <a:xfrm>
          <a:off x="0" y="84332"/>
          <a:ext cx="9780494" cy="1498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OpenCV, or Open Source Computer Vision Library, is an open-source computer vision and machine learning software library. It provides a wide range of tools and functions for image and video analysis, manipulation, and processing. OpenCV was originally developed by Intel and is now maintained by the OpenCV community</a:t>
          </a:r>
          <a:endParaRPr lang="en-IN" sz="2100" kern="1200" dirty="0"/>
        </a:p>
      </dsp:txBody>
      <dsp:txXfrm>
        <a:off x="73164" y="157496"/>
        <a:ext cx="9634166" cy="1352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12BCE-554D-44FE-863D-C1A799CB118D}">
      <dsp:nvSpPr>
        <dsp:cNvPr id="0" name=""/>
        <dsp:cNvSpPr/>
      </dsp:nvSpPr>
      <dsp:spPr>
        <a:xfrm>
          <a:off x="0" y="53232"/>
          <a:ext cx="9051458"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A </a:t>
          </a:r>
          <a:r>
            <a:rPr lang="en-US" sz="2300" b="0" i="0" kern="1200" dirty="0" err="1">
              <a:latin typeface="Times New Roman" panose="02020603050405020304" pitchFamily="18" charset="0"/>
              <a:cs typeface="Times New Roman" panose="02020603050405020304" pitchFamily="18" charset="0"/>
            </a:rPr>
            <a:t>Haar</a:t>
          </a:r>
          <a:r>
            <a:rPr lang="en-US" sz="2300" b="0" i="0" kern="1200" dirty="0">
              <a:latin typeface="Times New Roman" panose="02020603050405020304" pitchFamily="18" charset="0"/>
              <a:cs typeface="Times New Roman" panose="02020603050405020304" pitchFamily="18" charset="0"/>
            </a:rPr>
            <a:t> Cascade is a machine learning object detection method used to identify objects in images or video. It is based on the </a:t>
          </a:r>
          <a:r>
            <a:rPr lang="en-US" sz="2300" b="0" i="0" kern="1200" dirty="0" err="1">
              <a:latin typeface="Times New Roman" panose="02020603050405020304" pitchFamily="18" charset="0"/>
              <a:cs typeface="Times New Roman" panose="02020603050405020304" pitchFamily="18" charset="0"/>
            </a:rPr>
            <a:t>Haar</a:t>
          </a:r>
          <a:r>
            <a:rPr lang="en-US" sz="2300" b="0" i="0" kern="1200" dirty="0">
              <a:latin typeface="Times New Roman" panose="02020603050405020304" pitchFamily="18" charset="0"/>
              <a:cs typeface="Times New Roman" panose="02020603050405020304" pitchFamily="18" charset="0"/>
            </a:rPr>
            <a:t>-like features, which are simple, rectangular filters used to detect visual patterns. </a:t>
          </a:r>
          <a:r>
            <a:rPr lang="en-US" sz="2300" b="0" i="0" kern="1200" dirty="0" err="1">
              <a:latin typeface="Times New Roman" panose="02020603050405020304" pitchFamily="18" charset="0"/>
              <a:cs typeface="Times New Roman" panose="02020603050405020304" pitchFamily="18" charset="0"/>
            </a:rPr>
            <a:t>Haar</a:t>
          </a:r>
          <a:r>
            <a:rPr lang="en-US" sz="2300" b="0" i="0" kern="1200" dirty="0">
              <a:latin typeface="Times New Roman" panose="02020603050405020304" pitchFamily="18" charset="0"/>
              <a:cs typeface="Times New Roman" panose="02020603050405020304" pitchFamily="18" charset="0"/>
            </a:rPr>
            <a:t> Cascades are particularly well-known for their use in face detection, but they can be trained to recognize various other objects as well.</a:t>
          </a:r>
          <a:endParaRPr lang="en-IN" sz="2300" kern="1200" dirty="0">
            <a:latin typeface="Times New Roman" panose="02020603050405020304" pitchFamily="18" charset="0"/>
            <a:cs typeface="Times New Roman" panose="02020603050405020304" pitchFamily="18" charset="0"/>
          </a:endParaRPr>
        </a:p>
      </dsp:txBody>
      <dsp:txXfrm>
        <a:off x="91955" y="145187"/>
        <a:ext cx="8867548" cy="16997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60CA-8E4C-49A0-8B19-9D80546CD9A2}">
      <dsp:nvSpPr>
        <dsp:cNvPr id="0" name=""/>
        <dsp:cNvSpPr/>
      </dsp:nvSpPr>
      <dsp:spPr>
        <a:xfrm>
          <a:off x="1651" y="1031536"/>
          <a:ext cx="4579913" cy="17965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t>Training a </a:t>
          </a:r>
          <a:r>
            <a:rPr lang="en-US" sz="2200" b="0" i="0" kern="1200" dirty="0" err="1"/>
            <a:t>Haar</a:t>
          </a:r>
          <a:r>
            <a:rPr lang="en-US" sz="2200" b="0" i="0" kern="1200" dirty="0"/>
            <a:t> Cascade classifier involves the process of creating a custom object detection model for a specific object or pattern you want to recognize in images or video. </a:t>
          </a:r>
          <a:endParaRPr lang="en-IN" sz="2200" kern="1200" dirty="0"/>
        </a:p>
      </dsp:txBody>
      <dsp:txXfrm>
        <a:off x="1651" y="1031536"/>
        <a:ext cx="4579913" cy="1796575"/>
      </dsp:txXfrm>
    </dsp:sp>
    <dsp:sp modelId="{BCBD00D1-E77D-48E0-80BD-DAD77B10EB46}">
      <dsp:nvSpPr>
        <dsp:cNvPr id="0" name=""/>
        <dsp:cNvSpPr/>
      </dsp:nvSpPr>
      <dsp:spPr>
        <a:xfrm>
          <a:off x="47" y="2792551"/>
          <a:ext cx="4583121" cy="966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C59F8-D654-4C2C-9AC3-96C1F4BFB977}">
      <dsp:nvSpPr>
        <dsp:cNvPr id="0" name=""/>
        <dsp:cNvSpPr/>
      </dsp:nvSpPr>
      <dsp:spPr>
        <a:xfrm>
          <a:off x="5224806" y="1049317"/>
          <a:ext cx="4583121" cy="17254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The training process is done using positive and negative images, where positive images contain the object of interest, and negative images do not. </a:t>
          </a:r>
          <a:endParaRPr lang="en-IN" sz="2200" kern="1200" dirty="0">
            <a:latin typeface="Times New Roman" panose="02020603050405020304" pitchFamily="18" charset="0"/>
            <a:cs typeface="Times New Roman" panose="02020603050405020304" pitchFamily="18" charset="0"/>
          </a:endParaRPr>
        </a:p>
      </dsp:txBody>
      <dsp:txXfrm>
        <a:off x="5224806" y="1049317"/>
        <a:ext cx="4583121" cy="1725452"/>
      </dsp:txXfrm>
    </dsp:sp>
    <dsp:sp modelId="{F088A00F-037C-4D57-957B-85AACECB83D0}">
      <dsp:nvSpPr>
        <dsp:cNvPr id="0" name=""/>
        <dsp:cNvSpPr/>
      </dsp:nvSpPr>
      <dsp:spPr>
        <a:xfrm>
          <a:off x="5224806" y="2774770"/>
          <a:ext cx="4583121" cy="966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2AC6F-79D3-4E2F-BD2F-954F61A3AB23}">
      <dsp:nvSpPr>
        <dsp:cNvPr id="0" name=""/>
        <dsp:cNvSpPr/>
      </dsp:nvSpPr>
      <dsp:spPr>
        <a:xfrm>
          <a:off x="49" y="936124"/>
          <a:ext cx="4782102" cy="1820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dirty="0"/>
            <a:t>A Cascade Classifier, often associated with </a:t>
          </a:r>
          <a:r>
            <a:rPr lang="en-US" sz="1500" b="0" i="0" kern="1200" dirty="0" err="1"/>
            <a:t>Haar</a:t>
          </a:r>
          <a:r>
            <a:rPr lang="en-US" sz="1500" b="0" i="0" kern="1200" dirty="0"/>
            <a:t> Cascade classifiers, is a multi-stage object detection algorithm designed to quickly and efficiently identify objects in images or video. Cascade classifiers are particularly well-suited for real-time applications because they can rapidly reject regions of an image that are unlikely to contain the object of interest, thereby saving computational resources.</a:t>
          </a:r>
          <a:endParaRPr lang="en-IN" sz="1500" kern="1200" dirty="0"/>
        </a:p>
      </dsp:txBody>
      <dsp:txXfrm>
        <a:off x="49" y="936124"/>
        <a:ext cx="4782102" cy="1820288"/>
      </dsp:txXfrm>
    </dsp:sp>
    <dsp:sp modelId="{4E889767-C07A-48F7-8247-195A0A922424}">
      <dsp:nvSpPr>
        <dsp:cNvPr id="0" name=""/>
        <dsp:cNvSpPr/>
      </dsp:nvSpPr>
      <dsp:spPr>
        <a:xfrm>
          <a:off x="49" y="2756413"/>
          <a:ext cx="4782102"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25D787-D600-49B5-9D73-75B52CA3AB87}">
      <dsp:nvSpPr>
        <dsp:cNvPr id="0" name=""/>
        <dsp:cNvSpPr/>
      </dsp:nvSpPr>
      <dsp:spPr>
        <a:xfrm>
          <a:off x="5451647" y="936124"/>
          <a:ext cx="4782102" cy="1820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a:t>Cascade classifiers are composed of multiple stages, and each stage consists of a set of weak classifiers. Weak classifiers are simple binary classifiers that are trained to distinguish between positive and negative samples based on a single feature. The key idea behind cascade classifiers is to arrange these stages in a sequential manner, with each stage serving as a filter that progressively eliminates regions of the image that do not contain the object.</a:t>
          </a:r>
          <a:endParaRPr lang="en-IN" sz="1500" kern="1200"/>
        </a:p>
      </dsp:txBody>
      <dsp:txXfrm>
        <a:off x="5451647" y="936124"/>
        <a:ext cx="4782102" cy="1820288"/>
      </dsp:txXfrm>
    </dsp:sp>
    <dsp:sp modelId="{269A6FEB-4299-4B31-B2D6-E135C1F32FA2}">
      <dsp:nvSpPr>
        <dsp:cNvPr id="0" name=""/>
        <dsp:cNvSpPr/>
      </dsp:nvSpPr>
      <dsp:spPr>
        <a:xfrm>
          <a:off x="5451647" y="2756413"/>
          <a:ext cx="4782102" cy="658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C8CE-BDAA-4682-BF69-5B97683341A9}">
      <dsp:nvSpPr>
        <dsp:cNvPr id="0" name=""/>
        <dsp:cNvSpPr/>
      </dsp:nvSpPr>
      <dsp:spPr>
        <a:xfrm>
          <a:off x="0" y="0"/>
          <a:ext cx="10578354" cy="1560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Post-processing in the context of object detection using Cascade Classifiers or similar techniques typically involves additional steps or techniques applied to the detected objects or a to refine the results, remove redundancy, and improve accuracy. Here are some common post-processing techniques used in object detection:</a:t>
          </a:r>
          <a:endParaRPr lang="en-IN" sz="2300" kern="1200" dirty="0">
            <a:latin typeface="Times New Roman" panose="02020603050405020304" pitchFamily="18" charset="0"/>
            <a:cs typeface="Times New Roman" panose="02020603050405020304" pitchFamily="18" charset="0"/>
          </a:endParaRPr>
        </a:p>
      </dsp:txBody>
      <dsp:txXfrm>
        <a:off x="76191" y="76191"/>
        <a:ext cx="10425972" cy="14083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3A7A2-A367-4E14-8FAF-B2104D6F152E}">
      <dsp:nvSpPr>
        <dsp:cNvPr id="0" name=""/>
        <dsp:cNvSpPr/>
      </dsp:nvSpPr>
      <dsp:spPr>
        <a:xfrm>
          <a:off x="101807" y="308942"/>
          <a:ext cx="1493946" cy="773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09149" numCol="1" spcCol="1270" anchor="ctr" anchorCtr="0">
          <a:noAutofit/>
        </a:bodyPr>
        <a:lstStyle/>
        <a:p>
          <a:pPr marL="0" lvl="0" indent="0" algn="ctr" defTabSz="889000">
            <a:lnSpc>
              <a:spcPct val="90000"/>
            </a:lnSpc>
            <a:spcBef>
              <a:spcPct val="0"/>
            </a:spcBef>
            <a:spcAft>
              <a:spcPct val="35000"/>
            </a:spcAft>
            <a:buNone/>
          </a:pPr>
          <a:r>
            <a:rPr lang="en-IN" sz="2000" b="1" i="0" kern="1200" dirty="0"/>
            <a:t>Convenience</a:t>
          </a:r>
          <a:endParaRPr lang="en-IN" sz="2000" kern="1200" dirty="0"/>
        </a:p>
      </dsp:txBody>
      <dsp:txXfrm>
        <a:off x="101807" y="308942"/>
        <a:ext cx="1493946" cy="773499"/>
      </dsp:txXfrm>
    </dsp:sp>
    <dsp:sp modelId="{28736A62-8DC1-48DE-AD9D-616E3DA3EC48}">
      <dsp:nvSpPr>
        <dsp:cNvPr id="0" name=""/>
        <dsp:cNvSpPr/>
      </dsp:nvSpPr>
      <dsp:spPr>
        <a:xfrm>
          <a:off x="400596" y="910552"/>
          <a:ext cx="1344551" cy="2578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400596" y="910552"/>
        <a:ext cx="1344551" cy="257833"/>
      </dsp:txXfrm>
    </dsp:sp>
    <dsp:sp modelId="{A4EBB91A-66B5-49B3-BD49-AC0DDA0ADE01}">
      <dsp:nvSpPr>
        <dsp:cNvPr id="0" name=""/>
        <dsp:cNvSpPr/>
      </dsp:nvSpPr>
      <dsp:spPr>
        <a:xfrm>
          <a:off x="2106114" y="308942"/>
          <a:ext cx="1493946" cy="773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09149" numCol="1" spcCol="1270" anchor="ctr" anchorCtr="0">
          <a:noAutofit/>
        </a:bodyPr>
        <a:lstStyle/>
        <a:p>
          <a:pPr marL="0" lvl="0" indent="0" algn="ctr" defTabSz="889000">
            <a:lnSpc>
              <a:spcPct val="90000"/>
            </a:lnSpc>
            <a:spcBef>
              <a:spcPct val="0"/>
            </a:spcBef>
            <a:spcAft>
              <a:spcPct val="35000"/>
            </a:spcAft>
            <a:buNone/>
          </a:pPr>
          <a:r>
            <a:rPr lang="en-IN" sz="2000" b="1" i="0" kern="1200"/>
            <a:t>Accuracy</a:t>
          </a:r>
          <a:endParaRPr lang="en-IN" sz="2000" kern="1200"/>
        </a:p>
      </dsp:txBody>
      <dsp:txXfrm>
        <a:off x="2106114" y="308942"/>
        <a:ext cx="1493946" cy="773499"/>
      </dsp:txXfrm>
    </dsp:sp>
    <dsp:sp modelId="{9AED9436-BAAB-4848-9F25-D4F2429672AC}">
      <dsp:nvSpPr>
        <dsp:cNvPr id="0" name=""/>
        <dsp:cNvSpPr/>
      </dsp:nvSpPr>
      <dsp:spPr>
        <a:xfrm>
          <a:off x="2404903" y="910552"/>
          <a:ext cx="1344551" cy="2578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2404903" y="910552"/>
        <a:ext cx="1344551" cy="257833"/>
      </dsp:txXfrm>
    </dsp:sp>
    <dsp:sp modelId="{C0BF723D-7CC7-47DC-B854-45B27615E836}">
      <dsp:nvSpPr>
        <dsp:cNvPr id="0" name=""/>
        <dsp:cNvSpPr/>
      </dsp:nvSpPr>
      <dsp:spPr>
        <a:xfrm>
          <a:off x="4110421" y="308942"/>
          <a:ext cx="1493946" cy="773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09149" numCol="1" spcCol="1270" anchor="ctr" anchorCtr="0">
          <a:noAutofit/>
        </a:bodyPr>
        <a:lstStyle/>
        <a:p>
          <a:pPr marL="0" lvl="0" indent="0" algn="ctr" defTabSz="889000">
            <a:lnSpc>
              <a:spcPct val="90000"/>
            </a:lnSpc>
            <a:spcBef>
              <a:spcPct val="0"/>
            </a:spcBef>
            <a:spcAft>
              <a:spcPct val="35000"/>
            </a:spcAft>
            <a:buNone/>
          </a:pPr>
          <a:r>
            <a:rPr lang="en-IN" sz="2000" b="1" i="0" kern="1200"/>
            <a:t>Speed</a:t>
          </a:r>
          <a:endParaRPr lang="en-IN" sz="2000" kern="1200"/>
        </a:p>
      </dsp:txBody>
      <dsp:txXfrm>
        <a:off x="4110421" y="308942"/>
        <a:ext cx="1493946" cy="773499"/>
      </dsp:txXfrm>
    </dsp:sp>
    <dsp:sp modelId="{F2187B97-6512-4C12-93A0-B44AB2185C67}">
      <dsp:nvSpPr>
        <dsp:cNvPr id="0" name=""/>
        <dsp:cNvSpPr/>
      </dsp:nvSpPr>
      <dsp:spPr>
        <a:xfrm>
          <a:off x="4409210" y="910552"/>
          <a:ext cx="1344551" cy="2578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4409210" y="910552"/>
        <a:ext cx="1344551" cy="257833"/>
      </dsp:txXfrm>
    </dsp:sp>
    <dsp:sp modelId="{1108B4C2-9DBA-40FD-8AA3-096C0AEFA014}">
      <dsp:nvSpPr>
        <dsp:cNvPr id="0" name=""/>
        <dsp:cNvSpPr/>
      </dsp:nvSpPr>
      <dsp:spPr>
        <a:xfrm>
          <a:off x="6114728" y="308942"/>
          <a:ext cx="1493946" cy="773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09149" numCol="1" spcCol="1270" anchor="ctr" anchorCtr="0">
          <a:noAutofit/>
        </a:bodyPr>
        <a:lstStyle/>
        <a:p>
          <a:pPr marL="0" lvl="0" indent="0" algn="ctr" defTabSz="889000">
            <a:lnSpc>
              <a:spcPct val="90000"/>
            </a:lnSpc>
            <a:spcBef>
              <a:spcPct val="0"/>
            </a:spcBef>
            <a:spcAft>
              <a:spcPct val="35000"/>
            </a:spcAft>
            <a:buNone/>
          </a:pPr>
          <a:r>
            <a:rPr lang="en-IN" sz="2000" b="1" kern="1200"/>
            <a:t>Versatility</a:t>
          </a:r>
          <a:endParaRPr lang="en-IN" sz="2000" kern="1200"/>
        </a:p>
      </dsp:txBody>
      <dsp:txXfrm>
        <a:off x="6114728" y="308942"/>
        <a:ext cx="1493946" cy="773499"/>
      </dsp:txXfrm>
    </dsp:sp>
    <dsp:sp modelId="{FD947D99-0BBC-4DA1-B16C-604881FDCBD8}">
      <dsp:nvSpPr>
        <dsp:cNvPr id="0" name=""/>
        <dsp:cNvSpPr/>
      </dsp:nvSpPr>
      <dsp:spPr>
        <a:xfrm>
          <a:off x="6413517" y="910552"/>
          <a:ext cx="1344551" cy="2578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6413517" y="910552"/>
        <a:ext cx="1344551" cy="257833"/>
      </dsp:txXfrm>
    </dsp:sp>
    <dsp:sp modelId="{F052B4F2-FED8-4EED-9348-D832CF9C7BA9}">
      <dsp:nvSpPr>
        <dsp:cNvPr id="0" name=""/>
        <dsp:cNvSpPr/>
      </dsp:nvSpPr>
      <dsp:spPr>
        <a:xfrm>
          <a:off x="8119035" y="308942"/>
          <a:ext cx="1493946" cy="7734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09149" numCol="1" spcCol="1270" anchor="ctr" anchorCtr="0">
          <a:noAutofit/>
        </a:bodyPr>
        <a:lstStyle/>
        <a:p>
          <a:pPr marL="0" lvl="0" indent="0" algn="ctr" defTabSz="889000">
            <a:lnSpc>
              <a:spcPct val="90000"/>
            </a:lnSpc>
            <a:spcBef>
              <a:spcPct val="0"/>
            </a:spcBef>
            <a:spcAft>
              <a:spcPct val="35000"/>
            </a:spcAft>
            <a:buNone/>
          </a:pPr>
          <a:r>
            <a:rPr lang="en-IN" sz="2000" b="1" kern="1200"/>
            <a:t>Non-Intrusive</a:t>
          </a:r>
          <a:endParaRPr lang="en-IN" sz="2000" kern="1200"/>
        </a:p>
      </dsp:txBody>
      <dsp:txXfrm>
        <a:off x="8119035" y="308942"/>
        <a:ext cx="1493946" cy="773499"/>
      </dsp:txXfrm>
    </dsp:sp>
    <dsp:sp modelId="{D987FC75-83C4-4D64-8B32-7B03B2114446}">
      <dsp:nvSpPr>
        <dsp:cNvPr id="0" name=""/>
        <dsp:cNvSpPr/>
      </dsp:nvSpPr>
      <dsp:spPr>
        <a:xfrm>
          <a:off x="8417824" y="910552"/>
          <a:ext cx="1344551" cy="2578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8417824" y="910552"/>
        <a:ext cx="1344551" cy="257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40C4F2-8F88-4E4C-A094-0FAD5DD1F804}"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115832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276913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108679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456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663551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40C4F2-8F88-4E4C-A094-0FAD5DD1F804}"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144021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40C4F2-8F88-4E4C-A094-0FAD5DD1F804}"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93970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0C4F2-8F88-4E4C-A094-0FAD5DD1F80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2735584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0C4F2-8F88-4E4C-A094-0FAD5DD1F80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4505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0C4F2-8F88-4E4C-A094-0FAD5DD1F80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401685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40C4F2-8F88-4E4C-A094-0FAD5DD1F80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6257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75294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40C4F2-8F88-4E4C-A094-0FAD5DD1F804}"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425334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40C4F2-8F88-4E4C-A094-0FAD5DD1F804}"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210228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0C4F2-8F88-4E4C-A094-0FAD5DD1F804}"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89290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353930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0C4F2-8F88-4E4C-A094-0FAD5DD1F80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756E6-3BB2-451A-8EFB-2D4B65F5B676}" type="slidenum">
              <a:rPr lang="en-IN" smtClean="0"/>
              <a:t>‹#›</a:t>
            </a:fld>
            <a:endParaRPr lang="en-IN"/>
          </a:p>
        </p:txBody>
      </p:sp>
    </p:spTree>
    <p:extLst>
      <p:ext uri="{BB962C8B-B14F-4D97-AF65-F5344CB8AC3E}">
        <p14:creationId xmlns:p14="http://schemas.microsoft.com/office/powerpoint/2010/main" val="141264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40C4F2-8F88-4E4C-A094-0FAD5DD1F804}" type="datetimeFigureOut">
              <a:rPr lang="en-IN" smtClean="0"/>
              <a:t>08-11-2023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48756E6-3BB2-451A-8EFB-2D4B65F5B676}" type="slidenum">
              <a:rPr lang="en-IN" smtClean="0"/>
              <a:t>‹#›</a:t>
            </a:fld>
            <a:endParaRPr lang="en-IN"/>
          </a:p>
        </p:txBody>
      </p:sp>
    </p:spTree>
    <p:extLst>
      <p:ext uri="{BB962C8B-B14F-4D97-AF65-F5344CB8AC3E}">
        <p14:creationId xmlns:p14="http://schemas.microsoft.com/office/powerpoint/2010/main" val="349298539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2C94BB-CD8F-0B0E-CEE3-26BCE1A21748}"/>
              </a:ext>
            </a:extLst>
          </p:cNvPr>
          <p:cNvSpPr>
            <a:spLocks noGrp="1"/>
          </p:cNvSpPr>
          <p:nvPr>
            <p:ph type="ctrTitle"/>
          </p:nvPr>
        </p:nvSpPr>
        <p:spPr>
          <a:xfrm>
            <a:off x="482138" y="1379913"/>
            <a:ext cx="10058400" cy="2194560"/>
          </a:xfrm>
        </p:spPr>
        <p:txBody>
          <a:bodyPr>
            <a:normAutofit fontScale="90000"/>
          </a:bodyPr>
          <a:lstStyle/>
          <a:p>
            <a:r>
              <a:rPr lang="en-IN" sz="6000" dirty="0">
                <a:latin typeface="Times New Roman" panose="02020603050405020304" pitchFamily="18" charset="0"/>
                <a:cs typeface="Times New Roman" panose="02020603050405020304" pitchFamily="18" charset="0"/>
              </a:rPr>
              <a:t>		      Face Authentication  and </a:t>
            </a:r>
            <a:r>
              <a:rPr lang="en-IN" sz="6000" dirty="0" err="1">
                <a:latin typeface="Times New Roman" panose="02020603050405020304" pitchFamily="18" charset="0"/>
                <a:cs typeface="Times New Roman" panose="02020603050405020304" pitchFamily="18" charset="0"/>
              </a:rPr>
              <a:t>Otp</a:t>
            </a:r>
            <a:r>
              <a:rPr lang="en-IN" sz="6000" dirty="0">
                <a:latin typeface="Times New Roman" panose="02020603050405020304" pitchFamily="18" charset="0"/>
                <a:cs typeface="Times New Roman" panose="02020603050405020304" pitchFamily="18" charset="0"/>
              </a:rPr>
              <a:t> based </a:t>
            </a:r>
            <a:br>
              <a:rPr lang="en-IN" sz="6000" dirty="0">
                <a:latin typeface="Times New Roman" panose="02020603050405020304" pitchFamily="18" charset="0"/>
                <a:cs typeface="Times New Roman" panose="02020603050405020304" pitchFamily="18" charset="0"/>
              </a:rPr>
            </a:br>
            <a:r>
              <a:rPr lang="en-IN" sz="6000" dirty="0">
                <a:latin typeface="Times New Roman" panose="02020603050405020304" pitchFamily="18" charset="0"/>
                <a:cs typeface="Times New Roman" panose="02020603050405020304" pitchFamily="18" charset="0"/>
              </a:rPr>
              <a:t>Control Login Page</a:t>
            </a:r>
            <a:br>
              <a:rPr lang="en-IN" sz="6000" dirty="0">
                <a:latin typeface="Times New Roman" panose="02020603050405020304" pitchFamily="18"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AE0C1A-F5BB-45B0-2B4E-2D1F08241B97}"/>
              </a:ext>
            </a:extLst>
          </p:cNvPr>
          <p:cNvSpPr txBox="1"/>
          <p:nvPr/>
        </p:nvSpPr>
        <p:spPr>
          <a:xfrm>
            <a:off x="4527176" y="3693459"/>
            <a:ext cx="652630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a:t>
            </a:r>
          </a:p>
        </p:txBody>
      </p:sp>
    </p:spTree>
    <p:extLst>
      <p:ext uri="{BB962C8B-B14F-4D97-AF65-F5344CB8AC3E}">
        <p14:creationId xmlns:p14="http://schemas.microsoft.com/office/powerpoint/2010/main" val="2192154936"/>
      </p:ext>
    </p:extLst>
  </p:cSld>
  <p:clrMapOvr>
    <a:masterClrMapping/>
  </p:clrMapOvr>
  <mc:AlternateContent xmlns:mc="http://schemas.openxmlformats.org/markup-compatibility/2006" xmlns:p14="http://schemas.microsoft.com/office/powerpoint/2010/main">
    <mc:Choice Requires="p14">
      <p:transition spd="slow" p14:dur="800" advClick="0" advTm="3224">
        <p:circle/>
      </p:transition>
    </mc:Choice>
    <mc:Fallback xmlns="">
      <p:transition spd="slow" advClick="0" advTm="3224">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7179-D1EC-AF71-1DA2-D5A52D083DFA}"/>
              </a:ext>
            </a:extLst>
          </p:cNvPr>
          <p:cNvSpPr>
            <a:spLocks noGrp="1"/>
          </p:cNvSpPr>
          <p:nvPr>
            <p:ph type="title"/>
          </p:nvPr>
        </p:nvSpPr>
        <p:spPr/>
        <p:txBody>
          <a:bodyPr/>
          <a:lstStyle/>
          <a:p>
            <a:r>
              <a:rPr lang="en-US" dirty="0" err="1"/>
              <a:t>Fastsms</a:t>
            </a:r>
            <a:endParaRPr lang="en-IN" dirty="0"/>
          </a:p>
        </p:txBody>
      </p:sp>
      <p:sp>
        <p:nvSpPr>
          <p:cNvPr id="3" name="Content Placeholder 2">
            <a:extLst>
              <a:ext uri="{FF2B5EF4-FFF2-40B4-BE49-F238E27FC236}">
                <a16:creationId xmlns:a16="http://schemas.microsoft.com/office/drawing/2014/main" id="{9BE9FAE7-EA13-31BB-D2B9-023549FA4CE6}"/>
              </a:ext>
            </a:extLst>
          </p:cNvPr>
          <p:cNvSpPr>
            <a:spLocks noGrp="1"/>
          </p:cNvSpPr>
          <p:nvPr>
            <p:ph idx="1"/>
          </p:nvPr>
        </p:nvSpPr>
        <p:spPr/>
        <p:txBody>
          <a:bodyPr>
            <a:normAutofit lnSpcReduction="10000"/>
          </a:bodyPr>
          <a:lstStyle/>
          <a:p>
            <a:r>
              <a:rPr lang="en-US" dirty="0" err="1"/>
              <a:t>FastSMS</a:t>
            </a:r>
            <a:r>
              <a:rPr lang="en-US" dirty="0"/>
              <a:t> is a service that allows you to send one-time passwords (OTPs) via SMS.</a:t>
            </a:r>
          </a:p>
          <a:p>
            <a:r>
              <a:rPr lang="en-US" dirty="0"/>
              <a:t>It offers a simple API to integrate OTP sending into your applications.</a:t>
            </a:r>
          </a:p>
          <a:p>
            <a:r>
              <a:rPr lang="en-US" dirty="0"/>
              <a:t>You can use </a:t>
            </a:r>
            <a:r>
              <a:rPr lang="en-US" dirty="0" err="1"/>
              <a:t>FastSMS</a:t>
            </a:r>
            <a:r>
              <a:rPr lang="en-US" dirty="0"/>
              <a:t> to generate and deliver secure OTPs for authentication purposes.</a:t>
            </a:r>
          </a:p>
          <a:p>
            <a:r>
              <a:rPr lang="en-US" dirty="0"/>
              <a:t>Developers can implement </a:t>
            </a:r>
            <a:r>
              <a:rPr lang="en-US" dirty="0" err="1"/>
              <a:t>FastSMS</a:t>
            </a:r>
            <a:r>
              <a:rPr lang="en-US" dirty="0"/>
              <a:t> to enhance the security of user logins and transactions.</a:t>
            </a:r>
          </a:p>
          <a:p>
            <a:r>
              <a:rPr lang="en-US" dirty="0" err="1"/>
              <a:t>FastSMS</a:t>
            </a:r>
            <a:r>
              <a:rPr lang="en-US" dirty="0"/>
              <a:t> can be a convenient solution for OTP delivery in various applications, ensuring a seamless and secure user experience.</a:t>
            </a:r>
            <a:endParaRPr lang="en-IN" dirty="0"/>
          </a:p>
        </p:txBody>
      </p:sp>
    </p:spTree>
    <p:extLst>
      <p:ext uri="{BB962C8B-B14F-4D97-AF65-F5344CB8AC3E}">
        <p14:creationId xmlns:p14="http://schemas.microsoft.com/office/powerpoint/2010/main" val="145316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825D-2831-1510-7155-3D93F054ED64}"/>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8E4FDE96-F16B-0F7C-8B0C-B08E027C4A7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613270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C2B6-5516-1C64-3C27-F83FA69A864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B6ECC07-B85E-02DA-3A89-A448376D0EA0}"/>
              </a:ext>
            </a:extLst>
          </p:cNvPr>
          <p:cNvSpPr>
            <a:spLocks noGrp="1"/>
          </p:cNvSpPr>
          <p:nvPr>
            <p:ph idx="1"/>
          </p:nvPr>
        </p:nvSpPr>
        <p:spPr>
          <a:xfrm>
            <a:off x="1120000" y="1825625"/>
            <a:ext cx="10233800" cy="2109881"/>
          </a:xfrm>
        </p:spPr>
        <p:txBody>
          <a:bodyPr>
            <a:normAutofit fontScale="77500" lnSpcReduction="20000"/>
          </a:bodyPr>
          <a:lstStyle/>
          <a:p>
            <a:pPr marL="0" indent="0">
              <a:lnSpc>
                <a:spcPct val="150000"/>
              </a:lnSpc>
              <a:buNone/>
            </a:pPr>
            <a:r>
              <a:rPr lang="en-US" sz="2000" dirty="0">
                <a:solidFill>
                  <a:schemeClr val="tx1"/>
                </a:solidFill>
                <a:latin typeface="Söhne"/>
              </a:rPr>
              <a:t>In conclusion, this project successfully combines face recognition and OTP-based two-factor authentication to enhance the security of the login process. Users can access the application by first attempting Face ID authentication. In cases where Face ID fails, the system prompts the user to enter an OTP, which is sent using the </a:t>
            </a:r>
            <a:r>
              <a:rPr lang="en-US" sz="2000" dirty="0" err="1">
                <a:solidFill>
                  <a:schemeClr val="tx1"/>
                </a:solidFill>
                <a:latin typeface="Söhne"/>
              </a:rPr>
              <a:t>FastSMS</a:t>
            </a:r>
            <a:r>
              <a:rPr lang="en-US" sz="2000" dirty="0">
                <a:solidFill>
                  <a:schemeClr val="tx1"/>
                </a:solidFill>
                <a:latin typeface="Söhne"/>
              </a:rPr>
              <a:t> service to their mobile device. This dual-factor approach ensures a robust and secure login process, making unauthorized access more challenging. The combination of face recognition and OTP with </a:t>
            </a:r>
            <a:r>
              <a:rPr lang="en-US" sz="2000" dirty="0" err="1">
                <a:solidFill>
                  <a:schemeClr val="tx1"/>
                </a:solidFill>
                <a:latin typeface="Söhne"/>
              </a:rPr>
              <a:t>FastSMS</a:t>
            </a:r>
            <a:r>
              <a:rPr lang="en-US" sz="2000" dirty="0">
                <a:solidFill>
                  <a:schemeClr val="tx1"/>
                </a:solidFill>
                <a:latin typeface="Söhne"/>
              </a:rPr>
              <a:t> integration provides a user-friendly and highly secure authentication method for the login page.</a:t>
            </a:r>
          </a:p>
          <a:p>
            <a:pPr marL="0" indent="0">
              <a:lnSpc>
                <a:spcPct val="150000"/>
              </a:lnSpc>
              <a:buNone/>
            </a:pPr>
            <a:endParaRPr lang="en-IN" sz="2000" dirty="0">
              <a:solidFill>
                <a:schemeClr val="tx1"/>
              </a:solidFill>
            </a:endParaRPr>
          </a:p>
        </p:txBody>
      </p:sp>
      <p:graphicFrame>
        <p:nvGraphicFramePr>
          <p:cNvPr id="7" name="Diagram 6">
            <a:extLst>
              <a:ext uri="{FF2B5EF4-FFF2-40B4-BE49-F238E27FC236}">
                <a16:creationId xmlns:a16="http://schemas.microsoft.com/office/drawing/2014/main" id="{E8A79A5D-9E34-AF61-2116-6580EB21F6EA}"/>
              </a:ext>
            </a:extLst>
          </p:cNvPr>
          <p:cNvGraphicFramePr/>
          <p:nvPr>
            <p:extLst>
              <p:ext uri="{D42A27DB-BD31-4B8C-83A1-F6EECF244321}">
                <p14:modId xmlns:p14="http://schemas.microsoft.com/office/powerpoint/2010/main" val="785421539"/>
              </p:ext>
            </p:extLst>
          </p:nvPr>
        </p:nvGraphicFramePr>
        <p:xfrm>
          <a:off x="1333205" y="4070443"/>
          <a:ext cx="9864183" cy="14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4948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40AD-A3DE-5479-708F-6AA9CC453A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Face </a:t>
            </a:r>
            <a:r>
              <a:rPr lang="en-IN" dirty="0" err="1">
                <a:latin typeface="Times New Roman" panose="02020603050405020304" pitchFamily="18" charset="0"/>
                <a:cs typeface="Times New Roman" panose="02020603050405020304" pitchFamily="18" charset="0"/>
              </a:rPr>
              <a:t>recoginition</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D79DEC0-52E3-85C0-17EF-CC31C0BD25D0}"/>
              </a:ext>
            </a:extLst>
          </p:cNvPr>
          <p:cNvGraphicFramePr>
            <a:graphicFrameLocks noGrp="1"/>
          </p:cNvGraphicFramePr>
          <p:nvPr>
            <p:ph idx="1"/>
            <p:extLst>
              <p:ext uri="{D42A27DB-BD31-4B8C-83A1-F6EECF244321}">
                <p14:modId xmlns:p14="http://schemas.microsoft.com/office/powerpoint/2010/main" val="2630608933"/>
              </p:ext>
            </p:extLst>
          </p:nvPr>
        </p:nvGraphicFramePr>
        <p:xfrm>
          <a:off x="1141412" y="1801906"/>
          <a:ext cx="9905999" cy="443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731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E0A0-F9EE-EC41-4759-8B1D02939276}"/>
              </a:ext>
            </a:extLst>
          </p:cNvPr>
          <p:cNvSpPr>
            <a:spLocks noGrp="1"/>
          </p:cNvSpPr>
          <p:nvPr>
            <p:ph type="title"/>
          </p:nvPr>
        </p:nvSpPr>
        <p:spPr/>
        <p:txBody>
          <a:bodyPr/>
          <a:lstStyle/>
          <a:p>
            <a:r>
              <a:rPr lang="en-US" dirty="0"/>
              <a:t>OTP</a:t>
            </a:r>
            <a:endParaRPr lang="en-IN" dirty="0"/>
          </a:p>
        </p:txBody>
      </p:sp>
      <p:sp>
        <p:nvSpPr>
          <p:cNvPr id="3" name="Content Placeholder 2">
            <a:extLst>
              <a:ext uri="{FF2B5EF4-FFF2-40B4-BE49-F238E27FC236}">
                <a16:creationId xmlns:a16="http://schemas.microsoft.com/office/drawing/2014/main" id="{A7EAC856-4E7A-26EE-109D-665A0465D16A}"/>
              </a:ext>
            </a:extLst>
          </p:cNvPr>
          <p:cNvSpPr>
            <a:spLocks noGrp="1"/>
          </p:cNvSpPr>
          <p:nvPr>
            <p:ph idx="1"/>
          </p:nvPr>
        </p:nvSpPr>
        <p:spPr/>
        <p:txBody>
          <a:bodyPr/>
          <a:lstStyle/>
          <a:p>
            <a:r>
              <a:rPr lang="en-US" dirty="0"/>
              <a:t>If the Face ID doesn't match during login, a message is sent to the user's mobile number.</a:t>
            </a:r>
          </a:p>
          <a:p>
            <a:r>
              <a:rPr lang="en-US" dirty="0"/>
              <a:t>The message contains a one-time password (OTP) for verification.</a:t>
            </a:r>
          </a:p>
          <a:p>
            <a:r>
              <a:rPr lang="en-US" dirty="0"/>
              <a:t>The user enters the OTP on the login page to proceed.</a:t>
            </a:r>
          </a:p>
          <a:p>
            <a:r>
              <a:rPr lang="en-US" dirty="0"/>
              <a:t>If the entered OTP is correct, the login page opens.</a:t>
            </a:r>
          </a:p>
          <a:p>
            <a:r>
              <a:rPr lang="en-US" dirty="0"/>
              <a:t>This two-factor authentication enhances security when face recognition fails.</a:t>
            </a:r>
            <a:endParaRPr lang="en-IN" dirty="0"/>
          </a:p>
        </p:txBody>
      </p:sp>
    </p:spTree>
    <p:extLst>
      <p:ext uri="{BB962C8B-B14F-4D97-AF65-F5344CB8AC3E}">
        <p14:creationId xmlns:p14="http://schemas.microsoft.com/office/powerpoint/2010/main" val="238585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CEDF-330F-16CB-D65E-D1233CCE4526}"/>
              </a:ext>
            </a:extLst>
          </p:cNvPr>
          <p:cNvSpPr>
            <a:spLocks noGrp="1"/>
          </p:cNvSpPr>
          <p:nvPr>
            <p:ph type="title"/>
          </p:nvPr>
        </p:nvSpPr>
        <p:spPr/>
        <p:txBody>
          <a:bodyPr>
            <a:normAutofit/>
          </a:bodyPr>
          <a:lstStyle/>
          <a:p>
            <a:r>
              <a:rPr lang="en-IN" sz="4000" dirty="0"/>
              <a:t>What is OpenCV</a:t>
            </a:r>
          </a:p>
        </p:txBody>
      </p:sp>
      <p:sp>
        <p:nvSpPr>
          <p:cNvPr id="3" name="Content Placeholder 2">
            <a:extLst>
              <a:ext uri="{FF2B5EF4-FFF2-40B4-BE49-F238E27FC236}">
                <a16:creationId xmlns:a16="http://schemas.microsoft.com/office/drawing/2014/main" id="{C00851F1-2023-905D-D3C5-411E595581D3}"/>
              </a:ext>
            </a:extLst>
          </p:cNvPr>
          <p:cNvSpPr>
            <a:spLocks noGrp="1"/>
          </p:cNvSpPr>
          <p:nvPr>
            <p:ph idx="1"/>
          </p:nvPr>
        </p:nvSpPr>
        <p:spPr>
          <a:xfrm>
            <a:off x="986118" y="3675529"/>
            <a:ext cx="9905998" cy="2232213"/>
          </a:xfrm>
        </p:spPr>
        <p:txBody>
          <a:bodyPr>
            <a:normAutofit/>
          </a:bodyPr>
          <a:lstStyle/>
          <a:p>
            <a:pPr algn="just">
              <a:lnSpc>
                <a:spcPct val="170000"/>
              </a:lnSpc>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Image Processing:</a:t>
            </a:r>
            <a:endParaRPr lang="en-US" sz="1600" b="0" i="0" dirty="0">
              <a:effectLst/>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Computer Vision:</a:t>
            </a:r>
            <a:r>
              <a:rPr lang="en-US" sz="1600" b="0" i="0" dirty="0">
                <a:effectLst/>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Machine Learning</a:t>
            </a:r>
            <a:r>
              <a:rPr lang="en-US" sz="1600" b="0" i="0" dirty="0">
                <a:effectLst/>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Camera and Video Stream Processing</a:t>
            </a:r>
            <a:endParaRPr lang="en-IN" sz="1600"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C10570CA-142D-6E88-D214-E0FEED6A5EF8}"/>
              </a:ext>
            </a:extLst>
          </p:cNvPr>
          <p:cNvGraphicFramePr/>
          <p:nvPr>
            <p:extLst>
              <p:ext uri="{D42A27DB-BD31-4B8C-83A1-F6EECF244321}">
                <p14:modId xmlns:p14="http://schemas.microsoft.com/office/powerpoint/2010/main" val="1357898466"/>
              </p:ext>
            </p:extLst>
          </p:nvPr>
        </p:nvGraphicFramePr>
        <p:xfrm>
          <a:off x="986118" y="2008094"/>
          <a:ext cx="9780494" cy="1667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740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A2DA-5B6F-27FF-6C61-0069782572F7}"/>
              </a:ext>
            </a:extLst>
          </p:cNvPr>
          <p:cNvSpPr>
            <a:spLocks noGrp="1"/>
          </p:cNvSpPr>
          <p:nvPr>
            <p:ph type="title"/>
          </p:nvPr>
        </p:nvSpPr>
        <p:spPr/>
        <p:txBody>
          <a:bodyPr/>
          <a:lstStyle/>
          <a:p>
            <a:r>
              <a:rPr lang="en-IN" dirty="0" err="1"/>
              <a:t>Haar</a:t>
            </a:r>
            <a:r>
              <a:rPr lang="en-IN" dirty="0"/>
              <a:t> </a:t>
            </a:r>
            <a:r>
              <a:rPr lang="en-IN" dirty="0">
                <a:latin typeface="Times New Roman" panose="02020603050405020304" pitchFamily="18" charset="0"/>
                <a:cs typeface="Times New Roman" panose="02020603050405020304" pitchFamily="18" charset="0"/>
              </a:rPr>
              <a:t>cascade</a:t>
            </a:r>
          </a:p>
        </p:txBody>
      </p:sp>
      <p:sp>
        <p:nvSpPr>
          <p:cNvPr id="3" name="Content Placeholder 2">
            <a:extLst>
              <a:ext uri="{FF2B5EF4-FFF2-40B4-BE49-F238E27FC236}">
                <a16:creationId xmlns:a16="http://schemas.microsoft.com/office/drawing/2014/main" id="{D5C16C90-1429-A1EC-86FA-755AA16956AC}"/>
              </a:ext>
            </a:extLst>
          </p:cNvPr>
          <p:cNvSpPr>
            <a:spLocks noGrp="1"/>
          </p:cNvSpPr>
          <p:nvPr>
            <p:ph idx="1"/>
          </p:nvPr>
        </p:nvSpPr>
        <p:spPr>
          <a:xfrm>
            <a:off x="1141413" y="3648635"/>
            <a:ext cx="9905998" cy="2142566"/>
          </a:xfrm>
        </p:spPr>
        <p:txBody>
          <a:bodyPr>
            <a:normAutofit/>
          </a:bodyPr>
          <a:lstStyle/>
          <a:p>
            <a:pPr marL="0" indent="0" algn="l">
              <a:buNone/>
            </a:pPr>
            <a:endParaRPr lang="en-US" dirty="0">
              <a:solidFill>
                <a:srgbClr val="374151"/>
              </a:solidFill>
              <a:latin typeface="Söhne"/>
            </a:endParaRPr>
          </a:p>
          <a:p>
            <a:pPr algn="l">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Training:</a:t>
            </a:r>
            <a:r>
              <a:rPr lang="en-US" sz="1600" b="0" i="0" dirty="0">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Cascade Classifier:</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Detection:</a:t>
            </a:r>
            <a:r>
              <a:rPr lang="en-US" sz="1600" b="0" i="0" dirty="0">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ü"/>
            </a:pPr>
            <a:r>
              <a:rPr lang="en-US" sz="1600" b="1" i="0" dirty="0">
                <a:effectLst/>
                <a:latin typeface="Times New Roman" panose="02020603050405020304" pitchFamily="18" charset="0"/>
                <a:cs typeface="Times New Roman" panose="02020603050405020304" pitchFamily="18" charset="0"/>
              </a:rPr>
              <a:t>Post-processing</a:t>
            </a:r>
            <a:endParaRPr lang="en-IN" sz="1600"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78135D44-A79C-A376-DAF9-59699ECBE2D3}"/>
              </a:ext>
            </a:extLst>
          </p:cNvPr>
          <p:cNvGraphicFramePr/>
          <p:nvPr>
            <p:extLst>
              <p:ext uri="{D42A27DB-BD31-4B8C-83A1-F6EECF244321}">
                <p14:modId xmlns:p14="http://schemas.microsoft.com/office/powerpoint/2010/main" val="2867360005"/>
              </p:ext>
            </p:extLst>
          </p:nvPr>
        </p:nvGraphicFramePr>
        <p:xfrm>
          <a:off x="1141413" y="1801906"/>
          <a:ext cx="9051458" cy="1990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010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91D1-CE5A-F145-27C7-FDBE137B6EB8}"/>
              </a:ext>
            </a:extLst>
          </p:cNvPr>
          <p:cNvSpPr>
            <a:spLocks noGrp="1"/>
          </p:cNvSpPr>
          <p:nvPr>
            <p:ph type="title"/>
          </p:nvPr>
        </p:nvSpPr>
        <p:spPr/>
        <p:txBody>
          <a:bodyPr/>
          <a:lstStyle/>
          <a:p>
            <a:r>
              <a:rPr lang="en-IN" dirty="0"/>
              <a:t>Training</a:t>
            </a:r>
          </a:p>
        </p:txBody>
      </p:sp>
      <p:graphicFrame>
        <p:nvGraphicFramePr>
          <p:cNvPr id="4" name="Content Placeholder 3">
            <a:extLst>
              <a:ext uri="{FF2B5EF4-FFF2-40B4-BE49-F238E27FC236}">
                <a16:creationId xmlns:a16="http://schemas.microsoft.com/office/drawing/2014/main" id="{84D4297C-784A-535E-290E-A5DF0784A228}"/>
              </a:ext>
            </a:extLst>
          </p:cNvPr>
          <p:cNvGraphicFramePr>
            <a:graphicFrameLocks noGrp="1"/>
          </p:cNvGraphicFramePr>
          <p:nvPr>
            <p:ph idx="1"/>
            <p:extLst>
              <p:ext uri="{D42A27DB-BD31-4B8C-83A1-F6EECF244321}">
                <p14:modId xmlns:p14="http://schemas.microsoft.com/office/powerpoint/2010/main" val="13269942"/>
              </p:ext>
            </p:extLst>
          </p:nvPr>
        </p:nvGraphicFramePr>
        <p:xfrm>
          <a:off x="1120000" y="1825625"/>
          <a:ext cx="9807976" cy="479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42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B9AE-887C-C3E7-315B-D4FFF890980A}"/>
              </a:ext>
            </a:extLst>
          </p:cNvPr>
          <p:cNvSpPr>
            <a:spLocks noGrp="1"/>
          </p:cNvSpPr>
          <p:nvPr>
            <p:ph type="title"/>
          </p:nvPr>
        </p:nvSpPr>
        <p:spPr/>
        <p:txBody>
          <a:bodyPr/>
          <a:lstStyle/>
          <a:p>
            <a:r>
              <a:rPr lang="en-IN" dirty="0"/>
              <a:t>Classifier</a:t>
            </a:r>
          </a:p>
        </p:txBody>
      </p:sp>
      <p:graphicFrame>
        <p:nvGraphicFramePr>
          <p:cNvPr id="4" name="Content Placeholder 3">
            <a:extLst>
              <a:ext uri="{FF2B5EF4-FFF2-40B4-BE49-F238E27FC236}">
                <a16:creationId xmlns:a16="http://schemas.microsoft.com/office/drawing/2014/main" id="{3005A0A8-9A78-3CE9-86F0-443CAAE67620}"/>
              </a:ext>
            </a:extLst>
          </p:cNvPr>
          <p:cNvGraphicFramePr>
            <a:graphicFrameLocks noGrp="1"/>
          </p:cNvGraphicFramePr>
          <p:nvPr>
            <p:ph idx="1"/>
            <p:extLst>
              <p:ext uri="{D42A27DB-BD31-4B8C-83A1-F6EECF244321}">
                <p14:modId xmlns:p14="http://schemas.microsoft.com/office/powerpoint/2010/main" val="4003739785"/>
              </p:ext>
            </p:extLst>
          </p:nvPr>
        </p:nvGraphicFramePr>
        <p:xfrm>
          <a:off x="1120000" y="1825625"/>
          <a:ext cx="1023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6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AA3B-5331-A790-3FFA-7B568B01C577}"/>
              </a:ext>
            </a:extLst>
          </p:cNvPr>
          <p:cNvSpPr>
            <a:spLocks noGrp="1"/>
          </p:cNvSpPr>
          <p:nvPr>
            <p:ph type="title"/>
          </p:nvPr>
        </p:nvSpPr>
        <p:spPr/>
        <p:txBody>
          <a:bodyPr>
            <a:normAutofit fontScale="90000"/>
          </a:bodyPr>
          <a:lstStyle/>
          <a:p>
            <a:r>
              <a:rPr lang="en-US" sz="4400" b="1" dirty="0">
                <a:latin typeface="Söhne"/>
              </a:rPr>
              <a:t>P</a:t>
            </a:r>
            <a:r>
              <a:rPr lang="en-US" sz="4400" b="1" i="0" dirty="0">
                <a:effectLst/>
                <a:latin typeface="Söhne"/>
              </a:rPr>
              <a:t>ost-processing</a:t>
            </a:r>
            <a:br>
              <a:rPr lang="en-IN" sz="5400" dirty="0"/>
            </a:br>
            <a:endParaRPr lang="en-IN" dirty="0"/>
          </a:p>
        </p:txBody>
      </p:sp>
      <p:sp>
        <p:nvSpPr>
          <p:cNvPr id="3" name="Content Placeholder 2">
            <a:extLst>
              <a:ext uri="{FF2B5EF4-FFF2-40B4-BE49-F238E27FC236}">
                <a16:creationId xmlns:a16="http://schemas.microsoft.com/office/drawing/2014/main" id="{C040FC82-B659-DC91-2D08-0F703743BC87}"/>
              </a:ext>
            </a:extLst>
          </p:cNvPr>
          <p:cNvSpPr>
            <a:spLocks noGrp="1"/>
          </p:cNvSpPr>
          <p:nvPr>
            <p:ph idx="1"/>
          </p:nvPr>
        </p:nvSpPr>
        <p:spPr>
          <a:xfrm>
            <a:off x="690282" y="3621741"/>
            <a:ext cx="10663518" cy="3065930"/>
          </a:xfrm>
        </p:spPr>
        <p:txBody>
          <a:bodyPr>
            <a:normAutofit/>
          </a:bodyPr>
          <a:lstStyle/>
          <a:p>
            <a:endParaRPr lang="en-US" dirty="0">
              <a:solidFill>
                <a:srgbClr val="374151"/>
              </a:solidFill>
              <a:latin typeface="Söhne"/>
            </a:endParaRPr>
          </a:p>
          <a:p>
            <a:pPr>
              <a:buFont typeface="Wingdings" panose="05000000000000000000" pitchFamily="2" charset="2"/>
              <a:buChar char="ü"/>
            </a:pPr>
            <a:r>
              <a:rPr lang="en-IN" sz="2000" b="1" i="0" dirty="0">
                <a:effectLst/>
                <a:latin typeface="Times New Roman" panose="02020603050405020304" pitchFamily="18" charset="0"/>
                <a:cs typeface="Times New Roman" panose="02020603050405020304" pitchFamily="18" charset="0"/>
              </a:rPr>
              <a:t>Non-Maximum Suppression (NMS)</a:t>
            </a:r>
          </a:p>
          <a:p>
            <a:pPr>
              <a:buFont typeface="Wingdings" panose="05000000000000000000" pitchFamily="2" charset="2"/>
              <a:buChar char="ü"/>
            </a:pPr>
            <a:r>
              <a:rPr lang="en-IN" sz="2000" b="1" i="0" dirty="0">
                <a:effectLst/>
                <a:latin typeface="Times New Roman" panose="02020603050405020304" pitchFamily="18" charset="0"/>
                <a:cs typeface="Times New Roman" panose="02020603050405020304" pitchFamily="18" charset="0"/>
              </a:rPr>
              <a:t>Filtering by Confidence Threshold</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0" dirty="0">
                <a:effectLst/>
                <a:latin typeface="Times New Roman" panose="02020603050405020304" pitchFamily="18" charset="0"/>
                <a:cs typeface="Times New Roman" panose="02020603050405020304" pitchFamily="18" charset="0"/>
              </a:rPr>
              <a:t>Bounding Box Refinement</a:t>
            </a:r>
          </a:p>
          <a:p>
            <a:pPr>
              <a:buFont typeface="Wingdings" panose="05000000000000000000" pitchFamily="2" charset="2"/>
              <a:buChar char="ü"/>
            </a:pPr>
            <a:r>
              <a:rPr lang="en-IN" sz="2000" b="1" i="0" dirty="0">
                <a:effectLst/>
                <a:latin typeface="Times New Roman" panose="02020603050405020304" pitchFamily="18" charset="0"/>
                <a:cs typeface="Times New Roman" panose="02020603050405020304" pitchFamily="18" charset="0"/>
              </a:rPr>
              <a:t>Tracking</a:t>
            </a:r>
            <a:endParaRPr lang="en-IN" sz="2000"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7D30FCF0-79E9-A632-5980-7E9B2F393C91}"/>
              </a:ext>
            </a:extLst>
          </p:cNvPr>
          <p:cNvGraphicFramePr/>
          <p:nvPr>
            <p:extLst>
              <p:ext uri="{D42A27DB-BD31-4B8C-83A1-F6EECF244321}">
                <p14:modId xmlns:p14="http://schemas.microsoft.com/office/powerpoint/2010/main" val="2225420234"/>
              </p:ext>
            </p:extLst>
          </p:nvPr>
        </p:nvGraphicFramePr>
        <p:xfrm>
          <a:off x="618564" y="1681807"/>
          <a:ext cx="10578354" cy="193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933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C437-E051-A9D9-4D8A-82BC32BA8630}"/>
              </a:ext>
            </a:extLst>
          </p:cNvPr>
          <p:cNvSpPr>
            <a:spLocks noGrp="1"/>
          </p:cNvSpPr>
          <p:nvPr>
            <p:ph type="title"/>
          </p:nvPr>
        </p:nvSpPr>
        <p:spPr/>
        <p:txBody>
          <a:bodyPr/>
          <a:lstStyle/>
          <a:p>
            <a:r>
              <a:rPr lang="en-US" dirty="0" err="1"/>
              <a:t>Tkinter</a:t>
            </a:r>
            <a:endParaRPr lang="en-IN" dirty="0"/>
          </a:p>
        </p:txBody>
      </p:sp>
      <p:sp>
        <p:nvSpPr>
          <p:cNvPr id="3" name="Content Placeholder 2">
            <a:extLst>
              <a:ext uri="{FF2B5EF4-FFF2-40B4-BE49-F238E27FC236}">
                <a16:creationId xmlns:a16="http://schemas.microsoft.com/office/drawing/2014/main" id="{33BD9DB5-EA24-9F6A-55D6-A6062CB505AC}"/>
              </a:ext>
            </a:extLst>
          </p:cNvPr>
          <p:cNvSpPr>
            <a:spLocks noGrp="1"/>
          </p:cNvSpPr>
          <p:nvPr>
            <p:ph idx="1"/>
          </p:nvPr>
        </p:nvSpPr>
        <p:spPr/>
        <p:txBody>
          <a:bodyPr>
            <a:normAutofit lnSpcReduction="10000"/>
          </a:bodyPr>
          <a:lstStyle/>
          <a:p>
            <a:r>
              <a:rPr lang="en-US" dirty="0"/>
              <a:t>In a </a:t>
            </a:r>
            <a:r>
              <a:rPr lang="en-US" dirty="0" err="1"/>
              <a:t>Tkinter</a:t>
            </a:r>
            <a:r>
              <a:rPr lang="en-US" dirty="0"/>
              <a:t>-based login page, a user enters their credentials (e.g., username and password).</a:t>
            </a:r>
          </a:p>
          <a:p>
            <a:r>
              <a:rPr lang="en-US" dirty="0"/>
              <a:t>Upon submitting the credentials, the program can attempt to use Face ID for authentication.</a:t>
            </a:r>
          </a:p>
          <a:p>
            <a:r>
              <a:rPr lang="en-US" dirty="0"/>
              <a:t>If Face ID fails, the program can prompt the user to enter an OTP received on their mobile device.</a:t>
            </a:r>
          </a:p>
          <a:p>
            <a:r>
              <a:rPr lang="en-US" dirty="0"/>
              <a:t>Upon successful OTP verification, the user gains access to the application.</a:t>
            </a:r>
          </a:p>
          <a:p>
            <a:r>
              <a:rPr lang="en-US" dirty="0" err="1"/>
              <a:t>Tkinter</a:t>
            </a:r>
            <a:r>
              <a:rPr lang="en-US" dirty="0"/>
              <a:t> provides a graphical user interface framework for building such login pages with ease.</a:t>
            </a:r>
            <a:endParaRPr lang="en-IN" dirty="0"/>
          </a:p>
        </p:txBody>
      </p:sp>
    </p:spTree>
    <p:extLst>
      <p:ext uri="{BB962C8B-B14F-4D97-AF65-F5344CB8AC3E}">
        <p14:creationId xmlns:p14="http://schemas.microsoft.com/office/powerpoint/2010/main" val="297667634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150</TotalTime>
  <Words>872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Söhne</vt:lpstr>
      <vt:lpstr>Times New Roman</vt:lpstr>
      <vt:lpstr>Wingdings</vt:lpstr>
      <vt:lpstr>Depth</vt:lpstr>
      <vt:lpstr>        Face Authentication  and Otp based  Control Login Page </vt:lpstr>
      <vt:lpstr>Face recoginition</vt:lpstr>
      <vt:lpstr>OTP</vt:lpstr>
      <vt:lpstr>What is OpenCV</vt:lpstr>
      <vt:lpstr>Haar cascade</vt:lpstr>
      <vt:lpstr>Training</vt:lpstr>
      <vt:lpstr>Classifier</vt:lpstr>
      <vt:lpstr>Post-processing </vt:lpstr>
      <vt:lpstr>Tkinter</vt:lpstr>
      <vt:lpstr>Fastsms</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kirthi ka</dc:creator>
  <cp:lastModifiedBy>kirthi ka</cp:lastModifiedBy>
  <cp:revision>14</cp:revision>
  <dcterms:created xsi:type="dcterms:W3CDTF">2023-09-02T09:32:03Z</dcterms:created>
  <dcterms:modified xsi:type="dcterms:W3CDTF">2023-11-08T18:07:52Z</dcterms:modified>
</cp:coreProperties>
</file>