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6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8A67-A05A-24F5-5548-F4D9649D7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E5D51-1A74-DC2A-E963-E73CBAE64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5B707-CB1F-A7AF-B6FE-FB69D9E2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A817-AB9B-E0CB-94DB-560AA719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F64F-210C-9F86-4E7E-FE031542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1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227A-B2A9-7182-F4B6-81FB018A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160F-E3B6-CD75-6A58-D866F3A87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E89D-045D-8A0D-B4E5-FDD34D12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FFC6-CB64-D580-F7F6-50DE47CB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581A-8F68-1ED2-1375-65375A83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D4FFF-7689-C443-E596-4173DB842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75BBA-D852-5EB5-2DDD-190F18E2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3204-22B0-09CF-E8B1-7D6EBEBD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2367-0056-49E9-55CD-D33B70AC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453F-137F-B0E3-EFAD-1673C87A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7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605B-D786-6AEA-25EC-0AB43472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2914-E2D9-0643-DC6A-55FB9E5B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8C14-2704-E974-A27F-F4AC9DAA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0ED7-3533-6737-0878-B6489CE8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C50C-8EB5-9B34-D7BE-6AB4BBFB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19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23D0-3FE1-AE16-AE28-E71F5520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E98A4-3996-E8DE-1704-0215334CF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017C-DEFB-038A-6C18-914005F8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4FC6-FB61-7C7F-B368-D845FB69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104A-3D09-1A8D-C9B2-9D78E037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13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D7A6-65BA-9F74-C357-FA2C2A94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E953-25E7-9A30-E9E2-35C564C38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4C1B-01E8-8F80-E883-7800AE8C2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0F828-59B4-2C17-47EF-EF12FD86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27279-592B-937A-0770-DD067445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1F728-4870-BFD7-CF8F-E3426FCE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6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3F2B-EB99-A8E4-5845-F4A591D6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C4012-8703-8714-A619-E77A8EAF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1297-7C3C-06D7-3548-9317B8309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46590-766B-9EC5-A91E-86F34189C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AE8B9-6246-8065-D2CD-269BE810A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25F22-1EB0-D0DA-D5D3-D95535C9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91660-3E1E-D098-42B0-BB01504A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86094-FCA7-C683-3968-800C56C5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E6D4-2AF7-A620-073E-BB0D0542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CCAFD-70DC-9203-0FD4-C6917AC6C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B6E1D-545C-72AE-4E42-96013724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8E2F3-C396-51B6-55D1-9046A28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31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19C53-9BFE-044A-D74E-E34D0533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27E67-F343-DCB9-0A70-0A0A5956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B2AC6-E9D0-3109-35BB-3820846E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9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0EEA-EC76-B279-2960-3FB60926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3368-7034-2284-2C51-D6AB1FCEC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766D6-9795-F732-30DB-4B15F361E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CBC23-06E4-95D0-F8A3-05E98439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43E5-1A12-81E5-6617-C87AE1C0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11DBD-38EE-0CFD-1E7E-660F5F3E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3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1EDB-E44A-CAFF-215A-8A819AAC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5C3DF-4B22-9259-006C-D05EE3FA1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0ACA-24B1-3BA7-B9BF-8AC50D90D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21E98-2858-8400-185D-684488EB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6515-7BA1-E9F0-1533-CE19BA8D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662E-EE49-5AAD-3113-5CEAACDD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18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B6029-9044-B899-199F-3764B9F5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0FDB-9235-C528-B766-C8C1A768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E819-0157-4D9C-DCC0-B692C6C4D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C3EF-5AF1-4DED-A6B2-5F46816FDBC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17E51-399A-32F7-8A64-4EE1297C8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0993F-1907-0A19-38E0-339D27817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5CD7-4420-459D-ADA7-6034AD761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776A06-5595-975B-D355-03995008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44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CF8F3-B0B3-CC5C-CE3D-F2D18DCADA01}"/>
              </a:ext>
            </a:extLst>
          </p:cNvPr>
          <p:cNvSpPr/>
          <p:nvPr/>
        </p:nvSpPr>
        <p:spPr>
          <a:xfrm>
            <a:off x="619754" y="253632"/>
            <a:ext cx="40895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INTRODUCTION: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0195CB0-B9F6-DEEC-9B30-C99BD8477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2" y="1023073"/>
            <a:ext cx="1623813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Lighting System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Automatic Street Light System works on its own,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turning lights on at night and off in the morning.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 Detection Using Sensors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an LDR or other sensors to check light levels,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detecting darkness to automatically switch lights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Efficiency and Automation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eliminates manual operation of street lights,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electricity wastage and improving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Urban Implementation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systems are widely used in smart cities,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sustainability and lowering power costs.</a:t>
            </a:r>
          </a:p>
        </p:txBody>
      </p:sp>
    </p:spTree>
    <p:extLst>
      <p:ext uri="{BB962C8B-B14F-4D97-AF65-F5344CB8AC3E}">
        <p14:creationId xmlns:p14="http://schemas.microsoft.com/office/powerpoint/2010/main" val="12209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637900-A372-5449-76D6-9EFB9353A2CF}"/>
              </a:ext>
            </a:extLst>
          </p:cNvPr>
          <p:cNvSpPr/>
          <p:nvPr/>
        </p:nvSpPr>
        <p:spPr>
          <a:xfrm>
            <a:off x="-90813" y="226142"/>
            <a:ext cx="48617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METHODOLOGY: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C78AC75-1A8D-7586-6D4D-2F56A25A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87" y="1366897"/>
            <a:ext cx="6805068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LDR detects the surrounding light levels.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signals the microcontroller to turn the street lights on or 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infrared sensor detects the presence of vehicles on the road.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 vehicles are detected, the system reduces light intensity.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technique helps in reducing electricity consumption.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decrease power usage by up to 60%.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microprocessor processes signals from sensors.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controls the LED activation based on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220841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106BBF8-9824-995C-511D-BBA6C521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07" y="1337280"/>
            <a:ext cx="1020824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operation eliminates the need for manual switching.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enhances convenience and ensures reliable lighting.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lighting systems are widely used in modern cities.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promote sustainability and energy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benefits both the environment and the economy.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cost savings while reducing carbon emissions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28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75B5-1858-E06D-3E3A-A2FD5F87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5" y="136504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COMPONENTS: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5D61-56CA-483D-CA23-D0FDEA6C5693}"/>
              </a:ext>
            </a:extLst>
          </p:cNvPr>
          <p:cNvSpPr/>
          <p:nvPr/>
        </p:nvSpPr>
        <p:spPr>
          <a:xfrm>
            <a:off x="399300" y="1416195"/>
            <a:ext cx="49827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1.Light Dependent Resistor(LDR)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D85AC-0186-A7CB-7BCE-AF2225105B18}"/>
              </a:ext>
            </a:extLst>
          </p:cNvPr>
          <p:cNvSpPr/>
          <p:nvPr/>
        </p:nvSpPr>
        <p:spPr>
          <a:xfrm>
            <a:off x="423882" y="2025460"/>
            <a:ext cx="2439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2.Power Supply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DA621C-FE8A-500C-497B-77EA64505251}"/>
              </a:ext>
            </a:extLst>
          </p:cNvPr>
          <p:cNvSpPr/>
          <p:nvPr/>
        </p:nvSpPr>
        <p:spPr>
          <a:xfrm flipH="1">
            <a:off x="127817" y="2705364"/>
            <a:ext cx="36084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3.Connecting  Wires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F47E4-E8B0-43DB-4050-5837D8E30255}"/>
              </a:ext>
            </a:extLst>
          </p:cNvPr>
          <p:cNvSpPr/>
          <p:nvPr/>
        </p:nvSpPr>
        <p:spPr>
          <a:xfrm>
            <a:off x="423882" y="3346601"/>
            <a:ext cx="16277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4.Arduino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881F5C-4D0B-D6FA-44C5-6FF9AC441FD6}"/>
              </a:ext>
            </a:extLst>
          </p:cNvPr>
          <p:cNvSpPr txBox="1"/>
          <p:nvPr/>
        </p:nvSpPr>
        <p:spPr>
          <a:xfrm>
            <a:off x="-1474838" y="398783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5.Street Lights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566504-0354-ED8C-93AA-A19E2D2C7BFE}"/>
              </a:ext>
            </a:extLst>
          </p:cNvPr>
          <p:cNvSpPr/>
          <p:nvPr/>
        </p:nvSpPr>
        <p:spPr>
          <a:xfrm>
            <a:off x="492966" y="4629297"/>
            <a:ext cx="19770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6.IR-Sensors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08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8B52-9667-49ED-BEEA-6F94C8E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CIRCUIT DIAGRAM: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21E24-3965-DD30-0940-0F8B16F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27" y="1785628"/>
            <a:ext cx="7742591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688A-4F7B-422E-8C8C-7FC1CEFC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535" y="3078828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THANK YOU!</a:t>
            </a:r>
            <a:br>
              <a:rPr lang="en-US" sz="5400" dirty="0">
                <a:latin typeface="Algerian" panose="04020705040A02060702" pitchFamily="82" charset="0"/>
              </a:rPr>
            </a:b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COMPONENTS:</vt:lpstr>
      <vt:lpstr>CIRCUIT DIAGRAM: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thamminivarun@hotmail.com</dc:creator>
  <cp:lastModifiedBy>thamminivarun@hotmail.com</cp:lastModifiedBy>
  <cp:revision>1</cp:revision>
  <dcterms:created xsi:type="dcterms:W3CDTF">2025-03-11T18:26:06Z</dcterms:created>
  <dcterms:modified xsi:type="dcterms:W3CDTF">2025-03-11T18:28:20Z</dcterms:modified>
</cp:coreProperties>
</file>