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83" r:id="rId7"/>
    <p:sldId id="284" r:id="rId8"/>
    <p:sldId id="285" r:id="rId9"/>
    <p:sldId id="275" r:id="rId10"/>
    <p:sldId id="272" r:id="rId11"/>
    <p:sldId id="260" r:id="rId12"/>
    <p:sldId id="261" r:id="rId13"/>
    <p:sldId id="263" r:id="rId14"/>
    <p:sldId id="264" r:id="rId15"/>
    <p:sldId id="265" r:id="rId16"/>
    <p:sldId id="266" r:id="rId17"/>
    <p:sldId id="262" r:id="rId18"/>
    <p:sldId id="28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784A8-DB64-3527-3404-E756EF089830}" v="17" dt="2025-03-11T08:11:58.042"/>
    <p1510:client id="{04119733-983F-4AA7-B5B3-F99C30D54199}" v="21" dt="2025-03-11T09:52:48.185"/>
    <p1510:client id="{2D46E72C-0F8B-BED8-1173-9386BF5CACFD}" v="246" dt="2025-03-11T09:56:33.374"/>
    <p1510:client id="{4CE8CE51-21BD-1ACD-931F-1D9A50D38F6B}" v="2" dt="2025-03-10T16:56:01.392"/>
    <p1510:client id="{7EB12531-0888-8896-334D-27570C8DD91A}" v="32" dt="2025-03-11T10:05:10.709"/>
    <p1510:client id="{F4036406-0FA2-23B4-EC12-FDDD202B4D69}" v="6" dt="2025-03-11T03:41:02.866"/>
    <p1510:client id="{FAFA498C-2F74-7836-B46A-71594D76E39F}" v="3" dt="2025-03-11T10:07:56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7EB12531-0888-8896-334D-27570C8DD91A}"/>
    <pc:docChg chg="addSld modSld">
      <pc:chgData name="Guest User" userId="" providerId="Windows Live" clId="Web-{7EB12531-0888-8896-334D-27570C8DD91A}" dt="2025-03-11T10:05:10.709" v="25"/>
      <pc:docMkLst>
        <pc:docMk/>
      </pc:docMkLst>
      <pc:sldChg chg="modSp mod modShow">
        <pc:chgData name="Guest User" userId="" providerId="Windows Live" clId="Web-{7EB12531-0888-8896-334D-27570C8DD91A}" dt="2025-03-11T08:36:23.141" v="24"/>
        <pc:sldMkLst>
          <pc:docMk/>
          <pc:sldMk cId="330730431" sldId="275"/>
        </pc:sldMkLst>
        <pc:spChg chg="mod">
          <ac:chgData name="Guest User" userId="" providerId="Windows Live" clId="Web-{7EB12531-0888-8896-334D-27570C8DD91A}" dt="2025-03-11T03:43:16.124" v="20" actId="20577"/>
          <ac:spMkLst>
            <pc:docMk/>
            <pc:sldMk cId="330730431" sldId="275"/>
            <ac:spMk id="4" creationId="{CA20FB40-B0CB-C20E-0274-0A6983F8BE8E}"/>
          </ac:spMkLst>
        </pc:spChg>
      </pc:sldChg>
      <pc:sldChg chg="mod modShow">
        <pc:chgData name="Guest User" userId="" providerId="Windows Live" clId="Web-{7EB12531-0888-8896-334D-27570C8DD91A}" dt="2025-03-11T03:53:56.068" v="22"/>
        <pc:sldMkLst>
          <pc:docMk/>
          <pc:sldMk cId="943025001" sldId="284"/>
        </pc:sldMkLst>
      </pc:sldChg>
      <pc:sldChg chg="new">
        <pc:chgData name="Guest User" userId="" providerId="Windows Live" clId="Web-{7EB12531-0888-8896-334D-27570C8DD91A}" dt="2025-03-11T10:05:10.709" v="25"/>
        <pc:sldMkLst>
          <pc:docMk/>
          <pc:sldMk cId="1894436883" sldId="287"/>
        </pc:sldMkLst>
      </pc:sldChg>
    </pc:docChg>
  </pc:docChgLst>
  <pc:docChgLst>
    <pc:chgData name="Guest User" providerId="Windows Live" clId="Web-{2D46E72C-0F8B-BED8-1173-9386BF5CACFD}"/>
    <pc:docChg chg="addSld modSld sldOrd">
      <pc:chgData name="Guest User" userId="" providerId="Windows Live" clId="Web-{2D46E72C-0F8B-BED8-1173-9386BF5CACFD}" dt="2025-03-11T09:56:33.374" v="243"/>
      <pc:docMkLst>
        <pc:docMk/>
      </pc:docMkLst>
      <pc:sldChg chg="ord">
        <pc:chgData name="Guest User" userId="" providerId="Windows Live" clId="Web-{2D46E72C-0F8B-BED8-1173-9386BF5CACFD}" dt="2025-03-11T04:02:22.710" v="1"/>
        <pc:sldMkLst>
          <pc:docMk/>
          <pc:sldMk cId="3664065210" sldId="261"/>
        </pc:sldMkLst>
      </pc:sldChg>
      <pc:sldChg chg="ord">
        <pc:chgData name="Guest User" userId="" providerId="Windows Live" clId="Web-{2D46E72C-0F8B-BED8-1173-9386BF5CACFD}" dt="2025-03-11T09:45:27.708" v="241"/>
        <pc:sldMkLst>
          <pc:docMk/>
          <pc:sldMk cId="1136834743" sldId="262"/>
        </pc:sldMkLst>
      </pc:sldChg>
      <pc:sldChg chg="modSp">
        <pc:chgData name="Guest User" userId="" providerId="Windows Live" clId="Web-{2D46E72C-0F8B-BED8-1173-9386BF5CACFD}" dt="2025-03-11T09:39:50.149" v="4" actId="1076"/>
        <pc:sldMkLst>
          <pc:docMk/>
          <pc:sldMk cId="4220839817" sldId="263"/>
        </pc:sldMkLst>
        <pc:picChg chg="mod">
          <ac:chgData name="Guest User" userId="" providerId="Windows Live" clId="Web-{2D46E72C-0F8B-BED8-1173-9386BF5CACFD}" dt="2025-03-11T09:39:50.149" v="4" actId="1076"/>
          <ac:picMkLst>
            <pc:docMk/>
            <pc:sldMk cId="4220839817" sldId="263"/>
            <ac:picMk id="5" creationId="{88793957-8629-4B6E-0B6A-7F1CCF2492C9}"/>
          </ac:picMkLst>
        </pc:picChg>
      </pc:sldChg>
      <pc:sldChg chg="ord">
        <pc:chgData name="Guest User" userId="" providerId="Windows Live" clId="Web-{2D46E72C-0F8B-BED8-1173-9386BF5CACFD}" dt="2025-03-11T09:56:33.374" v="243"/>
        <pc:sldMkLst>
          <pc:docMk/>
          <pc:sldMk cId="569205998" sldId="282"/>
        </pc:sldMkLst>
      </pc:sldChg>
      <pc:sldChg chg="modSp new ord">
        <pc:chgData name="Guest User" userId="" providerId="Windows Live" clId="Web-{2D46E72C-0F8B-BED8-1173-9386BF5CACFD}" dt="2025-03-11T09:45:14.317" v="240"/>
        <pc:sldMkLst>
          <pc:docMk/>
          <pc:sldMk cId="15574937" sldId="286"/>
        </pc:sldMkLst>
        <pc:spChg chg="mod">
          <ac:chgData name="Guest User" userId="" providerId="Windows Live" clId="Web-{2D46E72C-0F8B-BED8-1173-9386BF5CACFD}" dt="2025-03-11T09:41:20.449" v="31" actId="20577"/>
          <ac:spMkLst>
            <pc:docMk/>
            <pc:sldMk cId="15574937" sldId="286"/>
            <ac:spMk id="2" creationId="{21B0E835-571B-66FB-057A-4C69A0F90888}"/>
          </ac:spMkLst>
        </pc:spChg>
        <pc:spChg chg="mod">
          <ac:chgData name="Guest User" userId="" providerId="Windows Live" clId="Web-{2D46E72C-0F8B-BED8-1173-9386BF5CACFD}" dt="2025-03-11T09:45:08.411" v="239" actId="20577"/>
          <ac:spMkLst>
            <pc:docMk/>
            <pc:sldMk cId="15574937" sldId="286"/>
            <ac:spMk id="3" creationId="{F2D8982D-F07C-B58A-E050-C9D47961551E}"/>
          </ac:spMkLst>
        </pc:spChg>
      </pc:sldChg>
    </pc:docChg>
  </pc:docChgLst>
  <pc:docChgLst>
    <pc:chgData name="thamminivarun@hotmail.com" userId="c799205138da039c" providerId="LiveId" clId="{04119733-983F-4AA7-B5B3-F99C30D54199}"/>
    <pc:docChg chg="custSel modSld">
      <pc:chgData name="thamminivarun@hotmail.com" userId="c799205138da039c" providerId="LiveId" clId="{04119733-983F-4AA7-B5B3-F99C30D54199}" dt="2025-03-11T09:52:48.185" v="20" actId="21"/>
      <pc:docMkLst>
        <pc:docMk/>
      </pc:docMkLst>
      <pc:sldChg chg="addSp delSp modSp mod">
        <pc:chgData name="thamminivarun@hotmail.com" userId="c799205138da039c" providerId="LiveId" clId="{04119733-983F-4AA7-B5B3-F99C30D54199}" dt="2025-03-11T09:52:48.185" v="20" actId="21"/>
        <pc:sldMkLst>
          <pc:docMk/>
          <pc:sldMk cId="4220839817" sldId="263"/>
        </pc:sldMkLst>
        <pc:spChg chg="add del mod">
          <ac:chgData name="thamminivarun@hotmail.com" userId="c799205138da039c" providerId="LiveId" clId="{04119733-983F-4AA7-B5B3-F99C30D54199}" dt="2025-03-11T09:52:48.185" v="20" actId="21"/>
          <ac:spMkLst>
            <pc:docMk/>
            <pc:sldMk cId="4220839817" sldId="263"/>
            <ac:spMk id="4" creationId="{295E9085-F5ED-9F3B-DEB0-824267641ECC}"/>
          </ac:spMkLst>
        </pc:spChg>
        <pc:picChg chg="del mod">
          <ac:chgData name="thamminivarun@hotmail.com" userId="c799205138da039c" providerId="LiveId" clId="{04119733-983F-4AA7-B5B3-F99C30D54199}" dt="2025-03-11T09:52:38.819" v="18" actId="478"/>
          <ac:picMkLst>
            <pc:docMk/>
            <pc:sldMk cId="4220839817" sldId="263"/>
            <ac:picMk id="5" creationId="{88793957-8629-4B6E-0B6A-7F1CCF2492C9}"/>
          </ac:picMkLst>
        </pc:picChg>
        <pc:picChg chg="add">
          <ac:chgData name="thamminivarun@hotmail.com" userId="c799205138da039c" providerId="LiveId" clId="{04119733-983F-4AA7-B5B3-F99C30D54199}" dt="2025-03-11T09:52:40.796" v="19" actId="22"/>
          <ac:picMkLst>
            <pc:docMk/>
            <pc:sldMk cId="4220839817" sldId="263"/>
            <ac:picMk id="7" creationId="{76CEDCDD-157C-B8C0-C8D3-66EABA4FC8EB}"/>
          </ac:picMkLst>
        </pc:picChg>
      </pc:sldChg>
      <pc:sldChg chg="addSp delSp modSp mod">
        <pc:chgData name="thamminivarun@hotmail.com" userId="c799205138da039c" providerId="LiveId" clId="{04119733-983F-4AA7-B5B3-F99C30D54199}" dt="2025-03-11T02:43:34.045" v="2" actId="22"/>
        <pc:sldMkLst>
          <pc:docMk/>
          <pc:sldMk cId="3511367686" sldId="264"/>
        </pc:sldMkLst>
        <pc:spChg chg="add del mod">
          <ac:chgData name="thamminivarun@hotmail.com" userId="c799205138da039c" providerId="LiveId" clId="{04119733-983F-4AA7-B5B3-F99C30D54199}" dt="2025-03-11T02:43:34.045" v="2" actId="22"/>
          <ac:spMkLst>
            <pc:docMk/>
            <pc:sldMk cId="3511367686" sldId="264"/>
            <ac:spMk id="4" creationId="{1D41D01B-7828-8255-E321-E73A8A6E92B0}"/>
          </ac:spMkLst>
        </pc:spChg>
        <pc:picChg chg="del mod">
          <ac:chgData name="thamminivarun@hotmail.com" userId="c799205138da039c" providerId="LiveId" clId="{04119733-983F-4AA7-B5B3-F99C30D54199}" dt="2025-03-11T02:43:02.737" v="1" actId="21"/>
          <ac:picMkLst>
            <pc:docMk/>
            <pc:sldMk cId="3511367686" sldId="264"/>
            <ac:picMk id="5" creationId="{AE4EE8EE-3A5E-AA2F-1C1E-36F516785C01}"/>
          </ac:picMkLst>
        </pc:picChg>
        <pc:picChg chg="add mod ord">
          <ac:chgData name="thamminivarun@hotmail.com" userId="c799205138da039c" providerId="LiveId" clId="{04119733-983F-4AA7-B5B3-F99C30D54199}" dt="2025-03-11T02:43:34.045" v="2" actId="22"/>
          <ac:picMkLst>
            <pc:docMk/>
            <pc:sldMk cId="3511367686" sldId="264"/>
            <ac:picMk id="7" creationId="{26B31703-DEDA-1450-8113-29DCDD199D36}"/>
          </ac:picMkLst>
        </pc:picChg>
      </pc:sldChg>
      <pc:sldChg chg="addSp delSp modSp mod">
        <pc:chgData name="thamminivarun@hotmail.com" userId="c799205138da039c" providerId="LiveId" clId="{04119733-983F-4AA7-B5B3-F99C30D54199}" dt="2025-03-11T02:45:01.973" v="4" actId="22"/>
        <pc:sldMkLst>
          <pc:docMk/>
          <pc:sldMk cId="1345700153" sldId="265"/>
        </pc:sldMkLst>
        <pc:spChg chg="add del mod">
          <ac:chgData name="thamminivarun@hotmail.com" userId="c799205138da039c" providerId="LiveId" clId="{04119733-983F-4AA7-B5B3-F99C30D54199}" dt="2025-03-11T02:45:01.973" v="4" actId="22"/>
          <ac:spMkLst>
            <pc:docMk/>
            <pc:sldMk cId="1345700153" sldId="265"/>
            <ac:spMk id="4" creationId="{41D0441C-0EC0-AC61-9AD9-CA4CB29A0F61}"/>
          </ac:spMkLst>
        </pc:spChg>
        <pc:picChg chg="del">
          <ac:chgData name="thamminivarun@hotmail.com" userId="c799205138da039c" providerId="LiveId" clId="{04119733-983F-4AA7-B5B3-F99C30D54199}" dt="2025-03-11T02:44:43.892" v="3" actId="21"/>
          <ac:picMkLst>
            <pc:docMk/>
            <pc:sldMk cId="1345700153" sldId="265"/>
            <ac:picMk id="5" creationId="{CFA422B8-BCE4-DEE1-2036-ACBC1EDA6E7A}"/>
          </ac:picMkLst>
        </pc:picChg>
        <pc:picChg chg="add mod ord">
          <ac:chgData name="thamminivarun@hotmail.com" userId="c799205138da039c" providerId="LiveId" clId="{04119733-983F-4AA7-B5B3-F99C30D54199}" dt="2025-03-11T02:45:01.973" v="4" actId="22"/>
          <ac:picMkLst>
            <pc:docMk/>
            <pc:sldMk cId="1345700153" sldId="265"/>
            <ac:picMk id="7" creationId="{FB9E248F-CC9C-FCD2-478E-0D54162963E1}"/>
          </ac:picMkLst>
        </pc:picChg>
      </pc:sldChg>
      <pc:sldChg chg="addSp delSp modSp mod">
        <pc:chgData name="thamminivarun@hotmail.com" userId="c799205138da039c" providerId="LiveId" clId="{04119733-983F-4AA7-B5B3-F99C30D54199}" dt="2025-03-11T02:45:48.938" v="8" actId="14100"/>
        <pc:sldMkLst>
          <pc:docMk/>
          <pc:sldMk cId="1781624397" sldId="266"/>
        </pc:sldMkLst>
        <pc:spChg chg="add del mod">
          <ac:chgData name="thamminivarun@hotmail.com" userId="c799205138da039c" providerId="LiveId" clId="{04119733-983F-4AA7-B5B3-F99C30D54199}" dt="2025-03-11T02:45:36.734" v="6" actId="22"/>
          <ac:spMkLst>
            <pc:docMk/>
            <pc:sldMk cId="1781624397" sldId="266"/>
            <ac:spMk id="4" creationId="{4E5E5E9B-0414-A9C6-9D9E-87C964079ADE}"/>
          </ac:spMkLst>
        </pc:spChg>
        <pc:picChg chg="del">
          <ac:chgData name="thamminivarun@hotmail.com" userId="c799205138da039c" providerId="LiveId" clId="{04119733-983F-4AA7-B5B3-F99C30D54199}" dt="2025-03-11T02:45:12.488" v="5" actId="21"/>
          <ac:picMkLst>
            <pc:docMk/>
            <pc:sldMk cId="1781624397" sldId="266"/>
            <ac:picMk id="5" creationId="{1DA2F499-D42E-6273-D3BD-9E8FF5539006}"/>
          </ac:picMkLst>
        </pc:picChg>
        <pc:picChg chg="add mod ord">
          <ac:chgData name="thamminivarun@hotmail.com" userId="c799205138da039c" providerId="LiveId" clId="{04119733-983F-4AA7-B5B3-F99C30D54199}" dt="2025-03-11T02:45:48.938" v="8" actId="14100"/>
          <ac:picMkLst>
            <pc:docMk/>
            <pc:sldMk cId="1781624397" sldId="266"/>
            <ac:picMk id="7" creationId="{50CA63A5-B296-A8FF-C31A-21D2F050D4EC}"/>
          </ac:picMkLst>
        </pc:picChg>
      </pc:sldChg>
      <pc:sldChg chg="modSp mod">
        <pc:chgData name="thamminivarun@hotmail.com" userId="c799205138da039c" providerId="LiveId" clId="{04119733-983F-4AA7-B5B3-F99C30D54199}" dt="2025-03-11T03:22:43.341" v="12" actId="20577"/>
        <pc:sldMkLst>
          <pc:docMk/>
          <pc:sldMk cId="3883504509" sldId="283"/>
        </pc:sldMkLst>
        <pc:spChg chg="mod">
          <ac:chgData name="thamminivarun@hotmail.com" userId="c799205138da039c" providerId="LiveId" clId="{04119733-983F-4AA7-B5B3-F99C30D54199}" dt="2025-03-11T03:22:43.341" v="12" actId="20577"/>
          <ac:spMkLst>
            <pc:docMk/>
            <pc:sldMk cId="3883504509" sldId="283"/>
            <ac:spMk id="5" creationId="{245FC9D5-D7DB-1ABB-4E12-3EB69D4B69CB}"/>
          </ac:spMkLst>
        </pc:spChg>
      </pc:sldChg>
    </pc:docChg>
  </pc:docChgLst>
  <pc:docChgLst>
    <pc:chgData name="Guest User" providerId="Windows Live" clId="Web-{F4036406-0FA2-23B4-EC12-FDDD202B4D69}"/>
    <pc:docChg chg="modSld">
      <pc:chgData name="Guest User" userId="" providerId="Windows Live" clId="Web-{F4036406-0FA2-23B4-EC12-FDDD202B4D69}" dt="2025-03-11T03:41:02.866" v="3" actId="20577"/>
      <pc:docMkLst>
        <pc:docMk/>
      </pc:docMkLst>
      <pc:sldChg chg="modSp">
        <pc:chgData name="Guest User" userId="" providerId="Windows Live" clId="Web-{F4036406-0FA2-23B4-EC12-FDDD202B4D69}" dt="2025-03-11T03:41:02.866" v="3" actId="20577"/>
        <pc:sldMkLst>
          <pc:docMk/>
          <pc:sldMk cId="330730431" sldId="275"/>
        </pc:sldMkLst>
        <pc:spChg chg="mod">
          <ac:chgData name="Guest User" userId="" providerId="Windows Live" clId="Web-{F4036406-0FA2-23B4-EC12-FDDD202B4D69}" dt="2025-03-11T03:41:02.866" v="3" actId="20577"/>
          <ac:spMkLst>
            <pc:docMk/>
            <pc:sldMk cId="330730431" sldId="275"/>
            <ac:spMk id="4" creationId="{CA20FB40-B0CB-C20E-0274-0A6983F8BE8E}"/>
          </ac:spMkLst>
        </pc:spChg>
      </pc:sldChg>
    </pc:docChg>
  </pc:docChgLst>
  <pc:docChgLst>
    <pc:chgData name="Guest User" providerId="Windows Live" clId="Web-{006784A8-DB64-3527-3404-E756EF089830}"/>
    <pc:docChg chg="modSld">
      <pc:chgData name="Guest User" userId="" providerId="Windows Live" clId="Web-{006784A8-DB64-3527-3404-E756EF089830}" dt="2025-03-11T08:11:58.042" v="16" actId="1076"/>
      <pc:docMkLst>
        <pc:docMk/>
      </pc:docMkLst>
      <pc:sldChg chg="modSp">
        <pc:chgData name="Guest User" userId="" providerId="Windows Live" clId="Web-{006784A8-DB64-3527-3404-E756EF089830}" dt="2025-03-11T08:11:58.042" v="16" actId="1076"/>
        <pc:sldMkLst>
          <pc:docMk/>
          <pc:sldMk cId="4220839817" sldId="263"/>
        </pc:sldMkLst>
        <pc:picChg chg="mod">
          <ac:chgData name="Guest User" userId="" providerId="Windows Live" clId="Web-{006784A8-DB64-3527-3404-E756EF089830}" dt="2025-03-11T08:11:58.042" v="16" actId="1076"/>
          <ac:picMkLst>
            <pc:docMk/>
            <pc:sldMk cId="4220839817" sldId="263"/>
            <ac:picMk id="5" creationId="{88793957-8629-4B6E-0B6A-7F1CCF2492C9}"/>
          </ac:picMkLst>
        </pc:picChg>
      </pc:sldChg>
      <pc:sldChg chg="modSp">
        <pc:chgData name="Guest User" userId="" providerId="Windows Live" clId="Web-{006784A8-DB64-3527-3404-E756EF089830}" dt="2025-03-11T02:56:39.945" v="13"/>
        <pc:sldMkLst>
          <pc:docMk/>
          <pc:sldMk cId="982444475" sldId="272"/>
        </pc:sldMkLst>
        <pc:spChg chg="mod">
          <ac:chgData name="Guest User" userId="" providerId="Windows Live" clId="Web-{006784A8-DB64-3527-3404-E756EF089830}" dt="2025-03-11T02:54:37.200" v="9" actId="1076"/>
          <ac:spMkLst>
            <pc:docMk/>
            <pc:sldMk cId="982444475" sldId="272"/>
            <ac:spMk id="2" creationId="{F1A3F0EE-99E1-73C5-3BB6-A8FFAE7653FC}"/>
          </ac:spMkLst>
        </pc:spChg>
        <pc:picChg chg="mod modCrop">
          <ac:chgData name="Guest User" userId="" providerId="Windows Live" clId="Web-{006784A8-DB64-3527-3404-E756EF089830}" dt="2025-03-11T02:56:39.945" v="13"/>
          <ac:picMkLst>
            <pc:docMk/>
            <pc:sldMk cId="982444475" sldId="272"/>
            <ac:picMk id="8" creationId="{DCBE0F3D-E251-86C1-2261-AD774A2DF7FF}"/>
          </ac:picMkLst>
        </pc:picChg>
      </pc:sldChg>
      <pc:sldChg chg="modSp">
        <pc:chgData name="Guest User" userId="" providerId="Windows Live" clId="Web-{006784A8-DB64-3527-3404-E756EF089830}" dt="2025-03-11T02:31:09.727" v="8" actId="1076"/>
        <pc:sldMkLst>
          <pc:docMk/>
          <pc:sldMk cId="330730431" sldId="275"/>
        </pc:sldMkLst>
        <pc:spChg chg="mod">
          <ac:chgData name="Guest User" userId="" providerId="Windows Live" clId="Web-{006784A8-DB64-3527-3404-E756EF089830}" dt="2025-03-11T02:31:09.727" v="8" actId="1076"/>
          <ac:spMkLst>
            <pc:docMk/>
            <pc:sldMk cId="330730431" sldId="275"/>
            <ac:spMk id="4" creationId="{CA20FB40-B0CB-C20E-0274-0A6983F8BE8E}"/>
          </ac:spMkLst>
        </pc:spChg>
        <pc:spChg chg="mod">
          <ac:chgData name="Guest User" userId="" providerId="Windows Live" clId="Web-{006784A8-DB64-3527-3404-E756EF089830}" dt="2025-03-11T02:30:49.647" v="6" actId="1076"/>
          <ac:spMkLst>
            <pc:docMk/>
            <pc:sldMk cId="330730431" sldId="275"/>
            <ac:spMk id="5" creationId="{F4E8A05B-2340-4E79-59E7-2E8A388F6C51}"/>
          </ac:spMkLst>
        </pc:spChg>
      </pc:sldChg>
      <pc:sldChg chg="modSp">
        <pc:chgData name="Guest User" userId="" providerId="Windows Live" clId="Web-{006784A8-DB64-3527-3404-E756EF089830}" dt="2025-03-11T02:01:25.176" v="1" actId="1076"/>
        <pc:sldMkLst>
          <pc:docMk/>
          <pc:sldMk cId="3883504509" sldId="283"/>
        </pc:sldMkLst>
        <pc:spChg chg="mod">
          <ac:chgData name="Guest User" userId="" providerId="Windows Live" clId="Web-{006784A8-DB64-3527-3404-E756EF089830}" dt="2025-03-11T02:01:19.207" v="0" actId="1076"/>
          <ac:spMkLst>
            <pc:docMk/>
            <pc:sldMk cId="3883504509" sldId="283"/>
            <ac:spMk id="5" creationId="{245FC9D5-D7DB-1ABB-4E12-3EB69D4B69CB}"/>
          </ac:spMkLst>
        </pc:spChg>
        <pc:graphicFrameChg chg="mod">
          <ac:chgData name="Guest User" userId="" providerId="Windows Live" clId="Web-{006784A8-DB64-3527-3404-E756EF089830}" dt="2025-03-11T02:01:25.176" v="1" actId="1076"/>
          <ac:graphicFrameMkLst>
            <pc:docMk/>
            <pc:sldMk cId="3883504509" sldId="283"/>
            <ac:graphicFrameMk id="3" creationId="{7743BB5D-39AE-8D11-D8D1-7ACCE18FBB01}"/>
          </ac:graphicFrameMkLst>
        </pc:graphicFrameChg>
      </pc:sldChg>
      <pc:sldChg chg="modSp">
        <pc:chgData name="Guest User" userId="" providerId="Windows Live" clId="Web-{006784A8-DB64-3527-3404-E756EF089830}" dt="2025-03-11T02:23:23.060" v="4" actId="1076"/>
        <pc:sldMkLst>
          <pc:docMk/>
          <pc:sldMk cId="943025001" sldId="284"/>
        </pc:sldMkLst>
        <pc:spChg chg="mod">
          <ac:chgData name="Guest User" userId="" providerId="Windows Live" clId="Web-{006784A8-DB64-3527-3404-E756EF089830}" dt="2025-03-11T02:23:13.169" v="3" actId="1076"/>
          <ac:spMkLst>
            <pc:docMk/>
            <pc:sldMk cId="943025001" sldId="284"/>
            <ac:spMk id="8" creationId="{41843698-2A5E-8072-4E6E-A7D84C4DF926}"/>
          </ac:spMkLst>
        </pc:spChg>
        <pc:graphicFrameChg chg="mod">
          <ac:chgData name="Guest User" userId="" providerId="Windows Live" clId="Web-{006784A8-DB64-3527-3404-E756EF089830}" dt="2025-03-11T02:23:23.060" v="4" actId="1076"/>
          <ac:graphicFrameMkLst>
            <pc:docMk/>
            <pc:sldMk cId="943025001" sldId="284"/>
            <ac:graphicFrameMk id="7" creationId="{6C4937AA-CB63-4454-3405-F1EEDCDB70F4}"/>
          </ac:graphicFrameMkLst>
        </pc:graphicFrameChg>
      </pc:sldChg>
    </pc:docChg>
  </pc:docChgLst>
  <pc:docChgLst>
    <pc:chgData name="Guest User" providerId="Windows Live" clId="Web-{FAFA498C-2F74-7836-B46A-71594D76E39F}"/>
    <pc:docChg chg="delSld sldOrd">
      <pc:chgData name="Guest User" userId="" providerId="Windows Live" clId="Web-{FAFA498C-2F74-7836-B46A-71594D76E39F}" dt="2025-03-11T10:07:56.895" v="2"/>
      <pc:docMkLst>
        <pc:docMk/>
      </pc:docMkLst>
      <pc:sldChg chg="ord">
        <pc:chgData name="Guest User" userId="" providerId="Windows Live" clId="Web-{FAFA498C-2F74-7836-B46A-71594D76E39F}" dt="2025-03-11T10:03:21.403" v="1"/>
        <pc:sldMkLst>
          <pc:docMk/>
          <pc:sldMk cId="3355303051" sldId="259"/>
        </pc:sldMkLst>
      </pc:sldChg>
      <pc:sldChg chg="del">
        <pc:chgData name="Guest User" userId="" providerId="Windows Live" clId="Web-{FAFA498C-2F74-7836-B46A-71594D76E39F}" dt="2025-03-11T10:07:56.895" v="2"/>
        <pc:sldMkLst>
          <pc:docMk/>
          <pc:sldMk cId="1894436883" sldId="287"/>
        </pc:sldMkLst>
      </pc:sldChg>
    </pc:docChg>
  </pc:docChgLst>
  <pc:docChgLst>
    <pc:chgData name="Guest User" providerId="Windows Live" clId="Web-{4CE8CE51-21BD-1ACD-931F-1D9A50D38F6B}"/>
    <pc:docChg chg="modSld">
      <pc:chgData name="Guest User" userId="" providerId="Windows Live" clId="Web-{4CE8CE51-21BD-1ACD-931F-1D9A50D38F6B}" dt="2025-03-10T16:56:01.392" v="1" actId="20577"/>
      <pc:docMkLst>
        <pc:docMk/>
      </pc:docMkLst>
      <pc:sldChg chg="modSp">
        <pc:chgData name="Guest User" userId="" providerId="Windows Live" clId="Web-{4CE8CE51-21BD-1ACD-931F-1D9A50D38F6B}" dt="2025-03-10T16:56:01.392" v="1" actId="20577"/>
        <pc:sldMkLst>
          <pc:docMk/>
          <pc:sldMk cId="1787103989" sldId="267"/>
        </pc:sldMkLst>
        <pc:spChg chg="mod">
          <ac:chgData name="Guest User" userId="" providerId="Windows Live" clId="Web-{4CE8CE51-21BD-1ACD-931F-1D9A50D38F6B}" dt="2025-03-10T16:56:01.392" v="1" actId="20577"/>
          <ac:spMkLst>
            <pc:docMk/>
            <pc:sldMk cId="1787103989" sldId="267"/>
            <ac:spMk id="2" creationId="{8C2D2DA6-06BF-2FA5-920F-0936917930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3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3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9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9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3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2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4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8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3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9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0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C3C9-7089-0385-6A7D-8FEEA4BEC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538" y="1598098"/>
            <a:ext cx="5701525" cy="2968431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Centre Digital Twins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Reinforcement Learning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7" descr="A person touching a screen with a blue hexagon&#10;&#10;AI-generated content may be incorrect.">
            <a:extLst>
              <a:ext uri="{FF2B5EF4-FFF2-40B4-BE49-F238E27FC236}">
                <a16:creationId xmlns:a16="http://schemas.microsoft.com/office/drawing/2014/main" id="{29DC5C45-CC3D-D79B-DA04-5F47287FE8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586" r="30586"/>
          <a:stretch>
            <a:fillRect/>
          </a:stretch>
        </p:blipFill>
        <p:spPr>
          <a:xfrm>
            <a:off x="7147720" y="909236"/>
            <a:ext cx="3749473" cy="459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1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F9185-195E-D3BE-5D6D-9EA8307AA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F0EE-99E1-73C5-3BB6-A8FFAE76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325" y="4325"/>
            <a:ext cx="10176641" cy="1253468"/>
          </a:xfrm>
        </p:spPr>
        <p:txBody>
          <a:bodyPr>
            <a:noAutofit/>
          </a:bodyPr>
          <a:lstStyle/>
          <a:p>
            <a:r>
              <a:rPr lang="en-IN" sz="5000">
                <a:latin typeface="Baskerville Old Face" panose="02020602080505020303" pitchFamily="18" charset="0"/>
              </a:rPr>
              <a:t> </a:t>
            </a:r>
            <a:r>
              <a:rPr lang="en-IN" sz="5000" u="sng">
                <a:latin typeface="Baskerville Old Face" panose="02020602080505020303" pitchFamily="18" charset="0"/>
              </a:rPr>
              <a:t>Methodology</a:t>
            </a:r>
            <a:endParaRPr lang="en-IN" sz="5000" b="1" u="sng">
              <a:latin typeface="Baskerville Old Face" panose="020206020805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BE0F3D-E251-86C1-2261-AD774A2DF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1" r="-115" b="601"/>
          <a:stretch/>
        </p:blipFill>
        <p:spPr>
          <a:xfrm>
            <a:off x="840099" y="1141376"/>
            <a:ext cx="9192697" cy="52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4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52CC-681E-6629-46E8-E5B8DB18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43" y="0"/>
            <a:ext cx="9634011" cy="1325563"/>
          </a:xfrm>
        </p:spPr>
        <p:txBody>
          <a:bodyPr>
            <a:normAutofit/>
          </a:bodyPr>
          <a:lstStyle/>
          <a:p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: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8E82B56-A00E-6A44-9DB5-197F100332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1513704"/>
            <a:ext cx="944150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Problem: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First  we study how data centers use energy and how they impact the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Collecting Information: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gather data about electricity usage, weather, and buildings from the ASHRAE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 Virtual Model: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build a digital twin, a computer version of a real data center, to test our ideas safely.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Choosing Important Factors: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focus on key things like temperature, server load, and carbon emissions.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3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CE9685B-D375-7F61-7CA3-5D7D3FB363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8211" y="692824"/>
            <a:ext cx="1029758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Smart AI Technology: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train an AI system to adjust cooling and energy use in the best way.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Running Tests in the Virtual Model: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let the AI control the data center in a simulation and check the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Improvements: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compare AI’s decisions with traditional methods to see if our approach is better.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Collecting and Studying Results: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record how much energy and pollution are reduced using AI.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Fixing and Improving: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we find any mistakes, we adjust the AI and make it smarter.</a:t>
            </a:r>
          </a:p>
        </p:txBody>
      </p:sp>
    </p:spTree>
    <p:extLst>
      <p:ext uri="{BB962C8B-B14F-4D97-AF65-F5344CB8AC3E}">
        <p14:creationId xmlns:p14="http://schemas.microsoft.com/office/powerpoint/2010/main" val="366406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EB41-81DF-B36B-AC9C-7E6D6812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56136"/>
            <a:ext cx="9634011" cy="741144"/>
          </a:xfrm>
        </p:spPr>
        <p:txBody>
          <a:bodyPr>
            <a:normAutofit fontScale="90000"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Result : </a:t>
            </a:r>
            <a:b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CEDCDD-157C-B8C0-C8D3-66EABA4FC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8" y="1188526"/>
            <a:ext cx="10882303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39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FE39-ACF0-E657-B4F9-63A32B08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697" y="258697"/>
            <a:ext cx="5300408" cy="712269"/>
          </a:xfrm>
        </p:spPr>
        <p:txBody>
          <a:bodyPr>
            <a:normAutofit/>
          </a:bodyPr>
          <a:lstStyle/>
          <a:p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Energy foot print comparison 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B31703-DEDA-1450-8113-29DCDD199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671" y="1874838"/>
            <a:ext cx="7257145" cy="4351337"/>
          </a:xfrm>
        </p:spPr>
      </p:pic>
    </p:spTree>
    <p:extLst>
      <p:ext uri="{BB962C8B-B14F-4D97-AF65-F5344CB8AC3E}">
        <p14:creationId xmlns:p14="http://schemas.microsoft.com/office/powerpoint/2010/main" val="351136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C163-B5CF-8959-15DC-E0B25F49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415" y="120549"/>
            <a:ext cx="9634011" cy="894832"/>
          </a:xfrm>
        </p:spPr>
        <p:txBody>
          <a:bodyPr>
            <a:normAutofit/>
          </a:bodyPr>
          <a:lstStyle/>
          <a:p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Carbon Footprint Comparison: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9E248F-CC9C-FCD2-478E-0D5416296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984" y="1874838"/>
            <a:ext cx="7264520" cy="4351337"/>
          </a:xfrm>
        </p:spPr>
      </p:pic>
    </p:spTree>
    <p:extLst>
      <p:ext uri="{BB962C8B-B14F-4D97-AF65-F5344CB8AC3E}">
        <p14:creationId xmlns:p14="http://schemas.microsoft.com/office/powerpoint/2010/main" val="134570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3A4C-6F66-A986-3DD7-EB27BA05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205" y="175662"/>
            <a:ext cx="5860341" cy="623236"/>
          </a:xfrm>
        </p:spPr>
        <p:txBody>
          <a:bodyPr>
            <a:normAutofit fontScale="90000"/>
          </a:bodyPr>
          <a:lstStyle/>
          <a:p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carbon Reduction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CA63A5-B296-A8FF-C31A-21D2F050D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097" y="1435510"/>
            <a:ext cx="6911754" cy="4790665"/>
          </a:xfrm>
        </p:spPr>
      </p:pic>
    </p:spTree>
    <p:extLst>
      <p:ext uri="{BB962C8B-B14F-4D97-AF65-F5344CB8AC3E}">
        <p14:creationId xmlns:p14="http://schemas.microsoft.com/office/powerpoint/2010/main" val="1781624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11A6C13-924A-FAA8-F8E6-C6E2B5D496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7751" y="597558"/>
            <a:ext cx="9037019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Conclusion: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explain how AI can help data centers use less energy, lower costs, and reduce pollution.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the AI works well, we suggest using it in real data centers.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Plans: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think about how we can make the system even better in the future.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834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E835-571B-66FB-057A-4C69A0F9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venir Next LT Pro"/>
                <a:ea typeface="Calibri"/>
                <a:cs typeface="Calibri"/>
              </a:rPr>
              <a:t>Time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982D-F07C-B58A-E050-C9D479615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 the above given details we can say that we can be finishing the project by  </a:t>
            </a:r>
            <a:br>
              <a:rPr lang="en-US"/>
            </a:br>
            <a:r>
              <a:rPr lang="en-US"/>
              <a:t>march of 25 </a:t>
            </a:r>
          </a:p>
          <a:p>
            <a:pPr>
              <a:buClr>
                <a:srgbClr val="C3B2A7"/>
              </a:buClr>
            </a:pPr>
            <a:r>
              <a:rPr lang="en-US"/>
              <a:t>So that we can improve our accuracy so that we may complete as fast as we can.</a:t>
            </a:r>
          </a:p>
        </p:txBody>
      </p:sp>
    </p:spTree>
    <p:extLst>
      <p:ext uri="{BB962C8B-B14F-4D97-AF65-F5344CB8AC3E}">
        <p14:creationId xmlns:p14="http://schemas.microsoft.com/office/powerpoint/2010/main" val="15574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2DA6-06BF-2FA5-920F-09369179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77" y="4572000"/>
            <a:ext cx="3540653" cy="1174282"/>
          </a:xfrm>
        </p:spPr>
        <p:txBody>
          <a:bodyPr>
            <a:noAutofit/>
          </a:bodyPr>
          <a:lstStyle/>
          <a:p>
            <a:r>
              <a:rPr lang="en-IN" sz="2400">
                <a:latin typeface="Times New Roman"/>
                <a:cs typeface="Times New Roman"/>
              </a:rPr>
              <a:t>Done by </a:t>
            </a:r>
            <a:b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>
                <a:latin typeface="Times New Roman"/>
                <a:cs typeface="Times New Roman"/>
              </a:rPr>
              <a:t>cb.sc.u4aie24150</a:t>
            </a:r>
            <a:b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>
                <a:latin typeface="Times New Roman"/>
                <a:cs typeface="Times New Roman"/>
              </a:rPr>
              <a:t>cb.sc.u4aie24153</a:t>
            </a:r>
            <a:b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>
                <a:latin typeface="Times New Roman"/>
                <a:cs typeface="Times New Roman"/>
              </a:rPr>
              <a:t>cb.sc.u4aie24167</a:t>
            </a:r>
            <a:b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>
                <a:latin typeface="Times New Roman"/>
                <a:cs typeface="Times New Roman"/>
              </a:rPr>
              <a:t>cb.sc.u4aie24131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3CCE9-868E-83F4-09A8-593484DAE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83" y="2194560"/>
            <a:ext cx="2847634" cy="1013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78710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042A-4862-3585-EDAC-137D1FE2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44" y="310415"/>
            <a:ext cx="9634011" cy="1325563"/>
          </a:xfrm>
        </p:spPr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sz="4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1AF49D0-0045-A9AC-2BE8-F967AADCC7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7224" y="1532428"/>
            <a:ext cx="9036217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are creating a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Twin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a data center. A Digital Twin is like a virtual copy of a real data center. This means we can test different ways to save electricity and reduce pollution without affecting the actual data center. We will use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help us find the best ways to control temperature, server load, and energy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make data centers more energy-efficient. If we can use AI to manage energy better, companies can save money, and we can also help reduce pollution, making the world a cleaner and greener place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14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F50F-8349-9433-38AA-950D48E8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338" y="156410"/>
            <a:ext cx="9634011" cy="1325563"/>
          </a:xfrm>
        </p:spPr>
        <p:txBody>
          <a:bodyPr>
            <a:normAutofit/>
          </a:bodyPr>
          <a:lstStyle/>
          <a:p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2C81CB-8D7A-AA96-7B2E-E31DFF445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92" y="1481973"/>
            <a:ext cx="1071291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 Electricity: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main goal of this project is to reduce the amount of electricity used in data centers. We will use smart methods to save energy while keeping everything running smoothly.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Pollution: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centers release a lot of carbon dioxide (CO₂) into the air. Our project will help reduce this pollution by using energy in a better way.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Virtual Model: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will make a digital copy of a data center, called a "digital twin." This helps us test different ideas without changing real machines.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AI for Smart Control: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Our system will use artificial intelligence (AI) to manage cooling and computer loads automatically, making sure everything works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Old and New Methods: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will check if our AI system is better than traditional methods of saving electricity in data centers.</a:t>
            </a:r>
          </a:p>
        </p:txBody>
      </p:sp>
    </p:spTree>
    <p:extLst>
      <p:ext uri="{BB962C8B-B14F-4D97-AF65-F5344CB8AC3E}">
        <p14:creationId xmlns:p14="http://schemas.microsoft.com/office/powerpoint/2010/main" val="222252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0BBD46B-B488-8FA7-FD09-15AE6E2130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8644" y="520511"/>
            <a:ext cx="9748888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Computers Work Better: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will help computers in data centers work faster and more efficiently without wasting energy.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 Money: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less electricity means lower electricity bills. This project will help companies save money while keeping their systems running.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 Things Safe: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Our system will make sure the data center stays at a safe temperature so that no machines overheat or break down.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AI in Real-Time: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will run tests to see if our AI system can make quick and smart decisions in real situations.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 the Environment: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saving electricity and reducing pollution, our project will help make the world a cleaner and greener place for everyone.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0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4BD55-BA24-0C55-BC1B-476EFF708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BDDF-3EB1-1FE2-A146-9F842CB2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27" y="806185"/>
            <a:ext cx="10176641" cy="1253468"/>
          </a:xfrm>
        </p:spPr>
        <p:txBody>
          <a:bodyPr>
            <a:noAutofit/>
          </a:bodyPr>
          <a:lstStyle/>
          <a:p>
            <a:r>
              <a:rPr lang="en-IN" sz="4500" b="1">
                <a:latin typeface="Baskerville Old Face" panose="02020602080505020303" pitchFamily="18" charset="0"/>
              </a:rPr>
              <a:t> </a:t>
            </a:r>
            <a:r>
              <a:rPr lang="en-IN" sz="4500" b="1" u="sng">
                <a:latin typeface="Baskerville Old Face" panose="02020602080505020303" pitchFamily="18" charset="0"/>
              </a:rPr>
              <a:t>D</a:t>
            </a:r>
            <a:r>
              <a:rPr lang="en-IN" sz="4500" u="sng">
                <a:latin typeface="Baskerville Old Face" panose="02020602080505020303" pitchFamily="18" charset="0"/>
              </a:rPr>
              <a:t>atasets Used</a:t>
            </a:r>
            <a:r>
              <a:rPr lang="en-IN" sz="4500" b="1" i="0" u="sng">
                <a:effectLst/>
                <a:latin typeface="Baskerville Old Face" panose="02020602080505020303" pitchFamily="18" charset="0"/>
              </a:rPr>
              <a:t> </a:t>
            </a:r>
            <a:br>
              <a:rPr lang="en-IN" sz="4500" b="1" i="0">
                <a:effectLst/>
                <a:latin typeface="Baskerville Old Face" panose="02020602080505020303" pitchFamily="18" charset="0"/>
              </a:rPr>
            </a:br>
            <a:endParaRPr lang="en-IN" sz="4500" b="1" u="sng"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96D78-3857-3080-9331-FA23D25C4275}"/>
              </a:ext>
            </a:extLst>
          </p:cNvPr>
          <p:cNvSpPr txBox="1"/>
          <p:nvPr/>
        </p:nvSpPr>
        <p:spPr>
          <a:xfrm>
            <a:off x="1025377" y="2059653"/>
            <a:ext cx="997599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/>
              <a:t>1.</a:t>
            </a:r>
            <a:r>
              <a:rPr lang="en-IN" sz="3000" b="1" u="sng"/>
              <a:t>ASHRAE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400"/>
              <a:t> The ASHRAE (American Society of Heating, Refrigerating, and Air-Conditioning Engineers) dataset contains energy usage data, HVAC performance metrics, and environmental parameters collected from commercial buildings and data </a:t>
            </a:r>
            <a:r>
              <a:rPr lang="en-IN" sz="2400" err="1"/>
              <a:t>centers</a:t>
            </a:r>
            <a:r>
              <a:rPr lang="en-IN" sz="2400"/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/>
              <a:t> It includes:</a:t>
            </a:r>
            <a:br>
              <a:rPr lang="en-IN" sz="2400"/>
            </a:br>
            <a:r>
              <a:rPr lang="en-IN" sz="2400"/>
              <a:t>*</a:t>
            </a:r>
            <a:r>
              <a:rPr lang="en-IN" sz="2400" b="1"/>
              <a:t>Temperature and humidity levels</a:t>
            </a:r>
            <a:r>
              <a:rPr lang="en-IN" sz="2400"/>
              <a:t> (indoor &amp; outdoor).</a:t>
            </a:r>
            <a:br>
              <a:rPr lang="en-IN" sz="2400"/>
            </a:br>
            <a:r>
              <a:rPr lang="en-IN" sz="2400"/>
              <a:t>*</a:t>
            </a:r>
            <a:r>
              <a:rPr lang="en-IN" sz="2400" b="1"/>
              <a:t>Power consumption data</a:t>
            </a:r>
            <a:r>
              <a:rPr lang="en-IN" sz="2400"/>
              <a:t> from different components.</a:t>
            </a:r>
            <a:br>
              <a:rPr lang="en-IN" sz="2400"/>
            </a:br>
            <a:r>
              <a:rPr lang="en-IN" sz="2400"/>
              <a:t>*</a:t>
            </a:r>
            <a:r>
              <a:rPr lang="en-IN" sz="2400" b="1"/>
              <a:t>Carbon emissions data</a:t>
            </a:r>
            <a:r>
              <a:rPr lang="en-IN" sz="2400"/>
              <a:t> based on energy usage.</a:t>
            </a:r>
            <a:br>
              <a:rPr lang="en-IN" sz="2400"/>
            </a:br>
            <a:r>
              <a:rPr lang="en-IN" sz="2400"/>
              <a:t>*</a:t>
            </a:r>
            <a:r>
              <a:rPr lang="en-IN" sz="2400" b="1"/>
              <a:t>Building load profiles</a:t>
            </a:r>
            <a:r>
              <a:rPr lang="en-IN" sz="2400"/>
              <a:t> (occupancy schedules, heat loads).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56920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ECC28-F76D-5B4D-FE2B-E8BF1474F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BEFC-153A-F6C7-6DB0-692F6AAA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9" y="254747"/>
            <a:ext cx="10176641" cy="1253468"/>
          </a:xfrm>
        </p:spPr>
        <p:txBody>
          <a:bodyPr>
            <a:noAutofit/>
          </a:bodyPr>
          <a:lstStyle/>
          <a:p>
            <a:r>
              <a:rPr lang="en-IN" sz="4500">
                <a:latin typeface="Baskerville Old Face" panose="02020602080505020303" pitchFamily="18" charset="0"/>
              </a:rPr>
              <a:t> </a:t>
            </a:r>
            <a:r>
              <a:rPr lang="en-IN" sz="4500" u="sng">
                <a:latin typeface="Baskerville Old Face" panose="02020602080505020303" pitchFamily="18" charset="0"/>
              </a:rPr>
              <a:t>CSV Files in ASHRAE Dataset</a:t>
            </a:r>
            <a:endParaRPr lang="en-IN" sz="4500" b="1" u="sng">
              <a:latin typeface="Baskerville Old Face" panose="02020602080505020303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43BB5D-39AE-8D11-D8D1-7ACCE18FB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02916"/>
              </p:ext>
            </p:extLst>
          </p:nvPr>
        </p:nvGraphicFramePr>
        <p:xfrm>
          <a:off x="554352" y="3876854"/>
          <a:ext cx="10515600" cy="22860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36459697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76815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000" b="1" u="sng"/>
                        <a:t>Column Name</a:t>
                      </a:r>
                      <a:endParaRPr lang="en-IN" sz="2000" u="sng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u="sng"/>
                        <a:t>Description</a:t>
                      </a:r>
                      <a:endParaRPr lang="en-IN" sz="2000" u="sng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378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err="1"/>
                        <a:t>building_id</a:t>
                      </a:r>
                      <a:endParaRPr lang="en-IN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Unique ID for each building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689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/>
                        <a:t>meter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Type of energy meter (0 = electricity, 1 = chilled water, 2 = steam, 3 = hot water)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716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/>
                        <a:t>timestamp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Date and time of the energy measurement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487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/>
                        <a:t>meter_reading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Actual energy consumption (kWh)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51473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45FC9D5-D7DB-1ABB-4E12-3EB69D4B6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76" y="1308047"/>
            <a:ext cx="900413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200" b="1" u="sng">
                <a:latin typeface="Arial" panose="020B0604020202020204" pitchFamily="34" charset="0"/>
              </a:rPr>
              <a:t>T</a:t>
            </a:r>
            <a:r>
              <a:rPr kumimoji="0" lang="en-US" altLang="en-US" sz="22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rain.csv (Main Energy Consumption 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the historical meter readings for different buildings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in this: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2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train RL models by providing real energy consumption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200">
                <a:latin typeface="Arial" panose="020B0604020202020204" pitchFamily="34" charset="0"/>
              </a:rPr>
              <a:t>  </a:t>
            </a:r>
            <a:r>
              <a:rPr kumimoji="0" lang="en-US" altLang="en-US" sz="2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in predicting energy demand based on past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consumption.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50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57661-13A9-FE2B-D1A5-DC5399AB7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4937AA-CB63-4454-3405-F1EEDCDB7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87894"/>
              </p:ext>
            </p:extLst>
          </p:nvPr>
        </p:nvGraphicFramePr>
        <p:xfrm>
          <a:off x="538692" y="2934070"/>
          <a:ext cx="10515600" cy="32004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6088017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995655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u="sng"/>
                        <a:t>Column Name</a:t>
                      </a:r>
                      <a:endParaRPr lang="en-IN" u="sng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u="sng"/>
                        <a:t>Description</a:t>
                      </a:r>
                      <a:endParaRPr lang="en-IN" u="sng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243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site_id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ID linking the weather data to a building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158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timestamp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Date and time of the recorded weather conditions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591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air_temperature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Outdoor air temperature (°C)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364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err="1"/>
                        <a:t>dew_temperature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Dew point temperature (°C)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3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cloud_coverage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Cloud cover percentage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870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precip_depth_1_hr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Precipitation depth (rain/snow) in last hour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384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wind_speed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Wind speed (m/s)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151631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41843698-2A5E-8072-4E6E-A7D84C4DF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08" y="482440"/>
            <a:ext cx="12292019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200" b="1" u="sng">
                <a:latin typeface="Arial" panose="020B0604020202020204" pitchFamily="34" charset="0"/>
              </a:rPr>
              <a:t>W</a:t>
            </a:r>
            <a:r>
              <a:rPr kumimoji="0" lang="en-US" altLang="en-US" sz="22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eather_train.csv (Weather Data for Buildings)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weather conditions that impact energy consumption.</a:t>
            </a:r>
            <a:br>
              <a:rPr kumimoji="0" lang="en-US" altLang="en-US" sz="2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in this: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RL </a:t>
            </a:r>
            <a:r>
              <a:rPr kumimoji="0" lang="en-US" altLang="en-US" sz="2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agents adjust cooling strategies based on external weather conditions.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HVAC optimization—higher outdoor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temperatures may trigger cooling adjustments.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2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46D5F-101B-4A35-43EB-1A6242C74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E5FAE0-9B67-43F6-9FFB-90AB3B0EB415}"/>
              </a:ext>
            </a:extLst>
          </p:cNvPr>
          <p:cNvGraphicFramePr>
            <a:graphicFrameLocks noGrp="1"/>
          </p:cNvGraphicFramePr>
          <p:nvPr/>
        </p:nvGraphicFramePr>
        <p:xfrm>
          <a:off x="721496" y="3429000"/>
          <a:ext cx="10515600" cy="30784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31451560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04303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000" b="1" u="sng"/>
                        <a:t>Column Name</a:t>
                      </a:r>
                      <a:endParaRPr lang="en-IN" sz="2000" u="sng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u="sng"/>
                        <a:t>Description</a:t>
                      </a:r>
                      <a:endParaRPr lang="en-IN" sz="2000" u="sng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266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err="1"/>
                        <a:t>building_id</a:t>
                      </a:r>
                      <a:endParaRPr lang="en-IN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Unique identifier for each building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201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/>
                        <a:t>site_id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Links building to a weather station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389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/>
                        <a:t>primary_use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Type of building (office, school, hospital,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861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err="1"/>
                        <a:t>square_feet</a:t>
                      </a:r>
                      <a:endParaRPr lang="en-IN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Total building area (sq. ft)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455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err="1"/>
                        <a:t>year_built</a:t>
                      </a:r>
                      <a:endParaRPr lang="en-IN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Year when the building was constructed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659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/>
                        <a:t>floor_count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Number of floors in the building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131665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C2A2A366-D8B0-A1F4-4789-09473C722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4" y="970145"/>
            <a:ext cx="1079654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200" b="1" u="sng">
                <a:latin typeface="Arial" panose="020B0604020202020204" pitchFamily="34" charset="0"/>
              </a:rPr>
              <a:t>B</a:t>
            </a:r>
            <a:r>
              <a:rPr kumimoji="0" lang="en-US" altLang="en-US" sz="22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uilding_metadata.csv (Building Information 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static information about each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building, helping in model analysis.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in this: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customize RL training based on different building types.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larger building with more floors may have higher cooling and energy needs.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1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AAE96-B5F3-B6A1-426F-4E2AD7D4A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20FB40-B0CB-C20E-0274-0A6983F8BE8E}"/>
              </a:ext>
            </a:extLst>
          </p:cNvPr>
          <p:cNvSpPr txBox="1"/>
          <p:nvPr/>
        </p:nvSpPr>
        <p:spPr>
          <a:xfrm>
            <a:off x="173044" y="1413498"/>
            <a:ext cx="12246080" cy="40010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/>
              <a:t> </a:t>
            </a:r>
            <a:r>
              <a:rPr lang="en-IN" sz="2800" b="1" u="sng"/>
              <a:t>Multi-Agent Deep Deterministic Policy Gradient (MADDPG)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sz="2800"/>
          </a:p>
          <a:p>
            <a:r>
              <a:rPr lang="en-IN" b="1"/>
              <a:t>What is MADDPG?</a:t>
            </a:r>
          </a:p>
          <a:p>
            <a:r>
              <a:rPr lang="en-IN" err="1">
                <a:latin typeface="Wingdings"/>
                <a:sym typeface="Wingdings"/>
              </a:rPr>
              <a:t>ü</a:t>
            </a:r>
            <a:r>
              <a:rPr lang="en-IN" err="1">
                <a:latin typeface="Calibri"/>
                <a:ea typeface="Calibri"/>
                <a:cs typeface="Calibri"/>
              </a:rPr>
              <a:t>Multi</a:t>
            </a:r>
            <a:r>
              <a:rPr lang="en-IN">
                <a:latin typeface="Calibri"/>
                <a:ea typeface="Calibri"/>
                <a:cs typeface="Calibri"/>
              </a:rPr>
              <a:t>-Agent Deep Deterministic Policy Gradient (MADDPG) is a multi-agent reinforcement learning (MARL) algorithm that extends Deep Deterministic Policy Gradient (DDPG) to environments where multiple agents interact and cooperate or compete.</a:t>
            </a:r>
            <a:endParaRPr lang="en-IN"/>
          </a:p>
          <a:p>
            <a:r>
              <a:rPr lang="en-IN"/>
              <a:t>In this, MADDPG is used to coordinate multiple agents responsible for:</a:t>
            </a:r>
            <a:br>
              <a:rPr lang="en-IN"/>
            </a:br>
            <a:r>
              <a:rPr lang="en-IN" b="1"/>
              <a:t>* HVAC Cooling Optimization</a:t>
            </a:r>
            <a:br>
              <a:rPr lang="en-IN" b="1"/>
            </a:br>
            <a:r>
              <a:rPr lang="en-IN" b="1"/>
              <a:t>* IT Workload Balancing</a:t>
            </a:r>
            <a:br>
              <a:rPr lang="en-IN" b="1"/>
            </a:br>
            <a:r>
              <a:rPr lang="en-IN" b="1"/>
              <a:t>* Battery Energy Storage Management</a:t>
            </a:r>
            <a:endParaRPr lang="en-IN"/>
          </a:p>
          <a:p>
            <a:endParaRPr lang="en-IN" b="1"/>
          </a:p>
          <a:p>
            <a:r>
              <a:rPr lang="en-IN"/>
              <a:t>It allows these agents to work independently while still considering each other’s actions to maximize energy efficiency and          reduce carbon footprint.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E8A05B-2340-4E79-59E7-2E8A388F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42" y="857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000">
                <a:latin typeface="Baskerville Old Face" panose="02020602080505020303" pitchFamily="18" charset="0"/>
              </a:rPr>
              <a:t> </a:t>
            </a:r>
            <a:r>
              <a:rPr lang="en-IN" sz="5000" u="sng">
                <a:latin typeface="Baskerville Old Face" panose="02020602080505020303" pitchFamily="18" charset="0"/>
              </a:rPr>
              <a:t>Algorithm Used</a:t>
            </a:r>
          </a:p>
        </p:txBody>
      </p:sp>
    </p:spTree>
    <p:extLst>
      <p:ext uri="{BB962C8B-B14F-4D97-AF65-F5344CB8AC3E}">
        <p14:creationId xmlns:p14="http://schemas.microsoft.com/office/powerpoint/2010/main" val="330730431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Bohemian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BohemianVTI</vt:lpstr>
      <vt:lpstr>Data Centre Digital Twins with Reinforcement Learning</vt:lpstr>
      <vt:lpstr>Introduction:</vt:lpstr>
      <vt:lpstr>Objective :</vt:lpstr>
      <vt:lpstr>PowerPoint Presentation</vt:lpstr>
      <vt:lpstr> Datasets Used  </vt:lpstr>
      <vt:lpstr> CSV Files in ASHRAE Dataset</vt:lpstr>
      <vt:lpstr>PowerPoint Presentation</vt:lpstr>
      <vt:lpstr>PowerPoint Presentation</vt:lpstr>
      <vt:lpstr> Algorithm Used</vt:lpstr>
      <vt:lpstr> Methodology</vt:lpstr>
      <vt:lpstr>Methodology :</vt:lpstr>
      <vt:lpstr>PowerPoint Presentation</vt:lpstr>
      <vt:lpstr>Result :  </vt:lpstr>
      <vt:lpstr>Energy foot print comparison :</vt:lpstr>
      <vt:lpstr>Carbon Footprint Comparison:</vt:lpstr>
      <vt:lpstr>Percentage carbon Reduction</vt:lpstr>
      <vt:lpstr>PowerPoint Presentation</vt:lpstr>
      <vt:lpstr>Time line</vt:lpstr>
      <vt:lpstr>Done by  cb.sc.u4aie24150 cb.sc.u4aie24153 cb.sc.u4aie24167 cb.sc.u4aie24131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 BHARATH</dc:creator>
  <cp:revision>1</cp:revision>
  <dcterms:created xsi:type="dcterms:W3CDTF">2025-03-09T06:17:00Z</dcterms:created>
  <dcterms:modified xsi:type="dcterms:W3CDTF">2025-03-11T10:07:57Z</dcterms:modified>
</cp:coreProperties>
</file>