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QDnufc7wTqLsvD7SMnYHm6n+h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27479B-B23C-D245-FB2A-7514B68027D9}" v="14" dt="2023-06-26T02:52:28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ANA DORIZO DE MELO" userId="S::luana.dmelo2@senacsp.edu.br::fbdac867-b09b-4bdf-84d1-a849e47f2a1e" providerId="AD" clId="Web-{AF27479B-B23C-D245-FB2A-7514B68027D9}"/>
    <pc:docChg chg="modSld">
      <pc:chgData name="LUANA DORIZO DE MELO" userId="S::luana.dmelo2@senacsp.edu.br::fbdac867-b09b-4bdf-84d1-a849e47f2a1e" providerId="AD" clId="Web-{AF27479B-B23C-D245-FB2A-7514B68027D9}" dt="2023-06-26T02:52:28.075" v="13"/>
      <pc:docMkLst>
        <pc:docMk/>
      </pc:docMkLst>
      <pc:sldChg chg="mod setBg">
        <pc:chgData name="LUANA DORIZO DE MELO" userId="S::luana.dmelo2@senacsp.edu.br::fbdac867-b09b-4bdf-84d1-a849e47f2a1e" providerId="AD" clId="Web-{AF27479B-B23C-D245-FB2A-7514B68027D9}" dt="2023-06-26T02:50:32.353" v="0"/>
        <pc:sldMkLst>
          <pc:docMk/>
          <pc:sldMk cId="0" sldId="257"/>
        </pc:sldMkLst>
      </pc:sldChg>
      <pc:sldChg chg="mod setBg">
        <pc:chgData name="LUANA DORIZO DE MELO" userId="S::luana.dmelo2@senacsp.edu.br::fbdac867-b09b-4bdf-84d1-a849e47f2a1e" providerId="AD" clId="Web-{AF27479B-B23C-D245-FB2A-7514B68027D9}" dt="2023-06-26T02:50:44.540" v="1"/>
        <pc:sldMkLst>
          <pc:docMk/>
          <pc:sldMk cId="0" sldId="258"/>
        </pc:sldMkLst>
      </pc:sldChg>
      <pc:sldChg chg="mod setBg">
        <pc:chgData name="LUANA DORIZO DE MELO" userId="S::luana.dmelo2@senacsp.edu.br::fbdac867-b09b-4bdf-84d1-a849e47f2a1e" providerId="AD" clId="Web-{AF27479B-B23C-D245-FB2A-7514B68027D9}" dt="2023-06-26T02:50:56.775" v="2"/>
        <pc:sldMkLst>
          <pc:docMk/>
          <pc:sldMk cId="0" sldId="259"/>
        </pc:sldMkLst>
      </pc:sldChg>
      <pc:sldChg chg="mod setBg">
        <pc:chgData name="LUANA DORIZO DE MELO" userId="S::luana.dmelo2@senacsp.edu.br::fbdac867-b09b-4bdf-84d1-a849e47f2a1e" providerId="AD" clId="Web-{AF27479B-B23C-D245-FB2A-7514B68027D9}" dt="2023-06-26T02:51:23.104" v="3"/>
        <pc:sldMkLst>
          <pc:docMk/>
          <pc:sldMk cId="0" sldId="260"/>
        </pc:sldMkLst>
      </pc:sldChg>
      <pc:sldChg chg="mod setBg">
        <pc:chgData name="LUANA DORIZO DE MELO" userId="S::luana.dmelo2@senacsp.edu.br::fbdac867-b09b-4bdf-84d1-a849e47f2a1e" providerId="AD" clId="Web-{AF27479B-B23C-D245-FB2A-7514B68027D9}" dt="2023-06-26T02:51:27.745" v="4"/>
        <pc:sldMkLst>
          <pc:docMk/>
          <pc:sldMk cId="0" sldId="261"/>
        </pc:sldMkLst>
      </pc:sldChg>
      <pc:sldChg chg="mod setBg">
        <pc:chgData name="LUANA DORIZO DE MELO" userId="S::luana.dmelo2@senacsp.edu.br::fbdac867-b09b-4bdf-84d1-a849e47f2a1e" providerId="AD" clId="Web-{AF27479B-B23C-D245-FB2A-7514B68027D9}" dt="2023-06-26T02:51:34.651" v="5"/>
        <pc:sldMkLst>
          <pc:docMk/>
          <pc:sldMk cId="0" sldId="262"/>
        </pc:sldMkLst>
      </pc:sldChg>
      <pc:sldChg chg="mod setBg">
        <pc:chgData name="LUANA DORIZO DE MELO" userId="S::luana.dmelo2@senacsp.edu.br::fbdac867-b09b-4bdf-84d1-a849e47f2a1e" providerId="AD" clId="Web-{AF27479B-B23C-D245-FB2A-7514B68027D9}" dt="2023-06-26T02:51:41.995" v="6"/>
        <pc:sldMkLst>
          <pc:docMk/>
          <pc:sldMk cId="0" sldId="263"/>
        </pc:sldMkLst>
      </pc:sldChg>
      <pc:sldChg chg="mod setBg">
        <pc:chgData name="LUANA DORIZO DE MELO" userId="S::luana.dmelo2@senacsp.edu.br::fbdac867-b09b-4bdf-84d1-a849e47f2a1e" providerId="AD" clId="Web-{AF27479B-B23C-D245-FB2A-7514B68027D9}" dt="2023-06-26T02:51:46.839" v="7"/>
        <pc:sldMkLst>
          <pc:docMk/>
          <pc:sldMk cId="0" sldId="264"/>
        </pc:sldMkLst>
      </pc:sldChg>
      <pc:sldChg chg="mod setBg">
        <pc:chgData name="LUANA DORIZO DE MELO" userId="S::luana.dmelo2@senacsp.edu.br::fbdac867-b09b-4bdf-84d1-a849e47f2a1e" providerId="AD" clId="Web-{AF27479B-B23C-D245-FB2A-7514B68027D9}" dt="2023-06-26T02:51:53.449" v="8"/>
        <pc:sldMkLst>
          <pc:docMk/>
          <pc:sldMk cId="0" sldId="265"/>
        </pc:sldMkLst>
      </pc:sldChg>
      <pc:sldChg chg="mod setBg">
        <pc:chgData name="LUANA DORIZO DE MELO" userId="S::luana.dmelo2@senacsp.edu.br::fbdac867-b09b-4bdf-84d1-a849e47f2a1e" providerId="AD" clId="Web-{AF27479B-B23C-D245-FB2A-7514B68027D9}" dt="2023-06-26T02:52:01.808" v="9"/>
        <pc:sldMkLst>
          <pc:docMk/>
          <pc:sldMk cId="0" sldId="266"/>
        </pc:sldMkLst>
      </pc:sldChg>
      <pc:sldChg chg="mod setBg">
        <pc:chgData name="LUANA DORIZO DE MELO" userId="S::luana.dmelo2@senacsp.edu.br::fbdac867-b09b-4bdf-84d1-a849e47f2a1e" providerId="AD" clId="Web-{AF27479B-B23C-D245-FB2A-7514B68027D9}" dt="2023-06-26T02:52:07.105" v="10"/>
        <pc:sldMkLst>
          <pc:docMk/>
          <pc:sldMk cId="0" sldId="267"/>
        </pc:sldMkLst>
      </pc:sldChg>
      <pc:sldChg chg="mod setBg">
        <pc:chgData name="LUANA DORIZO DE MELO" userId="S::luana.dmelo2@senacsp.edu.br::fbdac867-b09b-4bdf-84d1-a849e47f2a1e" providerId="AD" clId="Web-{AF27479B-B23C-D245-FB2A-7514B68027D9}" dt="2023-06-26T02:52:12.965" v="11"/>
        <pc:sldMkLst>
          <pc:docMk/>
          <pc:sldMk cId="0" sldId="268"/>
        </pc:sldMkLst>
      </pc:sldChg>
      <pc:sldChg chg="mod setBg">
        <pc:chgData name="LUANA DORIZO DE MELO" userId="S::luana.dmelo2@senacsp.edu.br::fbdac867-b09b-4bdf-84d1-a849e47f2a1e" providerId="AD" clId="Web-{AF27479B-B23C-D245-FB2A-7514B68027D9}" dt="2023-06-26T02:52:20.590" v="12"/>
        <pc:sldMkLst>
          <pc:docMk/>
          <pc:sldMk cId="0" sldId="269"/>
        </pc:sldMkLst>
      </pc:sldChg>
      <pc:sldChg chg="mod setBg">
        <pc:chgData name="LUANA DORIZO DE MELO" userId="S::luana.dmelo2@senacsp.edu.br::fbdac867-b09b-4bdf-84d1-a849e47f2a1e" providerId="AD" clId="Web-{AF27479B-B23C-D245-FB2A-7514B68027D9}" dt="2023-06-26T02:52:28.075" v="13"/>
        <pc:sldMkLst>
          <pc:docMk/>
          <pc:sldMk cId="0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3" name="Google Shape;15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43958" y="1130864"/>
            <a:ext cx="6788944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/>
        </p:nvSpPr>
        <p:spPr>
          <a:xfrm>
            <a:off x="0" y="1819469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BR" sz="4000" b="0" i="0" u="none" strike="noStrike" cap="none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sintaxe</a:t>
            </a:r>
            <a:endParaRPr sz="4000" b="0" i="0" u="none" strike="noStrike" cap="none">
              <a:solidFill>
                <a:srgbClr val="92D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Google Shape;137;p10"/>
          <p:cNvSpPr/>
          <p:nvPr/>
        </p:nvSpPr>
        <p:spPr>
          <a:xfrm>
            <a:off x="2842791" y="2772186"/>
            <a:ext cx="6242180" cy="155821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10" descr="Resultado de imagem para SINTAXE CS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2131" y="2405067"/>
            <a:ext cx="5943600" cy="204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/>
        </p:nvSpPr>
        <p:spPr>
          <a:xfrm>
            <a:off x="1632857" y="2771810"/>
            <a:ext cx="311331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BR" sz="4000" b="0" i="0" u="none" strike="noStrike" cap="none">
                <a:solidFill>
                  <a:srgbClr val="C035F7"/>
                </a:solidFill>
                <a:latin typeface="Consolas"/>
                <a:ea typeface="Consolas"/>
                <a:cs typeface="Consolas"/>
                <a:sym typeface="Consolas"/>
              </a:rPr>
              <a:t>seletores</a:t>
            </a:r>
            <a:endParaRPr sz="4000" b="0" i="0" u="none" strike="noStrike" cap="none">
              <a:solidFill>
                <a:srgbClr val="C035F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11"/>
          <p:cNvSpPr/>
          <p:nvPr/>
        </p:nvSpPr>
        <p:spPr>
          <a:xfrm>
            <a:off x="4961218" y="1656120"/>
            <a:ext cx="6216855" cy="2939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 b="0" i="0" u="none" strike="noStrike" cap="none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3600"/>
              <a:buFont typeface="Consolas"/>
              <a:buChar char="•"/>
            </a:pPr>
            <a:r>
              <a:rPr lang="pt-BR" sz="3600" b="1" i="0" u="none" strike="noStrike" cap="none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Seletor de tipo</a:t>
            </a:r>
            <a:endParaRPr sz="3600" b="0" i="0" u="none" strike="noStrike" cap="none">
              <a:solidFill>
                <a:srgbClr val="92D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3600"/>
              <a:buFont typeface="Consolas"/>
              <a:buChar char="•"/>
            </a:pPr>
            <a:r>
              <a:rPr lang="pt-BR" sz="3600" b="1" i="0" u="none" strike="noStrike" cap="none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Seletor de classe</a:t>
            </a:r>
            <a:endParaRPr sz="3600" b="0" i="0" u="none" strike="noStrike" cap="none">
              <a:solidFill>
                <a:srgbClr val="92D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3600"/>
              <a:buFont typeface="Consolas"/>
              <a:buChar char="•"/>
            </a:pPr>
            <a:r>
              <a:rPr lang="pt-BR" sz="3600" b="1" i="0" u="none" strike="noStrike" cap="none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Seletor de id</a:t>
            </a:r>
            <a:endParaRPr sz="3600" b="0" i="0" u="none" strike="noStrike" cap="none">
              <a:solidFill>
                <a:srgbClr val="92D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/>
          <p:nvPr/>
        </p:nvSpPr>
        <p:spPr>
          <a:xfrm>
            <a:off x="3206284" y="816428"/>
            <a:ext cx="501507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BR" sz="4000" b="0" i="0" u="none" strike="noStrike" cap="none">
                <a:solidFill>
                  <a:srgbClr val="C035F7"/>
                </a:solidFill>
                <a:latin typeface="Consolas"/>
                <a:ea typeface="Consolas"/>
                <a:cs typeface="Consolas"/>
                <a:sym typeface="Consolas"/>
              </a:rPr>
              <a:t>Seletores de tipo</a:t>
            </a:r>
            <a:endParaRPr sz="4000" b="0" i="0" u="none" strike="noStrike" cap="none">
              <a:solidFill>
                <a:srgbClr val="C035F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12"/>
          <p:cNvSpPr/>
          <p:nvPr/>
        </p:nvSpPr>
        <p:spPr>
          <a:xfrm>
            <a:off x="5397824" y="1656120"/>
            <a:ext cx="1670241" cy="349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 b="0" i="0" u="none" strike="noStrike" cap="none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endParaRPr sz="3600" b="1" i="0" u="none" strike="noStrike" cap="none">
              <a:solidFill>
                <a:srgbClr val="92D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3600" b="0" i="0" u="none" strike="noStrike" cap="none">
              <a:solidFill>
                <a:srgbClr val="92D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/>
          <p:nvPr/>
        </p:nvSpPr>
        <p:spPr>
          <a:xfrm>
            <a:off x="3066516" y="1599024"/>
            <a:ext cx="659026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BR" sz="4000" b="0" i="0" u="none" strike="noStrike" cap="none">
                <a:solidFill>
                  <a:srgbClr val="C035F7"/>
                </a:solidFill>
                <a:latin typeface="Consolas"/>
                <a:ea typeface="Consolas"/>
                <a:cs typeface="Consolas"/>
                <a:sym typeface="Consolas"/>
              </a:rPr>
              <a:t>Seletores múltiplos</a:t>
            </a:r>
            <a:endParaRPr sz="4000" b="0" i="0" u="none" strike="noStrike" cap="none">
              <a:solidFill>
                <a:srgbClr val="C035F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13"/>
          <p:cNvSpPr/>
          <p:nvPr/>
        </p:nvSpPr>
        <p:spPr>
          <a:xfrm>
            <a:off x="2094451" y="2506134"/>
            <a:ext cx="7354350" cy="1277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3600" b="0" i="0" u="none" strike="noStrike" cap="none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h2, h3, ol</a:t>
            </a:r>
            <a:endParaRPr sz="3600" b="0" i="0" u="none" strike="noStrike" cap="none">
              <a:solidFill>
                <a:srgbClr val="92D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/>
          <p:nvPr/>
        </p:nvSpPr>
        <p:spPr>
          <a:xfrm>
            <a:off x="0" y="517417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BR" sz="4000" b="0" i="0" u="none" strike="noStrike" cap="none">
                <a:solidFill>
                  <a:srgbClr val="C035F7"/>
                </a:solidFill>
                <a:latin typeface="Consolas"/>
                <a:ea typeface="Consolas"/>
                <a:cs typeface="Consolas"/>
                <a:sym typeface="Consolas"/>
              </a:rPr>
              <a:t>Atribuir ID</a:t>
            </a:r>
            <a:endParaRPr sz="4000" b="0" i="0" u="none" strike="noStrike" cap="none">
              <a:solidFill>
                <a:srgbClr val="92D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14"/>
          <p:cNvSpPr/>
          <p:nvPr/>
        </p:nvSpPr>
        <p:spPr>
          <a:xfrm>
            <a:off x="0" y="1968412"/>
            <a:ext cx="12192000" cy="72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C035F7"/>
                </a:solidFill>
                <a:latin typeface="Consolas"/>
                <a:ea typeface="Consolas"/>
                <a:cs typeface="Consolas"/>
                <a:sym typeface="Consolas"/>
              </a:rPr>
              <a:t>&lt;h1 id=“</a:t>
            </a:r>
            <a:r>
              <a:rPr lang="pt-BR" sz="3600" b="1" i="0" u="none" strike="noStrike" cap="none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identificador</a:t>
            </a:r>
            <a:r>
              <a:rPr lang="pt-BR" sz="3600" b="1" i="0" u="none" strike="noStrike" cap="none">
                <a:solidFill>
                  <a:srgbClr val="C035F7"/>
                </a:solidFill>
                <a:latin typeface="Consolas"/>
                <a:ea typeface="Consolas"/>
                <a:cs typeface="Consolas"/>
                <a:sym typeface="Consolas"/>
              </a:rPr>
              <a:t>”&gt; </a:t>
            </a:r>
            <a:r>
              <a:rPr lang="pt-BR" sz="3600" b="1" i="0" u="none" strike="noStrike" cap="none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pt-BR" sz="3600" b="1" i="0" u="none" strike="noStrike" cap="none">
                <a:solidFill>
                  <a:srgbClr val="C035F7"/>
                </a:solidFill>
                <a:latin typeface="Consolas"/>
                <a:ea typeface="Consolas"/>
                <a:cs typeface="Consolas"/>
                <a:sym typeface="Consolas"/>
              </a:rPr>
              <a:t> &lt;/h1&gt;</a:t>
            </a:r>
            <a:endParaRPr sz="3600" b="0" i="0" u="none" strike="noStrike" cap="none">
              <a:solidFill>
                <a:srgbClr val="C035F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4"/>
          <p:cNvSpPr/>
          <p:nvPr/>
        </p:nvSpPr>
        <p:spPr>
          <a:xfrm>
            <a:off x="-3" y="4416705"/>
            <a:ext cx="12192000" cy="1277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rgbClr val="C035F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C035F7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pt-BR" sz="3600" b="1" i="0" u="none" strike="noStrike" cap="none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identificador </a:t>
            </a:r>
            <a:r>
              <a:rPr lang="pt-BR" sz="3600" b="1" i="0" u="none" strike="noStrike" cap="none">
                <a:solidFill>
                  <a:srgbClr val="C035F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-BR" sz="3600" b="1" i="0" u="none" strike="noStrike" cap="none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pt-BR" sz="3600" b="1" i="0" u="none" strike="noStrike" cap="none">
                <a:solidFill>
                  <a:srgbClr val="C035F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600" b="0" i="0" u="none" strike="noStrike" cap="none">
              <a:solidFill>
                <a:srgbClr val="C035F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4"/>
          <p:cNvSpPr/>
          <p:nvPr/>
        </p:nvSpPr>
        <p:spPr>
          <a:xfrm>
            <a:off x="-1" y="1525112"/>
            <a:ext cx="12191998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endParaRPr sz="24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4"/>
          <p:cNvSpPr/>
          <p:nvPr/>
        </p:nvSpPr>
        <p:spPr>
          <a:xfrm>
            <a:off x="-4" y="4416705"/>
            <a:ext cx="12192001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css</a:t>
            </a:r>
            <a:endParaRPr sz="24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4"/>
          <p:cNvSpPr txBox="1"/>
          <p:nvPr/>
        </p:nvSpPr>
        <p:spPr>
          <a:xfrm>
            <a:off x="-4" y="3578287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BR" sz="4000" b="0" i="0" u="none" strike="noStrike" cap="none">
                <a:solidFill>
                  <a:srgbClr val="C035F7"/>
                </a:solidFill>
                <a:latin typeface="Consolas"/>
                <a:ea typeface="Consolas"/>
                <a:cs typeface="Consolas"/>
                <a:sym typeface="Consolas"/>
              </a:rPr>
              <a:t>Atribuir Estilo</a:t>
            </a:r>
            <a:endParaRPr sz="4000" b="0" i="0" u="none" strike="noStrike" cap="none">
              <a:solidFill>
                <a:srgbClr val="92D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/>
          <p:nvPr/>
        </p:nvSpPr>
        <p:spPr>
          <a:xfrm>
            <a:off x="0" y="1933189"/>
            <a:ext cx="12192000" cy="72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C035F7"/>
                </a:solidFill>
                <a:latin typeface="Consolas"/>
                <a:ea typeface="Consolas"/>
                <a:cs typeface="Consolas"/>
                <a:sym typeface="Consolas"/>
              </a:rPr>
              <a:t>&lt;h1 class=“</a:t>
            </a:r>
            <a:r>
              <a:rPr lang="pt-BR" sz="3600" b="1" i="0" u="none" strike="noStrike" cap="none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identificador</a:t>
            </a:r>
            <a:r>
              <a:rPr lang="pt-BR" sz="3600" b="1" i="0" u="none" strike="noStrike" cap="none">
                <a:solidFill>
                  <a:srgbClr val="C035F7"/>
                </a:solidFill>
                <a:latin typeface="Consolas"/>
                <a:ea typeface="Consolas"/>
                <a:cs typeface="Consolas"/>
                <a:sym typeface="Consolas"/>
              </a:rPr>
              <a:t>”&gt; </a:t>
            </a:r>
            <a:r>
              <a:rPr lang="pt-BR" sz="3600" b="1" i="0" u="none" strike="noStrike" cap="none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pt-BR" sz="3600" b="1" i="0" u="none" strike="noStrike" cap="none">
                <a:solidFill>
                  <a:srgbClr val="C035F7"/>
                </a:solidFill>
                <a:latin typeface="Consolas"/>
                <a:ea typeface="Consolas"/>
                <a:cs typeface="Consolas"/>
                <a:sym typeface="Consolas"/>
              </a:rPr>
              <a:t> &lt;/h1&gt;</a:t>
            </a:r>
            <a:endParaRPr sz="3600" b="0" i="0" u="none" strike="noStrike" cap="none">
              <a:solidFill>
                <a:srgbClr val="C035F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5"/>
          <p:cNvSpPr/>
          <p:nvPr/>
        </p:nvSpPr>
        <p:spPr>
          <a:xfrm>
            <a:off x="0" y="4205298"/>
            <a:ext cx="12192000" cy="1277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rgbClr val="C035F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C035F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3600" b="1" i="0" u="none" strike="noStrike" cap="none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identificador </a:t>
            </a:r>
            <a:r>
              <a:rPr lang="pt-BR" sz="3600" b="1" i="0" u="none" strike="noStrike" cap="none">
                <a:solidFill>
                  <a:srgbClr val="C035F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-BR" sz="3600" b="1" i="0" u="none" strike="noStrike" cap="none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pt-BR" sz="3600" b="1" i="0" u="none" strike="noStrike" cap="none">
                <a:solidFill>
                  <a:srgbClr val="C035F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600" b="0" i="0" u="none" strike="noStrike" cap="none">
              <a:solidFill>
                <a:srgbClr val="C035F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0" y="1491951"/>
            <a:ext cx="12191999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endParaRPr sz="24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-1" y="4317267"/>
            <a:ext cx="12191999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css</a:t>
            </a:r>
            <a:endParaRPr sz="24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5"/>
          <p:cNvSpPr txBox="1"/>
          <p:nvPr/>
        </p:nvSpPr>
        <p:spPr>
          <a:xfrm>
            <a:off x="0" y="517417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BR" sz="4000" b="0" i="0" u="none" strike="noStrike" cap="none">
                <a:solidFill>
                  <a:srgbClr val="C035F7"/>
                </a:solidFill>
                <a:latin typeface="Consolas"/>
                <a:ea typeface="Consolas"/>
                <a:cs typeface="Consolas"/>
                <a:sym typeface="Consolas"/>
              </a:rPr>
              <a:t>Atribuir Classe</a:t>
            </a:r>
            <a:endParaRPr sz="4000" b="0" i="0" u="none" strike="noStrike" cap="none">
              <a:solidFill>
                <a:srgbClr val="92D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15"/>
          <p:cNvSpPr txBox="1"/>
          <p:nvPr/>
        </p:nvSpPr>
        <p:spPr>
          <a:xfrm>
            <a:off x="-4" y="3497412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BR" sz="4000" b="0" i="0" u="none" strike="noStrike" cap="none">
                <a:solidFill>
                  <a:srgbClr val="C035F7"/>
                </a:solidFill>
                <a:latin typeface="Consolas"/>
                <a:ea typeface="Consolas"/>
                <a:cs typeface="Consolas"/>
                <a:sym typeface="Consolas"/>
              </a:rPr>
              <a:t>Atribuir Estilo</a:t>
            </a:r>
            <a:endParaRPr sz="4000" b="0" i="0" u="none" strike="noStrike" cap="none">
              <a:solidFill>
                <a:srgbClr val="92D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1192138" y="46574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pt-BR" sz="44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 que é</a:t>
            </a:r>
            <a:endParaRPr sz="4400" b="1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1568153" y="2335722"/>
            <a:ext cx="8229600" cy="351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</a:pPr>
            <a:r>
              <a:rPr lang="pt-BR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Linguagem para estilização de documentos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</a:pPr>
            <a:r>
              <a:rPr lang="pt-BR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Utilizada para definir a forma de exibição de conteúdo estruturado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1072497" y="6024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pt-BR" b="1">
                <a:solidFill>
                  <a:schemeClr val="accent2"/>
                </a:solidFill>
              </a:rPr>
              <a:t>Origem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96" name="Google Shape;96;p3"/>
          <p:cNvSpPr txBox="1">
            <a:spLocks noGrp="1"/>
          </p:cNvSpPr>
          <p:nvPr>
            <p:ph type="body" idx="1"/>
          </p:nvPr>
        </p:nvSpPr>
        <p:spPr>
          <a:xfrm>
            <a:off x="1508333" y="2318631"/>
            <a:ext cx="8229600" cy="280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pt-BR" sz="3200">
                <a:solidFill>
                  <a:schemeClr val="lt1"/>
                </a:solidFill>
              </a:rPr>
              <a:t>Criada por Håkon Wium Lie em 1994</a:t>
            </a:r>
            <a:endParaRPr/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pt-BR" sz="3200">
                <a:solidFill>
                  <a:schemeClr val="lt1"/>
                </a:solidFill>
              </a:rPr>
              <a:t>Em 1995 foi “abençoada” pelo W3C</a:t>
            </a:r>
            <a:endParaRPr/>
          </a:p>
          <a:p>
            <a:pPr marL="228600" lvl="0" indent="-25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pt-BR" sz="3200">
                <a:solidFill>
                  <a:schemeClr val="lt1"/>
                </a:solidFill>
              </a:rPr>
              <a:t>Atualmente na versão (nível) 3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pt-BR" b="1">
                <a:solidFill>
                  <a:schemeClr val="accent2"/>
                </a:solidFill>
              </a:rPr>
              <a:t>Características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xfrm>
            <a:off x="1892894" y="145550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pt-BR" sz="3600">
                <a:solidFill>
                  <a:schemeClr val="lt1"/>
                </a:solidFill>
              </a:rPr>
              <a:t>Sintaxe baseada em regras</a:t>
            </a:r>
            <a:endParaRPr sz="3600"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pt-BR" sz="3600">
                <a:solidFill>
                  <a:schemeClr val="lt1"/>
                </a:solidFill>
              </a:rPr>
              <a:t>Recursos para formatação de: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pt-BR" sz="3600">
                <a:solidFill>
                  <a:schemeClr val="lt1"/>
                </a:solidFill>
              </a:rPr>
              <a:t>Planos de fundo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pt-BR" sz="3600">
                <a:solidFill>
                  <a:schemeClr val="lt1"/>
                </a:solidFill>
              </a:rPr>
              <a:t>Cores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pt-BR" sz="3600">
                <a:solidFill>
                  <a:schemeClr val="lt1"/>
                </a:solidFill>
              </a:rPr>
              <a:t>Tipos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pt-BR" sz="3600">
                <a:solidFill>
                  <a:schemeClr val="lt1"/>
                </a:solidFill>
              </a:rPr>
              <a:t>Transições e animações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pt-BR" sz="3600">
                <a:solidFill>
                  <a:schemeClr val="lt1"/>
                </a:solidFill>
              </a:rPr>
              <a:t>Layout responsivo</a:t>
            </a:r>
            <a:endParaRPr sz="3600">
              <a:solidFill>
                <a:schemeClr val="lt1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pt-BR" sz="3600">
                <a:solidFill>
                  <a:schemeClr val="lt1"/>
                </a:solidFill>
              </a:rPr>
              <a:t>Animações</a:t>
            </a:r>
            <a:endParaRPr sz="3600">
              <a:solidFill>
                <a:schemeClr val="lt1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1944168" y="23501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Calibri"/>
              <a:buNone/>
            </a:pPr>
            <a:r>
              <a:rPr lang="pt-BR" b="1">
                <a:solidFill>
                  <a:schemeClr val="accent2"/>
                </a:solidFill>
              </a:rPr>
              <a:t>CSS3: Vantagens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08" name="Google Shape;108;p5"/>
          <p:cNvSpPr txBox="1">
            <a:spLocks noGrp="1"/>
          </p:cNvSpPr>
          <p:nvPr>
            <p:ph type="body" idx="1"/>
          </p:nvPr>
        </p:nvSpPr>
        <p:spPr>
          <a:xfrm>
            <a:off x="1337417" y="144696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pt-BR" sz="4000">
                <a:solidFill>
                  <a:schemeClr val="lt1"/>
                </a:solidFill>
              </a:rPr>
              <a:t>Regras “casam” com elementos HTML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endParaRPr sz="4000"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pt-BR" sz="4000">
                <a:solidFill>
                  <a:schemeClr val="lt1"/>
                </a:solidFill>
              </a:rPr>
              <a:t>Novas propriedades e valores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endParaRPr sz="4000"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pt-BR" sz="4000">
                <a:solidFill>
                  <a:schemeClr val="lt1"/>
                </a:solidFill>
              </a:rPr>
              <a:t>Evolução contínua e rápida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chemeClr val="lt1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/>
        </p:nvSpPr>
        <p:spPr>
          <a:xfrm>
            <a:off x="1847461" y="1931436"/>
            <a:ext cx="8658808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pt-BR" sz="6000" b="0" i="0" u="none" strike="noStrike" cap="none">
                <a:solidFill>
                  <a:srgbClr val="C035F7"/>
                </a:solidFill>
                <a:latin typeface="Consolas"/>
                <a:ea typeface="Consolas"/>
                <a:cs typeface="Consolas"/>
                <a:sym typeface="Consolas"/>
              </a:rPr>
              <a:t>css</a:t>
            </a:r>
            <a:r>
              <a:rPr lang="pt-BR" sz="4000" b="0" i="0" u="none" strike="noStrike" cap="none">
                <a:solidFill>
                  <a:srgbClr val="C035F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BR" sz="4000" b="0" i="0" u="none" strike="noStrike" cap="none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CASCADING STYLE SHEETS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BR" sz="4000" b="0" i="0" u="none" strike="noStrike" cap="none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FOLHAS DE ESTILO EM CASCATA</a:t>
            </a:r>
            <a:endParaRPr sz="4000" b="0" i="0" u="none" strike="noStrike" cap="none">
              <a:solidFill>
                <a:srgbClr val="92D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6724" y="3025549"/>
            <a:ext cx="6918552" cy="109892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7"/>
          <p:cNvSpPr txBox="1"/>
          <p:nvPr/>
        </p:nvSpPr>
        <p:spPr>
          <a:xfrm>
            <a:off x="0" y="1931436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BR" sz="4000" b="0" i="0" u="none" strike="noStrike" cap="none">
                <a:solidFill>
                  <a:srgbClr val="C035F7"/>
                </a:solidFill>
                <a:latin typeface="Consolas"/>
                <a:ea typeface="Consolas"/>
                <a:cs typeface="Consolas"/>
                <a:sym typeface="Consolas"/>
              </a:rPr>
              <a:t>css inline </a:t>
            </a:r>
            <a:r>
              <a:rPr lang="pt-BR" sz="4000" b="0" i="0" u="none" strike="noStrike" cap="none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&lt;tags p, h, ul...&gt;</a:t>
            </a:r>
            <a:endParaRPr sz="4000" b="0" i="0" u="none" strike="noStrike" cap="none">
              <a:solidFill>
                <a:srgbClr val="92D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/>
          <p:nvPr/>
        </p:nvSpPr>
        <p:spPr>
          <a:xfrm>
            <a:off x="0" y="1866122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BR" sz="4000" b="0" i="0" u="none" strike="noStrike" cap="none">
                <a:solidFill>
                  <a:srgbClr val="C035F7"/>
                </a:solidFill>
                <a:latin typeface="Consolas"/>
                <a:ea typeface="Consolas"/>
                <a:cs typeface="Consolas"/>
                <a:sym typeface="Consolas"/>
              </a:rPr>
              <a:t>css interno </a:t>
            </a:r>
            <a:r>
              <a:rPr lang="pt-BR" sz="4000" b="0" i="0" u="none" strike="noStrike" cap="none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 sz="4000" b="0" i="0" u="none" strike="noStrike" cap="none">
              <a:solidFill>
                <a:srgbClr val="92D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5" name="Google Shape;12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00" y="2779064"/>
            <a:ext cx="365760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/>
          <p:nvPr/>
        </p:nvSpPr>
        <p:spPr>
          <a:xfrm>
            <a:off x="0" y="1530220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BR" sz="4000" b="0" i="0" u="none" strike="noStrike" cap="none">
                <a:solidFill>
                  <a:srgbClr val="C035F7"/>
                </a:solidFill>
                <a:latin typeface="Consolas"/>
                <a:ea typeface="Consolas"/>
                <a:cs typeface="Consolas"/>
                <a:sym typeface="Consolas"/>
              </a:rPr>
              <a:t>css externo </a:t>
            </a:r>
            <a:r>
              <a:rPr lang="pt-BR" sz="4000" b="0" i="0" u="none" strike="noStrike" cap="none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style.css</a:t>
            </a:r>
            <a:endParaRPr sz="4000" b="0" i="0" u="none" strike="noStrike" cap="none">
              <a:solidFill>
                <a:srgbClr val="92D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1" name="Google Shape;13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2262" y="2396727"/>
            <a:ext cx="7147476" cy="2292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15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Apresentação do PowerPoint</vt:lpstr>
      <vt:lpstr>Apresentação do PowerPoint</vt:lpstr>
      <vt:lpstr>Origem</vt:lpstr>
      <vt:lpstr>Características</vt:lpstr>
      <vt:lpstr>CSS3: Vantagens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WILLIAM CAMPOS</dc:creator>
  <cp:revision>12</cp:revision>
  <dcterms:created xsi:type="dcterms:W3CDTF">2016-09-08T22:32:08Z</dcterms:created>
  <dcterms:modified xsi:type="dcterms:W3CDTF">2023-06-26T02:52:36Z</dcterms:modified>
</cp:coreProperties>
</file>