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8BC-36A5-6FF9-9702-674005A61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DESIGN OF SMART WATER </a:t>
            </a:r>
            <a:r>
              <a:rPr lang="en-IN" sz="6000" dirty="0" err="1"/>
              <a:t>MANAGeMENT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6BD1A-F23E-2DB9-B5B9-289C2AC6E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498" y="4656398"/>
            <a:ext cx="8791575" cy="1655762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INSTITUTE NAME: </a:t>
            </a:r>
            <a:r>
              <a:rPr lang="en-IN" dirty="0">
                <a:solidFill>
                  <a:schemeClr val="bg1"/>
                </a:solidFill>
              </a:rPr>
              <a:t>NEW PRINCE SHRI BHAVANI COLLEGE OF ENGINEERING AND  		  TECHNOLOGY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YEAR AND DEPARTMENT: </a:t>
            </a:r>
            <a:r>
              <a:rPr lang="en-IN" dirty="0">
                <a:solidFill>
                  <a:schemeClr val="bg1"/>
                </a:solidFill>
              </a:rPr>
              <a:t>III-YEAR/ECE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8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8BC-36A5-6FF9-9702-674005A61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6BD1A-F23E-2DB9-B5B9-289C2AC6E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1DF92-7A2A-3D77-6E2E-5125540A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0" y="1751549"/>
            <a:ext cx="10289040" cy="46902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A8199B-ABA5-9462-F33E-67DC33EEC80D}"/>
              </a:ext>
            </a:extLst>
          </p:cNvPr>
          <p:cNvSpPr txBox="1">
            <a:spLocks/>
          </p:cNvSpPr>
          <p:nvPr/>
        </p:nvSpPr>
        <p:spPr>
          <a:xfrm>
            <a:off x="4544008" y="416250"/>
            <a:ext cx="5417975" cy="963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9786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8BC-36A5-6FF9-9702-674005A6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0026"/>
            <a:ext cx="8791575" cy="68278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FA9E0-A218-D5D7-DA3B-7891D47DBD51}"/>
              </a:ext>
            </a:extLst>
          </p:cNvPr>
          <p:cNvSpPr txBox="1"/>
          <p:nvPr/>
        </p:nvSpPr>
        <p:spPr>
          <a:xfrm>
            <a:off x="1723832" y="1490724"/>
            <a:ext cx="94822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system is shown in the above figure.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, ultrasonic sensor and capacitance sensor is placed in the water tank. Which detects the water level with accuracy.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terminal of the water distribution, we have fixed the water flow sensor , to measure the spending quantity of the water. And that data will be stored in cloud 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ultrasonic sensor and capacitance sensor would be driven to the microcontroller.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water level is completed , the motor will be turned off by using the relay switch with the help of ultrasonic sensors.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water level is low, motor will be turned on with the help of capacitance sensor by using the relay switch.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IoT based microcontroller is placed here to perform the </a:t>
            </a:r>
            <a:r>
              <a:rPr lang="en-I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conditions.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could able to monitor the water level at any time and also could analyse their day to day water usage data , which is stored in cloud 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3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{7481B0F0-27A4-46D0-A5EF-87D468442473}tf04033919</Template>
  <TotalTime>51</TotalTime>
  <Words>207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Tw Cen MT</vt:lpstr>
      <vt:lpstr>Wingdings</vt:lpstr>
      <vt:lpstr>Circuit</vt:lpstr>
      <vt:lpstr>DESIGN OF SMART WATER MANAGeMENT</vt:lpstr>
      <vt:lpstr>PowerPoint Presentation</vt:lpstr>
      <vt:lpstr>WORKING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SMART WATER MANAGEMENT</dc:title>
  <dc:creator>tamilqueen4141611@outlook.com</dc:creator>
  <cp:lastModifiedBy>tamilqueen4141611@outlook.com</cp:lastModifiedBy>
  <cp:revision>2</cp:revision>
  <dcterms:created xsi:type="dcterms:W3CDTF">2023-10-10T20:19:06Z</dcterms:created>
  <dcterms:modified xsi:type="dcterms:W3CDTF">2023-10-10T21:10:37Z</dcterms:modified>
</cp:coreProperties>
</file>