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9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7059-3A71-8B46-A0A0-38ED225B9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264B5-A1C0-4BBB-00FD-9DD43342F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BF264-30D2-D98A-6E39-5D6C47DC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C885-8784-4733-95CC-C4654CFE4C99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21DDF-18C2-8B68-30F9-A3AC3580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99FB1-CE4C-F535-C7D7-C21D6F82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3D3C-EDDA-46B2-95F8-86FDB3E22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41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9639-E51F-5D4D-0851-FA657CC3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17132-FC45-3842-EF93-0E6ABF4BD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0A63-5300-E772-0BD9-96993B4A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C885-8784-4733-95CC-C4654CFE4C99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6B7E2-677D-0DE3-F8A6-362896F9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0384-946D-8B19-B0F9-DB8E319E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3D3C-EDDA-46B2-95F8-86FDB3E22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99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2EC57B-00D4-05CF-63BD-74435D6D7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93916-6B45-1C95-8560-EC26BB099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FCA7-85B0-BCFA-C93D-B9B5F785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C885-8784-4733-95CC-C4654CFE4C99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FA352-FA63-019F-661B-8397F33D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B3FC0-CE7D-17BB-0AC2-44F9087E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3D3C-EDDA-46B2-95F8-86FDB3E22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58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64D0-3D2E-DAC5-3DA4-BF20890C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49DC-C8F0-58C2-B444-444DF4B21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48A48-1645-AAAC-A8B8-3D71BC58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C885-8784-4733-95CC-C4654CFE4C99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A73A-2673-5AAA-3148-F4822869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50D97-8F20-7E40-8CDE-FCDA8AE4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3D3C-EDDA-46B2-95F8-86FDB3E22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22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9396-4EAA-D1DC-72AB-8D2C82D1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CCA18-28E7-C0F7-BD2B-E0E93CD40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A83A-D375-8493-5273-C256D75D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C885-8784-4733-95CC-C4654CFE4C99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C815C-7F50-97D0-BB2D-D4084D9A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1150C-4D14-92EE-94F5-D56B939C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3D3C-EDDA-46B2-95F8-86FDB3E22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49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11C9-BA59-73DA-E2BA-25EAFFC3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83CC3-0904-298A-5CCF-1D9F869F7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28071-2573-D70E-81B3-5ADB15C42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E41D4-345F-BBA6-3AD7-1EAEE623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C885-8784-4733-95CC-C4654CFE4C99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48F7D-1C53-C47D-F001-3B36E959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492C3-9231-1BC6-74DA-8BA88442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3D3C-EDDA-46B2-95F8-86FDB3E22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46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F199-3287-C309-E3ED-3F90D4E6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20EE8-C301-286D-572B-551B0E0A3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AE523-709E-6536-C11F-67AAAB0BB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4595A-F896-DE6C-AAA5-576251018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9BED3-14A9-49A4-F228-65CA5CE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5FEF3-9639-3F02-1DEF-96EED793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C885-8784-4733-95CC-C4654CFE4C99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297B8-8233-FE0F-B5CF-99B62979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51675-E0DB-FC98-FB45-251E0769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3D3C-EDDA-46B2-95F8-86FDB3E22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91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2709-9DA1-D56F-ADF2-AEA21525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B5098-0D03-6081-AFB0-8D2D367B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C885-8784-4733-95CC-C4654CFE4C99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25EAB-EEEE-BFC0-566A-006C29A8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0FD58-8FE4-C9B0-1882-F92BD384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3D3C-EDDA-46B2-95F8-86FDB3E22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28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4DF92-F954-EBDD-AB0A-8AD10580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C885-8784-4733-95CC-C4654CFE4C99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86BB0-22E2-5116-5B75-94AE5BA2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49A59-67D9-6600-AE22-B457A13E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3D3C-EDDA-46B2-95F8-86FDB3E22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49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58C5-1C26-AFB8-DD5B-92606C3D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C05E-C3B0-F369-DAE8-FC6A49F23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4A12E-8400-C26B-5BE0-D38DA7E92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F0ABA-7C4A-142C-44E3-20649AE9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C885-8784-4733-95CC-C4654CFE4C99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B927D-2003-75F4-53E8-BDDC15F1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69AE8-897D-FA7F-656E-DBC7626B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3D3C-EDDA-46B2-95F8-86FDB3E22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66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A1EF-D11A-5EA1-D9FA-02F39361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3A571-DA11-0899-DD8B-086A0BE29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78BE9-7480-7DDE-9A17-17AF28D2D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897FB-7A30-1B90-510C-8DF74C77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C885-8784-4733-95CC-C4654CFE4C99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58777-4E02-81C9-0E12-F64C8D26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95248-68C8-17F4-1B89-58D10341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3D3C-EDDA-46B2-95F8-86FDB3E22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00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8E2E2-F84B-0C2A-7279-9C41B5A4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FEBB6-A900-4D2E-DB66-1C67BFB05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76F6A-1D20-50C7-B252-7D1D9B209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9C885-8784-4733-95CC-C4654CFE4C99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A44C5-DF31-37A3-9B30-12DD47011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E866B-DE50-3847-04D3-CB15FA7F0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3D3C-EDDA-46B2-95F8-86FDB3E22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95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0E60-A973-79E6-FDDF-9A8CDBAB5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WATER MANAGEMENT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84090610-A9F7-2F13-4702-671E6059B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3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E4EFD5-A609-0EAD-778E-8C4506B95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7" y="1600201"/>
            <a:ext cx="12192000" cy="7649496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C48CEC1-C9FC-D531-6B2F-D03177194E2B}"/>
              </a:ext>
            </a:extLst>
          </p:cNvPr>
          <p:cNvSpPr txBox="1">
            <a:spLocks/>
          </p:cNvSpPr>
          <p:nvPr/>
        </p:nvSpPr>
        <p:spPr>
          <a:xfrm>
            <a:off x="3716593" y="471948"/>
            <a:ext cx="9144000" cy="14232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latin typeface="Algerian" panose="04020705040A02060702" pitchFamily="82" charset="0"/>
              </a:rPr>
              <a:t>Simulation </a:t>
            </a:r>
            <a:endParaRPr lang="en-IN" sz="4400" b="1" dirty="0">
              <a:latin typeface="Algerian" panose="04020705040A02060702" pitchFamily="82" charset="0"/>
            </a:endParaRPr>
          </a:p>
          <a:p>
            <a:endParaRPr lang="en-IN" sz="44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83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AA03F5-A440-1621-06CC-A84866BD0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78"/>
            <a:ext cx="11493910" cy="600142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21C3580-DACF-5701-0F9D-1B55105BE3E4}"/>
              </a:ext>
            </a:extLst>
          </p:cNvPr>
          <p:cNvSpPr txBox="1">
            <a:spLocks/>
          </p:cNvSpPr>
          <p:nvPr/>
        </p:nvSpPr>
        <p:spPr>
          <a:xfrm>
            <a:off x="4218038" y="101366"/>
            <a:ext cx="9144000" cy="14005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latin typeface="Algerian" panose="04020705040A02060702" pitchFamily="82" charset="0"/>
              </a:rPr>
              <a:t>CODING </a:t>
            </a:r>
            <a:endParaRPr lang="en-IN" sz="4400" b="1" dirty="0">
              <a:latin typeface="Algerian" panose="04020705040A02060702" pitchFamily="82" charset="0"/>
            </a:endParaRPr>
          </a:p>
          <a:p>
            <a:endParaRPr lang="en-IN" sz="44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74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971A84-957C-1C1C-0695-8A3A3A398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9" y="870154"/>
            <a:ext cx="12015021" cy="588952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D49C00-A188-5CF3-030D-3257E7F89E23}"/>
              </a:ext>
            </a:extLst>
          </p:cNvPr>
          <p:cNvSpPr txBox="1">
            <a:spLocks/>
          </p:cNvSpPr>
          <p:nvPr/>
        </p:nvSpPr>
        <p:spPr>
          <a:xfrm>
            <a:off x="4129548" y="0"/>
            <a:ext cx="9144000" cy="14232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latin typeface="Algerian" panose="04020705040A02060702" pitchFamily="82" charset="0"/>
              </a:rPr>
              <a:t>OUTPUT</a:t>
            </a:r>
            <a:endParaRPr lang="en-IN" sz="4400" b="1" dirty="0">
              <a:latin typeface="Algerian" panose="04020705040A02060702" pitchFamily="82" charset="0"/>
            </a:endParaRPr>
          </a:p>
          <a:p>
            <a:endParaRPr lang="en-IN" sz="44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73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Times New Roman</vt:lpstr>
      <vt:lpstr>Office Theme</vt:lpstr>
      <vt:lpstr>SMART WATER MANAGEMENT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WATER MANAGEMENT</dc:title>
  <dc:creator>tamilqueen4141611@outlook.com</dc:creator>
  <cp:lastModifiedBy>tamilqueen4141611@outlook.com</cp:lastModifiedBy>
  <cp:revision>1</cp:revision>
  <dcterms:created xsi:type="dcterms:W3CDTF">2023-10-25T19:58:54Z</dcterms:created>
  <dcterms:modified xsi:type="dcterms:W3CDTF">2023-10-25T19:58:54Z</dcterms:modified>
</cp:coreProperties>
</file>