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charts/colors1.xml" ContentType="application/vnd.ms-office.chartcolorstyle+xml"/>
  <Override PartName="/ppt/charts/style1.xml" ContentType="application/vnd.ms-office.chartstyle+xml"/>
  <Override PartName="/ppt/charts/colors2.xml" ContentType="application/vnd.ms-office.chartcolorstyle+xml"/>
  <Override PartName="/ppt/charts/style2.xml" ContentType="application/vnd.ms-office.chartstyle+xml"/>
  <Override PartName="/ppt/charts/colors3.xml" ContentType="application/vnd.ms-office.chartcolorstyle+xml"/>
  <Override PartName="/ppt/charts/style3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1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56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ADMIN21\Desktop\HARITHA%20PROG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oleObject" Target="file:///C:\Users\ADMIN21\Desktop\HARITHA%20PROG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oleObject" Target="file:///C:\Users\ADMIN21\Desktop\HARITHA%20PROG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[HARITHA PROG.xlsx]Sheet1!PivotTable1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 ANALYIS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52</c:v>
                </c:pt>
                <c:pt idx="1">
                  <c:v>45</c:v>
                </c:pt>
                <c:pt idx="2">
                  <c:v>55</c:v>
                </c:pt>
                <c:pt idx="3">
                  <c:v>46</c:v>
                </c:pt>
                <c:pt idx="4">
                  <c:v>39</c:v>
                </c:pt>
                <c:pt idx="5">
                  <c:v>49</c:v>
                </c:pt>
                <c:pt idx="6">
                  <c:v>47</c:v>
                </c:pt>
                <c:pt idx="7">
                  <c:v>52</c:v>
                </c:pt>
                <c:pt idx="8">
                  <c:v>51</c:v>
                </c:pt>
                <c:pt idx="9">
                  <c:v>39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8846848"/>
        <c:axId val="188848384"/>
      </c:barChart>
      <c:catAx>
        <c:axId val="188846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848384"/>
        <c:crosses val="autoZero"/>
        <c:auto val="1"/>
        <c:lblAlgn val="ctr"/>
        <c:lblOffset val="100"/>
        <c:noMultiLvlLbl val="0"/>
      </c:catAx>
      <c:valAx>
        <c:axId val="188848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846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[HARITHA PROG.xlsx]Sheet1!PivotTable1</c:name>
    <c:fmtId val="20"/>
  </c:pivotSource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4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IN" sz="1400" b="0" i="0" baseline="0">
                <a:solidFill>
                  <a:srgbClr val="FFFF00"/>
                </a:solidFill>
                <a:effectLst/>
              </a:rPr>
              <a:t>MEDIUM PERFORMING EMPLOYEE</a:t>
            </a:r>
            <a:endParaRPr lang="en-IN" sz="1200">
              <a:solidFill>
                <a:srgbClr val="FFFF00"/>
              </a:solidFill>
              <a:effectLst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4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ofPieChart>
        <c:ofPieType val="pie"/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3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52</c:v>
                </c:pt>
                <c:pt idx="1">
                  <c:v>45</c:v>
                </c:pt>
                <c:pt idx="2">
                  <c:v>55</c:v>
                </c:pt>
                <c:pt idx="3">
                  <c:v>46</c:v>
                </c:pt>
                <c:pt idx="4">
                  <c:v>39</c:v>
                </c:pt>
                <c:pt idx="5">
                  <c:v>49</c:v>
                </c:pt>
                <c:pt idx="6">
                  <c:v>47</c:v>
                </c:pt>
                <c:pt idx="7">
                  <c:v>52</c:v>
                </c:pt>
                <c:pt idx="8">
                  <c:v>51</c:v>
                </c:pt>
                <c:pt idx="9">
                  <c:v>39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[HARITHA PROG.xlsx]Sheet1!PivotTable1</c:name>
    <c:fmtId val="1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>
                <a:solidFill>
                  <a:srgbClr val="FF0000"/>
                </a:solidFill>
              </a:rPr>
              <a:t>HIGH</a:t>
            </a:r>
            <a:r>
              <a:rPr lang="en-IN" baseline="0">
                <a:solidFill>
                  <a:srgbClr val="FF0000"/>
                </a:solidFill>
              </a:rPr>
              <a:t>  PERFORMING EMPLOYEE</a:t>
            </a:r>
            <a:endParaRPr lang="en-IN">
              <a:solidFill>
                <a:srgbClr val="FF0000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3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52</c:v>
                </c:pt>
                <c:pt idx="1">
                  <c:v>45</c:v>
                </c:pt>
                <c:pt idx="2">
                  <c:v>55</c:v>
                </c:pt>
                <c:pt idx="3">
                  <c:v>46</c:v>
                </c:pt>
                <c:pt idx="4">
                  <c:v>39</c:v>
                </c:pt>
                <c:pt idx="5">
                  <c:v>49</c:v>
                </c:pt>
                <c:pt idx="6">
                  <c:v>47</c:v>
                </c:pt>
                <c:pt idx="7">
                  <c:v>52</c:v>
                </c:pt>
                <c:pt idx="8">
                  <c:v>51</c:v>
                </c:pt>
                <c:pt idx="9">
                  <c:v>39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4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1490661" y="304800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</a:t>
            </a:r>
            <a:r>
              <a:rPr lang="en-US" sz="2400" dirty="0" smtClean="0"/>
              <a:t>: </a:t>
            </a:r>
            <a:r>
              <a:rPr lang="en-US" sz="2400" dirty="0" smtClean="0"/>
              <a:t>THAMIZHARASAN.P</a:t>
            </a:r>
          </a:p>
          <a:p>
            <a:r>
              <a:rPr lang="en-US" sz="2400" dirty="0" smtClean="0"/>
              <a:t>REGISTER NO:312207441</a:t>
            </a:r>
            <a:endParaRPr lang="en-US" sz="2400" dirty="0"/>
          </a:p>
          <a:p>
            <a:r>
              <a:rPr lang="en-US" sz="2400" dirty="0" smtClean="0"/>
              <a:t>DEPARTMENT:B.COM </a:t>
            </a:r>
            <a:r>
              <a:rPr lang="en-US" sz="2400" dirty="0" smtClean="0"/>
              <a:t>(GENERAL)</a:t>
            </a:r>
            <a:endParaRPr lang="en-US" sz="2400" dirty="0"/>
          </a:p>
          <a:p>
            <a:r>
              <a:rPr lang="en-US" sz="2400" dirty="0" smtClean="0"/>
              <a:t>COLLEGE: C.KANDASWAMI NAIDU COLLEGE FOR MEN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1295400" y="1334974"/>
            <a:ext cx="6934200" cy="4781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 smtClean="0"/>
          </a:p>
          <a:p>
            <a:pPr algn="ctr"/>
            <a:endParaRPr lang="en-US" sz="2000" b="1" dirty="0"/>
          </a:p>
          <a:p>
            <a:pPr algn="ctr"/>
            <a:endParaRPr lang="en-US" sz="2000" b="1" dirty="0" smtClean="0"/>
          </a:p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n-US" sz="2000" b="1" dirty="0" smtClean="0"/>
              <a:t>DATA COLLECTION</a:t>
            </a:r>
          </a:p>
          <a:p>
            <a:pPr algn="ctr"/>
            <a:r>
              <a:rPr lang="en-US" dirty="0" smtClean="0"/>
              <a:t>GAGGLE TO DOWNLOAD THE DATA</a:t>
            </a:r>
          </a:p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n-US" sz="2000" b="1" dirty="0" smtClean="0"/>
              <a:t>FETURE COLLECTION</a:t>
            </a:r>
            <a:endParaRPr lang="en-US" b="1" dirty="0" smtClean="0"/>
          </a:p>
          <a:p>
            <a:pPr algn="ctr"/>
            <a:r>
              <a:rPr lang="en-IN" dirty="0" smtClean="0"/>
              <a:t>Employee Status </a:t>
            </a:r>
          </a:p>
          <a:p>
            <a:pPr algn="ctr"/>
            <a:r>
              <a:rPr lang="en-IN" dirty="0" smtClean="0"/>
              <a:t>Employee Type </a:t>
            </a:r>
          </a:p>
          <a:p>
            <a:pPr algn="ctr"/>
            <a:r>
              <a:rPr lang="en-IN" dirty="0" smtClean="0"/>
              <a:t>Gender Code </a:t>
            </a:r>
          </a:p>
          <a:p>
            <a:pPr algn="ctr"/>
            <a:r>
              <a:rPr lang="en-IN" dirty="0"/>
              <a:t>Performance Score </a:t>
            </a:r>
            <a:endParaRPr lang="en-IN" dirty="0" smtClean="0"/>
          </a:p>
          <a:p>
            <a:pPr algn="ctr"/>
            <a:r>
              <a:rPr lang="en-IN" dirty="0" smtClean="0"/>
              <a:t>Current </a:t>
            </a:r>
            <a:r>
              <a:rPr lang="en-IN" dirty="0"/>
              <a:t>Employee Rating </a:t>
            </a:r>
            <a:endParaRPr lang="en-IN" dirty="0" smtClean="0"/>
          </a:p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n-US" sz="2000" b="1" dirty="0" smtClean="0"/>
              <a:t>DATA CLEANING</a:t>
            </a:r>
            <a:endParaRPr lang="en-US" b="1" dirty="0" smtClean="0"/>
          </a:p>
          <a:p>
            <a:pPr algn="ctr"/>
            <a:r>
              <a:rPr lang="en-US" dirty="0" smtClean="0"/>
              <a:t>MIISSING VALUE IDENTIFY</a:t>
            </a:r>
          </a:p>
          <a:p>
            <a:pPr algn="ctr"/>
            <a:r>
              <a:rPr lang="en-US" dirty="0" smtClean="0"/>
              <a:t>MISSING VALUE FILTER</a:t>
            </a:r>
          </a:p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n-US" sz="2000" b="1" dirty="0" smtClean="0"/>
              <a:t>PERFORMANCE LEVEL</a:t>
            </a:r>
          </a:p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n-US" sz="2000" b="1" dirty="0" smtClean="0"/>
              <a:t>SUMMARY</a:t>
            </a:r>
          </a:p>
          <a:p>
            <a:pPr algn="ctr"/>
            <a:r>
              <a:rPr lang="en-US" dirty="0" smtClean="0"/>
              <a:t>CREATE A PIVOT TABLE</a:t>
            </a:r>
          </a:p>
          <a:p>
            <a:pPr algn="ctr"/>
            <a:r>
              <a:rPr lang="en-US" dirty="0" smtClean="0"/>
              <a:t>CREATING GRAPH</a:t>
            </a:r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7185017"/>
              </p:ext>
            </p:extLst>
          </p:nvPr>
        </p:nvGraphicFramePr>
        <p:xfrm>
          <a:off x="1066800" y="1295400"/>
          <a:ext cx="7238999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3" y="385444"/>
            <a:ext cx="3816668" cy="758190"/>
          </a:xfrm>
        </p:spPr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4449157"/>
              </p:ext>
            </p:extLst>
          </p:nvPr>
        </p:nvGraphicFramePr>
        <p:xfrm>
          <a:off x="1447800" y="2057400"/>
          <a:ext cx="6857999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62841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3" y="385444"/>
            <a:ext cx="3207068" cy="758190"/>
          </a:xfrm>
        </p:spPr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6440896"/>
              </p:ext>
            </p:extLst>
          </p:nvPr>
        </p:nvGraphicFramePr>
        <p:xfrm>
          <a:off x="755333" y="1905000"/>
          <a:ext cx="77724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89532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loud 2"/>
          <p:cNvSpPr/>
          <p:nvPr/>
        </p:nvSpPr>
        <p:spPr>
          <a:xfrm>
            <a:off x="1524000" y="990600"/>
            <a:ext cx="6858000" cy="5376909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By comparing </a:t>
            </a:r>
            <a:r>
              <a:rPr lang="en-US" dirty="0"/>
              <a:t>the performance of the employees the number of employees are higher in number </a:t>
            </a:r>
            <a:r>
              <a:rPr lang="en-US" dirty="0" smtClean="0"/>
              <a:t>average </a:t>
            </a:r>
            <a:r>
              <a:rPr lang="en-US" dirty="0"/>
              <a:t>performance by employee by giving them different levels of task based on their performance and the work……. we need to motivate them for the better </a:t>
            </a:r>
            <a:r>
              <a:rPr lang="en-US" dirty="0" smtClean="0"/>
              <a:t>outcome….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33400" y="1695450"/>
            <a:ext cx="7458075" cy="47720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FOR IS ACHIEVEMENT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FOR IS INCREMENT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Effectively considers multiple perspectives and approaches before making </a:t>
            </a:r>
            <a:r>
              <a:rPr lang="en-US" sz="2800" dirty="0" smtClean="0"/>
              <a:t>decisions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Displayed </a:t>
            </a:r>
            <a:r>
              <a:rPr lang="en-US" sz="2800" dirty="0"/>
              <a:t>a consistently strong ability to tackle challenging problems efficiently</a:t>
            </a:r>
            <a:endParaRPr lang="en-US" sz="2800" dirty="0" smtClean="0"/>
          </a:p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8200" y="2019300"/>
            <a:ext cx="7543800" cy="44386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nalyzing </a:t>
            </a:r>
            <a:r>
              <a:rPr lang="en-US" dirty="0"/>
              <a:t>the performance of the employee by considering various factors like </a:t>
            </a:r>
            <a:r>
              <a:rPr lang="en-US" dirty="0" smtClean="0"/>
              <a:t>gender </a:t>
            </a:r>
            <a:r>
              <a:rPr lang="en-US" dirty="0"/>
              <a:t>performance score </a:t>
            </a:r>
            <a:r>
              <a:rPr lang="en-US" dirty="0" smtClean="0"/>
              <a:t>ratings performance </a:t>
            </a:r>
            <a:r>
              <a:rPr lang="en-US" dirty="0"/>
              <a:t>analysis in order to identify the Trends and patterns of different categories of employees like high medium </a:t>
            </a:r>
            <a:r>
              <a:rPr lang="en-US" dirty="0" smtClean="0"/>
              <a:t>low</a:t>
            </a:r>
          </a:p>
          <a:p>
            <a:pPr algn="ctr"/>
            <a:r>
              <a:rPr lang="en-US" dirty="0"/>
              <a:t>Compare strengths and weaknesses. </a:t>
            </a:r>
            <a:r>
              <a:rPr lang="en-US" dirty="0" smtClean="0"/>
              <a:t>...</a:t>
            </a:r>
          </a:p>
          <a:p>
            <a:pPr algn="ctr"/>
            <a:r>
              <a:rPr lang="en-US" dirty="0" smtClean="0"/>
              <a:t>Recommend </a:t>
            </a:r>
            <a:r>
              <a:rPr lang="en-US" dirty="0"/>
              <a:t>actionable goals. ...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AutoShape 2" descr="Free finance logo templates to customize | Canva"/>
          <p:cNvSpPr>
            <a:spLocks noChangeAspect="1" noChangeArrowheads="1"/>
          </p:cNvSpPr>
          <p:nvPr/>
        </p:nvSpPr>
        <p:spPr bwMode="auto">
          <a:xfrm>
            <a:off x="4800600" y="153080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928" y="517324"/>
            <a:ext cx="1943100" cy="1828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072" y="1886945"/>
            <a:ext cx="5691856" cy="383003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124200" y="2514600"/>
            <a:ext cx="5257800" cy="3733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sz="2400" dirty="0" smtClean="0"/>
              <a:t>CONDITIONAL FORMATTING-MISSING</a:t>
            </a:r>
          </a:p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sz="2400" dirty="0" smtClean="0"/>
              <a:t>FILTER-REMOVE</a:t>
            </a:r>
          </a:p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sz="2400" dirty="0" smtClean="0"/>
              <a:t>FORMULA-PERFORMANCE</a:t>
            </a:r>
          </a:p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sz="2400" dirty="0" smtClean="0"/>
              <a:t>PIVOT-SUMMARY</a:t>
            </a:r>
          </a:p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sz="2400" dirty="0" smtClean="0"/>
              <a:t>GRAPH-DATA VISUALIZTION</a:t>
            </a:r>
          </a:p>
          <a:p>
            <a:pPr marL="342900" indent="-342900" algn="ctr">
              <a:buFont typeface="Wingdings" panose="05000000000000000000" pitchFamily="2" charset="2"/>
              <a:buChar char="v"/>
            </a:pPr>
            <a:endParaRPr lang="en-I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676400" y="1752600"/>
            <a:ext cx="7467600" cy="3581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EMPLOYEE=-KAGGLE</a:t>
            </a:r>
          </a:p>
          <a:p>
            <a:pPr algn="ctr"/>
            <a:r>
              <a:rPr lang="en-US" sz="2800" dirty="0" smtClean="0"/>
              <a:t>26-FEATURES</a:t>
            </a:r>
          </a:p>
          <a:p>
            <a:pPr algn="ctr"/>
            <a:r>
              <a:rPr lang="en-US" sz="2800" dirty="0" smtClean="0"/>
              <a:t>9 FEATURES</a:t>
            </a:r>
          </a:p>
          <a:p>
            <a:pPr algn="ctr"/>
            <a:r>
              <a:rPr lang="en-US" sz="2800" dirty="0" smtClean="0"/>
              <a:t>EMP TYPE</a:t>
            </a:r>
          </a:p>
          <a:p>
            <a:pPr algn="ctr"/>
            <a:r>
              <a:rPr lang="en-US" sz="2800" dirty="0" smtClean="0"/>
              <a:t>PERFORMANCE LEVEL</a:t>
            </a:r>
          </a:p>
          <a:p>
            <a:pPr algn="ctr"/>
            <a:r>
              <a:rPr lang="en-US" sz="2800" dirty="0" smtClean="0"/>
              <a:t>GENDER-MALE FEMALE</a:t>
            </a:r>
          </a:p>
          <a:p>
            <a:pPr algn="ctr"/>
            <a:r>
              <a:rPr lang="en-US" sz="2800" dirty="0" smtClean="0"/>
              <a:t>EMPLOYEE RATING-NUM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209800" y="2945140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=IFS(Z8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&gt;=5"VERY HIGH",Z8&gt;=4"HIGH",Z8&gt;=3,"MED",TRUE,"LOW")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</TotalTime>
  <Words>299</Words>
  <Application>Microsoft Office PowerPoint</Application>
  <PresentationFormat>Custom</PresentationFormat>
  <Paragraphs>86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welcome</cp:lastModifiedBy>
  <cp:revision>23</cp:revision>
  <dcterms:created xsi:type="dcterms:W3CDTF">2024-03-29T15:07:22Z</dcterms:created>
  <dcterms:modified xsi:type="dcterms:W3CDTF">2024-09-11T15:52:20Z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