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78" d="100"/>
          <a:sy n="78" d="100"/>
        </p:scale>
        <p:origin x="878"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9/1/2022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9/1/2022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4395019"/>
            <a:ext cx="3110813" cy="943100"/>
          </a:xfrm>
        </p:spPr>
        <p:txBody>
          <a:bodyPr>
            <a:normAutofit fontScale="85000" lnSpcReduction="20000"/>
          </a:bodyPr>
          <a:lstStyle/>
          <a:p>
            <a:endParaRPr lang="en-US" dirty="0"/>
          </a:p>
          <a:p>
            <a:r>
              <a:rPr lang="en-US" sz="2200" dirty="0"/>
              <a:t>Submitted by </a:t>
            </a:r>
          </a:p>
          <a:p>
            <a:r>
              <a:rPr lang="en-US" sz="2200" dirty="0"/>
              <a:t>Chenthamizh Arasu</a:t>
            </a:r>
            <a:endParaRPr lang="id-ID" sz="2200"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98</TotalTime>
  <Words>2117</Words>
  <Application>Microsoft Office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chenthamizh arasu</cp:lastModifiedBy>
  <cp:revision>21</cp:revision>
  <dcterms:created xsi:type="dcterms:W3CDTF">2021-12-10T15:14:52Z</dcterms:created>
  <dcterms:modified xsi:type="dcterms:W3CDTF">2022-09-01T12:52:19Z</dcterms:modified>
</cp:coreProperties>
</file>