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8/19/2022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8/19/2022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8/19/2022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8/19/2022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8/19/2022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8/19/2022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8/19/2022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8/19/2022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8/19/2022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8/19/2022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8/19/2022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8/19/2022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8/19/2022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8/19/2022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8/19/2022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 Submitted By : Chenthamizh Arasu </a:t>
            </a:r>
          </a:p>
          <a:p>
            <a:r>
              <a:rPr lang="en-US" dirty="0"/>
              <a: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143</TotalTime>
  <Words>2028</Words>
  <Application>Microsoft Office PowerPoint</Application>
  <PresentationFormat>Custom</PresentationFormat>
  <Paragraphs>127</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chenthamizh arasu</cp:lastModifiedBy>
  <cp:revision>13</cp:revision>
  <dcterms:created xsi:type="dcterms:W3CDTF">2021-10-25T15:38:10Z</dcterms:created>
  <dcterms:modified xsi:type="dcterms:W3CDTF">2022-08-19T01:56:03Z</dcterms:modified>
</cp:coreProperties>
</file>