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22" r:id="rId19"/>
    <p:sldId id="305" r:id="rId20"/>
    <p:sldId id="306" r:id="rId21"/>
    <p:sldId id="323"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5" r:id="rId38"/>
    <p:sldId id="324"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snapToGrid="0">
      <p:cViewPr varScale="1">
        <p:scale>
          <a:sx n="82" d="100"/>
          <a:sy n="82" d="100"/>
        </p:scale>
        <p:origin x="720" y="91"/>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46241"/>
        <a:ext cx="2065693" cy="647417"/>
      </dsp:txXfrm>
    </dsp:sp>
    <dsp:sp modelId="{9D677988-374B-4BBA-B73C-8BE59201B4AA}">
      <dsp:nvSpPr>
        <dsp:cNvPr id="0" name=""/>
        <dsp:cNvSpPr/>
      </dsp:nvSpPr>
      <dsp:spPr>
        <a:xfrm>
          <a:off x="4276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54160"/>
        <a:ext cx="1944689" cy="3091996"/>
      </dsp:txXfrm>
    </dsp:sp>
    <dsp:sp modelId="{51EA4E37-9197-43C9-9502-961CC2F00719}">
      <dsp:nvSpPr>
        <dsp:cNvPr id="0" name=""/>
        <dsp:cNvSpPr/>
      </dsp:nvSpPr>
      <dsp:spPr>
        <a:xfrm>
          <a:off x="2383388"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315660"/>
        <a:ext cx="509592" cy="308578"/>
      </dsp:txXfrm>
    </dsp:sp>
    <dsp:sp modelId="{6BB0ABCB-2373-47ED-9774-278F8EE9E9B2}">
      <dsp:nvSpPr>
        <dsp:cNvPr id="0" name=""/>
        <dsp:cNvSpPr/>
      </dsp:nvSpPr>
      <dsp:spPr>
        <a:xfrm>
          <a:off x="33228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46241"/>
        <a:ext cx="2065693" cy="647417"/>
      </dsp:txXfrm>
    </dsp:sp>
    <dsp:sp modelId="{93C83A52-6E6B-41FD-9424-D118FD751CED}">
      <dsp:nvSpPr>
        <dsp:cNvPr id="0" name=""/>
        <dsp:cNvSpPr/>
      </dsp:nvSpPr>
      <dsp:spPr>
        <a:xfrm>
          <a:off x="37459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54160"/>
        <a:ext cx="1944689" cy="3091996"/>
      </dsp:txXfrm>
    </dsp:sp>
    <dsp:sp modelId="{A66EA167-6AD2-4AA4-A421-59E2B4561DDF}">
      <dsp:nvSpPr>
        <dsp:cNvPr id="0" name=""/>
        <dsp:cNvSpPr/>
      </dsp:nvSpPr>
      <dsp:spPr>
        <a:xfrm>
          <a:off x="5701689"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315660"/>
        <a:ext cx="509592" cy="308578"/>
      </dsp:txXfrm>
    </dsp:sp>
    <dsp:sp modelId="{3E371716-205E-4EF6-A7ED-14278F63B034}">
      <dsp:nvSpPr>
        <dsp:cNvPr id="0" name=""/>
        <dsp:cNvSpPr/>
      </dsp:nvSpPr>
      <dsp:spPr>
        <a:xfrm>
          <a:off x="6641144"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46241"/>
        <a:ext cx="2065693" cy="647417"/>
      </dsp:txXfrm>
    </dsp:sp>
    <dsp:sp modelId="{D91F2413-E4E3-4058-AF8C-E44208B5C14B}">
      <dsp:nvSpPr>
        <dsp:cNvPr id="0" name=""/>
        <dsp:cNvSpPr/>
      </dsp:nvSpPr>
      <dsp:spPr>
        <a:xfrm>
          <a:off x="7064238"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54160"/>
        <a:ext cx="1944689" cy="309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97996"/>
        <a:ext cx="2065693" cy="567532"/>
      </dsp:txXfrm>
    </dsp:sp>
    <dsp:sp modelId="{9D677988-374B-4BBA-B73C-8BE59201B4AA}">
      <dsp:nvSpPr>
        <dsp:cNvPr id="0" name=""/>
        <dsp:cNvSpPr/>
      </dsp:nvSpPr>
      <dsp:spPr>
        <a:xfrm>
          <a:off x="4276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826030"/>
        <a:ext cx="1944689" cy="3068371"/>
      </dsp:txXfrm>
    </dsp:sp>
    <dsp:sp modelId="{51EA4E37-9197-43C9-9502-961CC2F00719}">
      <dsp:nvSpPr>
        <dsp:cNvPr id="0" name=""/>
        <dsp:cNvSpPr/>
      </dsp:nvSpPr>
      <dsp:spPr>
        <a:xfrm>
          <a:off x="2383388"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327473"/>
        <a:ext cx="509592" cy="308578"/>
      </dsp:txXfrm>
    </dsp:sp>
    <dsp:sp modelId="{6BB0ABCB-2373-47ED-9774-278F8EE9E9B2}">
      <dsp:nvSpPr>
        <dsp:cNvPr id="0" name=""/>
        <dsp:cNvSpPr/>
      </dsp:nvSpPr>
      <dsp:spPr>
        <a:xfrm>
          <a:off x="33228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97996"/>
        <a:ext cx="2065693" cy="567532"/>
      </dsp:txXfrm>
    </dsp:sp>
    <dsp:sp modelId="{93C83A52-6E6B-41FD-9424-D118FD751CED}">
      <dsp:nvSpPr>
        <dsp:cNvPr id="0" name=""/>
        <dsp:cNvSpPr/>
      </dsp:nvSpPr>
      <dsp:spPr>
        <a:xfrm>
          <a:off x="37459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826030"/>
        <a:ext cx="1944689" cy="3068371"/>
      </dsp:txXfrm>
    </dsp:sp>
    <dsp:sp modelId="{A66EA167-6AD2-4AA4-A421-59E2B4561DDF}">
      <dsp:nvSpPr>
        <dsp:cNvPr id="0" name=""/>
        <dsp:cNvSpPr/>
      </dsp:nvSpPr>
      <dsp:spPr>
        <a:xfrm>
          <a:off x="5701689"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327473"/>
        <a:ext cx="509592" cy="308578"/>
      </dsp:txXfrm>
    </dsp:sp>
    <dsp:sp modelId="{3E371716-205E-4EF6-A7ED-14278F63B034}">
      <dsp:nvSpPr>
        <dsp:cNvPr id="0" name=""/>
        <dsp:cNvSpPr/>
      </dsp:nvSpPr>
      <dsp:spPr>
        <a:xfrm>
          <a:off x="6641144"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97996"/>
        <a:ext cx="2065693" cy="567532"/>
      </dsp:txXfrm>
    </dsp:sp>
    <dsp:sp modelId="{D91F2413-E4E3-4058-AF8C-E44208B5C14B}">
      <dsp:nvSpPr>
        <dsp:cNvPr id="0" name=""/>
        <dsp:cNvSpPr/>
      </dsp:nvSpPr>
      <dsp:spPr>
        <a:xfrm>
          <a:off x="7064238"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826030"/>
        <a:ext cx="1944689" cy="306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7/2/2022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7/2/2022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7/2/2022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7/2/2022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7/2/2022</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7/2/2022</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7/2/2022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7/2/2022</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7/2/2022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7/2/2022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7/2/2022</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Used Car Price Prediction Project Presentation</a:t>
            </a:r>
          </a:p>
        </p:txBody>
      </p:sp>
      <p:sp>
        <p:nvSpPr>
          <p:cNvPr id="5" name="Subtitle 4"/>
          <p:cNvSpPr>
            <a:spLocks noGrp="1"/>
          </p:cNvSpPr>
          <p:nvPr>
            <p:ph type="subTitle" idx="1"/>
          </p:nvPr>
        </p:nvSpPr>
        <p:spPr>
          <a:xfrm>
            <a:off x="4569155" y="2920483"/>
            <a:ext cx="6916336" cy="1623526"/>
          </a:xfrm>
        </p:spPr>
        <p:txBody>
          <a:bodyPr>
            <a:normAutofit/>
          </a:bodyPr>
          <a:lstStyle/>
          <a:p>
            <a:r>
              <a:rPr lang="en-US" dirty="0"/>
              <a:t>Submitted by Chenthamizh Arasu</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485900"/>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48590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fontScale="775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a:t>
            </a:r>
            <a:r>
              <a:rPr lang="en-IN" dirty="0" err="1"/>
              <a:t>Ryzen</a:t>
            </a:r>
            <a:r>
              <a:rPr lang="en-IN" dirty="0"/>
              <a:t> 5 3550H with Radeon Vega Mobile </a:t>
            </a:r>
            <a:r>
              <a:rPr lang="en-IN" dirty="0" err="1"/>
              <a:t>Gfx</a:t>
            </a:r>
            <a:r>
              <a:rPr lang="en-IN" dirty="0"/>
              <a:t> 2.10 GHz</a:t>
            </a:r>
          </a:p>
          <a:p>
            <a:pPr marL="45720" indent="0">
              <a:buNone/>
            </a:pPr>
            <a:r>
              <a:rPr lang="en-IN" dirty="0"/>
              <a:t>GPU 	: AMD Radeon ™ Vega 8 Graphics and NVIDIA GeForce GTX 1650 </a:t>
            </a:r>
            <a:r>
              <a:rPr lang="en-IN" dirty="0" err="1"/>
              <a:t>Ti</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85000" lnSpcReduction="1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1606-7D5D-4AE0-AD35-AFBDBADC9C57}"/>
              </a:ext>
            </a:extLst>
          </p:cNvPr>
          <p:cNvSpPr>
            <a:spLocks noGrp="1"/>
          </p:cNvSpPr>
          <p:nvPr>
            <p:ph type="title"/>
          </p:nvPr>
        </p:nvSpPr>
        <p:spPr/>
        <p:txBody>
          <a:bodyPr/>
          <a:lstStyle/>
          <a:p>
            <a:r>
              <a:rPr lang="en-US" dirty="0"/>
              <a:t>VISUALIZATION USING PANDAS PROFILING REPORT</a:t>
            </a:r>
            <a:endParaRPr lang="en-IN" dirty="0"/>
          </a:p>
        </p:txBody>
      </p:sp>
      <p:pic>
        <p:nvPicPr>
          <p:cNvPr id="5" name="Content Placeholder 4">
            <a:extLst>
              <a:ext uri="{FF2B5EF4-FFF2-40B4-BE49-F238E27FC236}">
                <a16:creationId xmlns:a16="http://schemas.microsoft.com/office/drawing/2014/main" id="{A0EAF19A-5B47-46B6-AE36-2EDCE029E6EB}"/>
              </a:ext>
            </a:extLst>
          </p:cNvPr>
          <p:cNvPicPr>
            <a:picLocks noGrp="1" noChangeAspect="1"/>
          </p:cNvPicPr>
          <p:nvPr>
            <p:ph idx="1"/>
          </p:nvPr>
        </p:nvPicPr>
        <p:blipFill>
          <a:blip r:embed="rId2"/>
          <a:stretch>
            <a:fillRect/>
          </a:stretch>
        </p:blipFill>
        <p:spPr>
          <a:xfrm>
            <a:off x="1659580" y="1663453"/>
            <a:ext cx="7732995" cy="4945520"/>
          </a:xfrm>
        </p:spPr>
      </p:pic>
    </p:spTree>
    <p:extLst>
      <p:ext uri="{BB962C8B-B14F-4D97-AF65-F5344CB8AC3E}">
        <p14:creationId xmlns:p14="http://schemas.microsoft.com/office/powerpoint/2010/main" val="271163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8375-208F-48CB-9824-F9EE6F402BB9}"/>
              </a:ext>
            </a:extLst>
          </p:cNvPr>
          <p:cNvSpPr>
            <a:spLocks noGrp="1"/>
          </p:cNvSpPr>
          <p:nvPr>
            <p:ph type="title"/>
          </p:nvPr>
        </p:nvSpPr>
        <p:spPr/>
        <p:txBody>
          <a:bodyPr/>
          <a:lstStyle/>
          <a:p>
            <a:r>
              <a:rPr lang="en-US" dirty="0"/>
              <a:t>MISSING VALUES VISUAL USING MISSINGNO</a:t>
            </a:r>
            <a:endParaRPr lang="en-IN" dirty="0"/>
          </a:p>
        </p:txBody>
      </p:sp>
      <p:pic>
        <p:nvPicPr>
          <p:cNvPr id="5" name="Content Placeholder 4">
            <a:extLst>
              <a:ext uri="{FF2B5EF4-FFF2-40B4-BE49-F238E27FC236}">
                <a16:creationId xmlns:a16="http://schemas.microsoft.com/office/drawing/2014/main" id="{77653020-0D3D-43B3-94FA-5747168B9B19}"/>
              </a:ext>
            </a:extLst>
          </p:cNvPr>
          <p:cNvPicPr>
            <a:picLocks noGrp="1" noChangeAspect="1"/>
          </p:cNvPicPr>
          <p:nvPr>
            <p:ph idx="1"/>
          </p:nvPr>
        </p:nvPicPr>
        <p:blipFill>
          <a:blip r:embed="rId2"/>
          <a:stretch>
            <a:fillRect/>
          </a:stretch>
        </p:blipFill>
        <p:spPr>
          <a:xfrm>
            <a:off x="871815" y="1903086"/>
            <a:ext cx="9821994" cy="3086163"/>
          </a:xfrm>
        </p:spPr>
      </p:pic>
    </p:spTree>
    <p:extLst>
      <p:ext uri="{BB962C8B-B14F-4D97-AF65-F5344CB8AC3E}">
        <p14:creationId xmlns:p14="http://schemas.microsoft.com/office/powerpoint/2010/main" val="40548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956761" y="1485900"/>
            <a:ext cx="8278478" cy="415290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buNone/>
            </a:pPr>
            <a:r>
              <a:rPr lang="en-US" dirty="0"/>
              <a:t>I would like to express my deepest gratitude to my SME (Subject Matter Expert) Khushboo Garg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750052" y="1485900"/>
            <a:ext cx="8691897" cy="4152900"/>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1524000" y="1716718"/>
            <a:ext cx="9133730" cy="4906023"/>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1959418" y="1485900"/>
            <a:ext cx="8273164" cy="4152900"/>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967529" y="1485900"/>
            <a:ext cx="8256942" cy="4152900"/>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1606859" y="1619064"/>
            <a:ext cx="8096435" cy="4879389"/>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1615737" y="1654575"/>
            <a:ext cx="8584706" cy="4897145"/>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1619583" y="1938661"/>
            <a:ext cx="8838312" cy="4648570"/>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1686" y="1612778"/>
            <a:ext cx="9068628" cy="4902486"/>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fontScale="92500" lnSpcReduction="2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1447062" y="1388245"/>
            <a:ext cx="9210668" cy="5101331"/>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id="{DE14916A-C643-4156-969D-9FD927545497}"/>
              </a:ext>
            </a:extLst>
          </p:cNvPr>
          <p:cNvPicPr>
            <a:picLocks noGrp="1" noChangeAspect="1"/>
          </p:cNvPicPr>
          <p:nvPr>
            <p:ph idx="1"/>
          </p:nvPr>
        </p:nvPicPr>
        <p:blipFill>
          <a:blip r:embed="rId2"/>
          <a:stretch>
            <a:fillRect/>
          </a:stretch>
        </p:blipFill>
        <p:spPr>
          <a:xfrm>
            <a:off x="211240" y="2088472"/>
            <a:ext cx="11769520" cy="3184864"/>
          </a:xfr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48590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78CAE-AF98-45B4-9EB1-17D451859C83}"/>
              </a:ext>
            </a:extLst>
          </p:cNvPr>
          <p:cNvPicPr>
            <a:picLocks noChangeAspect="1"/>
          </p:cNvPicPr>
          <p:nvPr/>
        </p:nvPicPr>
        <p:blipFill>
          <a:blip r:embed="rId2"/>
          <a:stretch>
            <a:fillRect/>
          </a:stretch>
        </p:blipFill>
        <p:spPr>
          <a:xfrm>
            <a:off x="1447060" y="1060092"/>
            <a:ext cx="8984202" cy="4387285"/>
          </a:xfrm>
          <a:prstGeom prst="rect">
            <a:avLst/>
          </a:prstGeom>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pic>
        <p:nvPicPr>
          <p:cNvPr id="5" name="Picture 4">
            <a:extLst>
              <a:ext uri="{FF2B5EF4-FFF2-40B4-BE49-F238E27FC236}">
                <a16:creationId xmlns:a16="http://schemas.microsoft.com/office/drawing/2014/main" id="{1438A0EA-63A6-4226-B6A1-BDFD9C95AAC4}"/>
              </a:ext>
            </a:extLst>
          </p:cNvPr>
          <p:cNvPicPr>
            <a:picLocks noChangeAspect="1"/>
          </p:cNvPicPr>
          <p:nvPr/>
        </p:nvPicPr>
        <p:blipFill>
          <a:blip r:embed="rId2"/>
          <a:stretch>
            <a:fillRect/>
          </a:stretch>
        </p:blipFill>
        <p:spPr>
          <a:xfrm>
            <a:off x="7421732" y="949911"/>
            <a:ext cx="4687410" cy="4479525"/>
          </a:xfrm>
          <a:prstGeom prst="rect">
            <a:avLst/>
          </a:prstGeom>
        </p:spPr>
      </p:pic>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92500" lnSpcReduction="2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fontScale="92500"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07884523"/>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607591039"/>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633491" y="1485899"/>
            <a:ext cx="8833282" cy="5110209"/>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2219</TotalTime>
  <Words>1878</Words>
  <Application>Microsoft Office PowerPoint</Application>
  <PresentationFormat>Widescreen</PresentationFormat>
  <Paragraphs>147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Cambria</vt:lpstr>
      <vt:lpstr>Constantia (Body)</vt:lpstr>
      <vt:lpstr>Wingdings</vt:lpstr>
      <vt:lpstr>Back to School 16x9</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chenthamizh arasu</cp:lastModifiedBy>
  <cp:revision>14</cp:revision>
  <dcterms:created xsi:type="dcterms:W3CDTF">2021-11-11T17:57:02Z</dcterms:created>
  <dcterms:modified xsi:type="dcterms:W3CDTF">2022-07-02T03:37:27Z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