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94" r:id="rId3"/>
    <p:sldId id="284" r:id="rId4"/>
    <p:sldId id="285" r:id="rId5"/>
    <p:sldId id="286" r:id="rId6"/>
    <p:sldId id="295" r:id="rId7"/>
    <p:sldId id="287" r:id="rId8"/>
    <p:sldId id="288" r:id="rId9"/>
    <p:sldId id="289" r:id="rId10"/>
    <p:sldId id="290" r:id="rId11"/>
    <p:sldId id="291" r:id="rId12"/>
    <p:sldId id="292" r:id="rId13"/>
    <p:sldId id="293"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
          <p:cNvSpPr>
            <a:spLocks noGrp="1"/>
          </p:cNvSpPr>
          <p:nvPr>
            <p:ph type="title"/>
          </p:nvPr>
        </p:nvSpPr>
        <p:spPr>
          <a:xfrm>
            <a:off x="603897" y="2628899"/>
            <a:ext cx="2949178" cy="1600200"/>
          </a:xfrm>
        </p:spPr>
        <p:txBody>
          <a:bodyPr>
            <a:noAutofit/>
          </a:bodyPr>
          <a:p>
            <a:pPr algn="l"/>
            <a:r>
              <a:rPr b="1" sz="4800" lang="en-US">
                <a:solidFill>
                  <a:srgbClr val="6600CC"/>
                </a:solidFill>
              </a:rPr>
              <a:t>W</a:t>
            </a:r>
            <a:r>
              <a:rPr b="1" sz="4800" lang="en-US">
                <a:solidFill>
                  <a:srgbClr val="6600CC"/>
                </a:solidFill>
              </a:rPr>
              <a:t>E</a:t>
            </a:r>
            <a:r>
              <a:rPr b="1" sz="4800" lang="en-US">
                <a:solidFill>
                  <a:srgbClr val="6600CC"/>
                </a:solidFill>
              </a:rPr>
              <a:t>B</a:t>
            </a:r>
            <a:r>
              <a:rPr b="1" sz="4800" lang="en-US">
                <a:solidFill>
                  <a:srgbClr val="6600CC"/>
                </a:solidFill>
              </a:rPr>
              <a:t> </a:t>
            </a:r>
            <a:r>
              <a:rPr b="1" sz="4800" lang="en-US">
                <a:solidFill>
                  <a:srgbClr val="6600CC"/>
                </a:solidFill>
              </a:rPr>
              <a:t>T</a:t>
            </a:r>
            <a:r>
              <a:rPr b="1" sz="4800" lang="en-US">
                <a:solidFill>
                  <a:srgbClr val="6600CC"/>
                </a:solidFill>
              </a:rPr>
              <a:t>R</a:t>
            </a:r>
            <a:r>
              <a:rPr b="1" sz="4800" lang="en-US">
                <a:solidFill>
                  <a:srgbClr val="6600CC"/>
                </a:solidFill>
              </a:rPr>
              <a:t>A</a:t>
            </a:r>
            <a:r>
              <a:rPr b="1" sz="4800" lang="en-US">
                <a:solidFill>
                  <a:srgbClr val="6600CC"/>
                </a:solidFill>
              </a:rPr>
              <a:t>F</a:t>
            </a:r>
            <a:r>
              <a:rPr b="1" sz="4800" lang="en-US">
                <a:solidFill>
                  <a:srgbClr val="6600CC"/>
                </a:solidFill>
              </a:rPr>
              <a:t>F</a:t>
            </a:r>
            <a:r>
              <a:rPr b="1" sz="4800" lang="en-US">
                <a:solidFill>
                  <a:srgbClr val="6600CC"/>
                </a:solidFill>
              </a:rPr>
              <a:t>I</a:t>
            </a:r>
            <a:r>
              <a:rPr b="1" sz="4800" lang="en-US">
                <a:solidFill>
                  <a:srgbClr val="6600CC"/>
                </a:solidFill>
              </a:rPr>
              <a:t>C</a:t>
            </a:r>
            <a:r>
              <a:rPr b="1" sz="4800" lang="en-US">
                <a:solidFill>
                  <a:srgbClr val="6600CC"/>
                </a:solidFill>
              </a:rPr>
              <a:t> </a:t>
            </a:r>
            <a:r>
              <a:rPr b="1" sz="4800" lang="en-US">
                <a:solidFill>
                  <a:srgbClr val="6600CC"/>
                </a:solidFill>
              </a:rPr>
              <a:t>A</a:t>
            </a:r>
            <a:r>
              <a:rPr b="1" sz="4800" lang="en-US">
                <a:solidFill>
                  <a:srgbClr val="6600CC"/>
                </a:solidFill>
              </a:rPr>
              <a:t>N</a:t>
            </a:r>
            <a:r>
              <a:rPr b="1" sz="4800" lang="en-US">
                <a:solidFill>
                  <a:srgbClr val="6600CC"/>
                </a:solidFill>
              </a:rPr>
              <a:t>A</a:t>
            </a:r>
            <a:r>
              <a:rPr b="1" sz="4800" lang="en-US">
                <a:solidFill>
                  <a:srgbClr val="6600CC"/>
                </a:solidFill>
              </a:rPr>
              <a:t>LYSIS </a:t>
            </a:r>
            <a:endParaRPr b="1" lang="en-IN">
              <a:solidFill>
                <a:srgbClr val="6600CC"/>
              </a:solidFill>
            </a:endParaRPr>
          </a:p>
        </p:txBody>
      </p:sp>
      <p:pic>
        <p:nvPicPr>
          <p:cNvPr id="2097153" name=""/>
          <p:cNvPicPr>
            <a:picLocks/>
          </p:cNvPicPr>
          <p:nvPr>
            <p:ph type="pic" idx="1"/>
          </p:nvPr>
        </p:nvPicPr>
        <p:blipFill>
          <a:blip xmlns:r="http://schemas.openxmlformats.org/officeDocument/2006/relationships" r:embed="rId1"/>
          <a:srcRect t="26312" b="26312"/>
          <a:stretch>
            <a:fillRect/>
          </a:stretch>
        </p:blipFill>
        <p:spPr>
          <a:xfrm>
            <a:off x="3887391" y="481558"/>
            <a:ext cx="4914504" cy="5678094"/>
          </a:xfrm>
        </p:spPr>
      </p:pic>
      <p:sp>
        <p:nvSpPr>
          <p:cNvPr id="1048669" name=""/>
          <p:cNvSpPr>
            <a:spLocks noGrp="1"/>
          </p:cNvSpPr>
          <p:nvPr>
            <p:ph type="body" sz="half" idx="2"/>
          </p:nvPr>
        </p:nvSpPr>
        <p:spPr>
          <a:xfrm>
            <a:off x="785489" y="4291624"/>
            <a:ext cx="2949178" cy="2566375"/>
          </a:xfrm>
        </p:spPr>
        <p:txBody>
          <a:bodyPr/>
          <a:p>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 </a:t>
            </a:r>
            <a:r>
              <a:rPr sz="2400" lang="en-US"/>
              <a:t>P</a:t>
            </a:r>
            <a:r>
              <a:rPr sz="2400" lang="en-US"/>
              <a:t>h</a:t>
            </a:r>
            <a:r>
              <a:rPr sz="2400" lang="en-US"/>
              <a:t>a</a:t>
            </a:r>
            <a:r>
              <a:rPr sz="2400" lang="en-US"/>
              <a:t>s</a:t>
            </a:r>
            <a:r>
              <a:rPr sz="2400" lang="en-US"/>
              <a:t>e</a:t>
            </a:r>
            <a:r>
              <a:rPr sz="2400" lang="en-US"/>
              <a:t>-</a:t>
            </a:r>
            <a:r>
              <a:rPr sz="2400" lang="en-US"/>
              <a:t>5</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
          <p:cNvSpPr>
            <a:spLocks noGrp="1"/>
          </p:cNvSpPr>
          <p:nvPr>
            <p:ph type="title"/>
          </p:nvPr>
        </p:nvSpPr>
        <p:spPr>
          <a:xfrm>
            <a:off x="357492" y="869768"/>
            <a:ext cx="7886700" cy="1325563"/>
          </a:xfrm>
        </p:spPr>
        <p:txBody>
          <a:bodyPr/>
          <a:p>
            <a:r>
              <a:rPr b="1" lang="en-US">
                <a:solidFill>
                  <a:srgbClr val="9933FF"/>
                </a:solidFill>
              </a:rPr>
              <a:t>U</a:t>
            </a:r>
            <a:r>
              <a:rPr b="1" lang="en-US">
                <a:solidFill>
                  <a:srgbClr val="9933FF"/>
                </a:solidFill>
              </a:rPr>
              <a:t>s</a:t>
            </a:r>
            <a:r>
              <a:rPr b="1" lang="en-US">
                <a:solidFill>
                  <a:srgbClr val="9933FF"/>
                </a:solidFill>
              </a:rPr>
              <a:t>e</a:t>
            </a:r>
            <a:r>
              <a:rPr b="1" lang="en-US">
                <a:solidFill>
                  <a:srgbClr val="9933FF"/>
                </a:solidFill>
              </a:rPr>
              <a:t>r</a:t>
            </a:r>
            <a:r>
              <a:rPr b="1" lang="en-US">
                <a:solidFill>
                  <a:srgbClr val="9933FF"/>
                </a:solidFill>
              </a:rPr>
              <a:t> </a:t>
            </a:r>
            <a:r>
              <a:rPr b="1" lang="en-US">
                <a:solidFill>
                  <a:srgbClr val="9933FF"/>
                </a:solidFill>
              </a:rPr>
              <a:t>f</a:t>
            </a:r>
            <a:r>
              <a:rPr b="1" lang="en-US">
                <a:solidFill>
                  <a:srgbClr val="9933FF"/>
                </a:solidFill>
              </a:rPr>
              <a:t>e</a:t>
            </a:r>
            <a:r>
              <a:rPr b="1" lang="en-US">
                <a:solidFill>
                  <a:srgbClr val="9933FF"/>
                </a:solidFill>
              </a:rPr>
              <a:t>e</a:t>
            </a:r>
            <a:r>
              <a:rPr b="1" lang="en-US">
                <a:solidFill>
                  <a:srgbClr val="9933FF"/>
                </a:solidFill>
              </a:rPr>
              <a:t>d</a:t>
            </a:r>
            <a:r>
              <a:rPr b="1" lang="en-US">
                <a:solidFill>
                  <a:srgbClr val="9933FF"/>
                </a:solidFill>
              </a:rPr>
              <a:t>b</a:t>
            </a:r>
            <a:r>
              <a:rPr b="1" lang="en-US">
                <a:solidFill>
                  <a:srgbClr val="9933FF"/>
                </a:solidFill>
              </a:rPr>
              <a:t>a</a:t>
            </a:r>
            <a:r>
              <a:rPr b="1" lang="en-US">
                <a:solidFill>
                  <a:srgbClr val="9933FF"/>
                </a:solidFill>
              </a:rPr>
              <a:t>c</a:t>
            </a:r>
            <a:r>
              <a:rPr b="1" lang="en-US">
                <a:solidFill>
                  <a:srgbClr val="9933FF"/>
                </a:solidFill>
              </a:rPr>
              <a:t>k</a:t>
            </a:r>
            <a:r>
              <a:rPr b="1" lang="en-US">
                <a:solidFill>
                  <a:srgbClr val="9933FF"/>
                </a:solidFill>
              </a:rPr>
              <a:t> </a:t>
            </a:r>
            <a:r>
              <a:rPr b="1" lang="en-US">
                <a:solidFill>
                  <a:srgbClr val="9933FF"/>
                </a:solidFill>
              </a:rPr>
              <a:t>a</a:t>
            </a:r>
            <a:r>
              <a:rPr b="1" lang="en-US">
                <a:solidFill>
                  <a:srgbClr val="9933FF"/>
                </a:solidFill>
              </a:rPr>
              <a:t>n</a:t>
            </a:r>
            <a:r>
              <a:rPr b="1" lang="en-US">
                <a:solidFill>
                  <a:srgbClr val="9933FF"/>
                </a:solidFill>
              </a:rPr>
              <a:t>a</a:t>
            </a:r>
            <a:r>
              <a:rPr b="1" lang="en-US">
                <a:solidFill>
                  <a:srgbClr val="9933FF"/>
                </a:solidFill>
              </a:rPr>
              <a:t>l</a:t>
            </a:r>
            <a:r>
              <a:rPr b="1" lang="en-US">
                <a:solidFill>
                  <a:srgbClr val="9933FF"/>
                </a:solidFill>
              </a:rPr>
              <a:t>y</a:t>
            </a:r>
            <a:r>
              <a:rPr b="1" lang="en-US">
                <a:solidFill>
                  <a:srgbClr val="9933FF"/>
                </a:solidFill>
              </a:rPr>
              <a:t>s</a:t>
            </a:r>
            <a:r>
              <a:rPr b="1" lang="en-US">
                <a:solidFill>
                  <a:srgbClr val="9933FF"/>
                </a:solidFill>
              </a:rPr>
              <a:t>i</a:t>
            </a:r>
            <a:r>
              <a:rPr b="1" lang="en-US">
                <a:solidFill>
                  <a:srgbClr val="9933FF"/>
                </a:solidFill>
              </a:rPr>
              <a:t>s</a:t>
            </a:r>
            <a:r>
              <a:rPr b="1" lang="en-US">
                <a:solidFill>
                  <a:srgbClr val="9933FF"/>
                </a:solidFill>
              </a:rPr>
              <a:t>:</a:t>
            </a:r>
            <a:endParaRPr lang="en-IN"/>
          </a:p>
        </p:txBody>
      </p:sp>
      <p:sp>
        <p:nvSpPr>
          <p:cNvPr id="1048662" name=""/>
          <p:cNvSpPr>
            <a:spLocks noGrp="1"/>
          </p:cNvSpPr>
          <p:nvPr>
            <p:ph idx="1"/>
          </p:nvPr>
        </p:nvSpPr>
        <p:spPr/>
        <p:txBody>
          <a:bodyPr/>
          <a:p>
            <a:pPr indent="0" marL="0">
              <a:buNone/>
            </a:pPr>
            <a:r>
              <a:rPr lang="en-US"/>
              <a:t> </a:t>
            </a:r>
            <a:r>
              <a:rPr lang="en-US"/>
              <a:t> </a:t>
            </a:r>
            <a:r>
              <a:rPr lang="en-US"/>
              <a:t> </a:t>
            </a:r>
            <a:r>
              <a:rPr lang="en-US"/>
              <a:t> </a:t>
            </a:r>
            <a:r>
              <a:rPr lang="en-US"/>
              <a:t> </a:t>
            </a:r>
            <a:r>
              <a:rPr lang="en-US"/>
              <a:t> </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G</a:t>
            </a:r>
            <a:r>
              <a:rPr lang="en-US"/>
              <a:t>t</a:t>
            </a:r>
            <a:r>
              <a:rPr lang="en-US"/>
              <a:t>h</a:t>
            </a:r>
            <a:r>
              <a:rPr lang="en-US"/>
              <a:t>e</a:t>
            </a:r>
            <a:r>
              <a:rPr lang="en-US"/>
              <a:t>r</a:t>
            </a:r>
            <a:r>
              <a:rPr lang="en-US"/>
              <a:t>i</a:t>
            </a:r>
            <a:r>
              <a:rPr lang="en-US"/>
              <a:t>n</a:t>
            </a:r>
            <a:r>
              <a:rPr lang="en-US"/>
              <a:t>g</a:t>
            </a:r>
            <a:r>
              <a:rPr lang="en-US"/>
              <a:t> user feedback allows website owners to understand user preferences and pain points. This can lead to improvements in website design, content, and overall user satisfaction.</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3" name=""/>
          <p:cNvSpPr>
            <a:spLocks noGrp="1"/>
          </p:cNvSpPr>
          <p:nvPr>
            <p:ph type="title"/>
          </p:nvPr>
        </p:nvSpPr>
        <p:spPr>
          <a:xfrm>
            <a:off x="628649" y="832082"/>
            <a:ext cx="7886700" cy="1325563"/>
          </a:xfrm>
        </p:spPr>
        <p:txBody>
          <a:bodyPr/>
          <a:p>
            <a:r>
              <a:rPr b="1" lang="en-US">
                <a:solidFill>
                  <a:srgbClr val="9933FF"/>
                </a:solidFill>
              </a:rPr>
              <a:t>P</a:t>
            </a:r>
            <a:r>
              <a:rPr b="1" lang="en-US">
                <a:solidFill>
                  <a:srgbClr val="9933FF"/>
                </a:solidFill>
              </a:rPr>
              <a:t>e</a:t>
            </a:r>
            <a:r>
              <a:rPr b="1" lang="en-US">
                <a:solidFill>
                  <a:srgbClr val="9933FF"/>
                </a:solidFill>
              </a:rPr>
              <a:t>r</a:t>
            </a:r>
            <a:r>
              <a:rPr b="1" lang="en-US">
                <a:solidFill>
                  <a:srgbClr val="9933FF"/>
                </a:solidFill>
              </a:rPr>
              <a:t>s</a:t>
            </a:r>
            <a:r>
              <a:rPr b="1" lang="en-US">
                <a:solidFill>
                  <a:srgbClr val="9933FF"/>
                </a:solidFill>
              </a:rPr>
              <a:t>o</a:t>
            </a:r>
            <a:r>
              <a:rPr b="1" lang="en-US">
                <a:solidFill>
                  <a:srgbClr val="9933FF"/>
                </a:solidFill>
              </a:rPr>
              <a:t>n</a:t>
            </a:r>
            <a:r>
              <a:rPr b="1" lang="en-US">
                <a:solidFill>
                  <a:srgbClr val="9933FF"/>
                </a:solidFill>
              </a:rPr>
              <a:t>a</a:t>
            </a:r>
            <a:r>
              <a:rPr b="1" lang="en-US">
                <a:solidFill>
                  <a:srgbClr val="9933FF"/>
                </a:solidFill>
              </a:rPr>
              <a:t>l</a:t>
            </a:r>
            <a:r>
              <a:rPr b="1" lang="en-US">
                <a:solidFill>
                  <a:srgbClr val="9933FF"/>
                </a:solidFill>
              </a:rPr>
              <a:t>i</a:t>
            </a:r>
            <a:r>
              <a:rPr b="1" lang="en-US">
                <a:solidFill>
                  <a:srgbClr val="9933FF"/>
                </a:solidFill>
              </a:rPr>
              <a:t>z</a:t>
            </a:r>
            <a:r>
              <a:rPr b="1" lang="en-US">
                <a:solidFill>
                  <a:srgbClr val="9933FF"/>
                </a:solidFill>
              </a:rPr>
              <a:t>a</a:t>
            </a:r>
            <a:r>
              <a:rPr b="1" lang="en-US">
                <a:solidFill>
                  <a:srgbClr val="9933FF"/>
                </a:solidFill>
              </a:rPr>
              <a:t>t</a:t>
            </a:r>
            <a:r>
              <a:rPr b="1" lang="en-US">
                <a:solidFill>
                  <a:srgbClr val="9933FF"/>
                </a:solidFill>
              </a:rPr>
              <a:t>i</a:t>
            </a:r>
            <a:r>
              <a:rPr b="1" lang="en-US">
                <a:solidFill>
                  <a:srgbClr val="9933FF"/>
                </a:solidFill>
              </a:rPr>
              <a:t>o</a:t>
            </a:r>
            <a:r>
              <a:rPr b="1" lang="en-US">
                <a:solidFill>
                  <a:srgbClr val="9933FF"/>
                </a:solidFill>
              </a:rPr>
              <a:t>n</a:t>
            </a:r>
            <a:r>
              <a:rPr b="1" lang="en-US">
                <a:solidFill>
                  <a:srgbClr val="9933FF"/>
                </a:solidFill>
              </a:rPr>
              <a:t> </a:t>
            </a:r>
            <a:r>
              <a:rPr b="1" lang="en-US">
                <a:solidFill>
                  <a:srgbClr val="9933FF"/>
                </a:solidFill>
              </a:rPr>
              <a:t>:</a:t>
            </a:r>
            <a:endParaRPr lang="en-IN"/>
          </a:p>
        </p:txBody>
      </p:sp>
      <p:sp>
        <p:nvSpPr>
          <p:cNvPr id="1048664" name=""/>
          <p:cNvSpPr>
            <a:spLocks noGrp="1"/>
          </p:cNvSpPr>
          <p:nvPr>
            <p:ph idx="1"/>
          </p:nvPr>
        </p:nvSpPr>
        <p:spPr/>
        <p:txBody>
          <a:bodyPr/>
          <a:p>
            <a:pPr indent="0" marL="0">
              <a:buNone/>
            </a:pPr>
            <a:r>
              <a:rPr lang="en-US"/>
              <a:t> </a:t>
            </a:r>
            <a:r>
              <a:rPr lang="en-US"/>
              <a:t> </a:t>
            </a:r>
            <a:r>
              <a:rPr lang="en-US"/>
              <a:t> </a:t>
            </a:r>
            <a:r>
              <a:rPr lang="en-US"/>
              <a:t> </a:t>
            </a:r>
            <a:r>
              <a:rPr lang="en-US"/>
              <a:t> </a:t>
            </a:r>
            <a:endParaRPr lang="en-IN"/>
          </a:p>
          <a:p>
            <a:pPr indent="0" marL="0">
              <a:buNone/>
            </a:pPr>
            <a:r>
              <a:rPr lang="en-US"/>
              <a:t> </a:t>
            </a:r>
            <a:r>
              <a:rPr lang="en-US"/>
              <a:t> </a:t>
            </a:r>
            <a:r>
              <a:rPr lang="en-US"/>
              <a:t> </a:t>
            </a:r>
            <a:r>
              <a:rPr lang="en-US"/>
              <a:t> </a:t>
            </a:r>
            <a:r>
              <a:rPr lang="en-US"/>
              <a:t> </a:t>
            </a:r>
            <a:r>
              <a:rPr lang="en-US"/>
              <a:t> </a:t>
            </a:r>
            <a:r>
              <a:rPr lang="en-US"/>
              <a:t> </a:t>
            </a:r>
            <a:r>
              <a:rPr lang="en-US"/>
              <a:t>Using machine learning, owners can create personalized content recommendations and experiences for users, enhancing engagement and satisfaction.</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
          <p:cNvSpPr>
            <a:spLocks noGrp="1"/>
          </p:cNvSpPr>
          <p:nvPr>
            <p:ph type="title"/>
          </p:nvPr>
        </p:nvSpPr>
        <p:spPr>
          <a:xfrm>
            <a:off x="628649" y="1000704"/>
            <a:ext cx="7886700" cy="1325563"/>
          </a:xfrm>
        </p:spPr>
        <p:txBody>
          <a:bodyPr/>
          <a:p>
            <a:r>
              <a:rPr b="1" lang="en-US">
                <a:solidFill>
                  <a:srgbClr val="9933FF"/>
                </a:solidFill>
              </a:rPr>
              <a:t>C</a:t>
            </a:r>
            <a:r>
              <a:rPr b="1" lang="en-US">
                <a:solidFill>
                  <a:srgbClr val="9933FF"/>
                </a:solidFill>
              </a:rPr>
              <a:t>o</a:t>
            </a:r>
            <a:r>
              <a:rPr b="1" lang="en-US">
                <a:solidFill>
                  <a:srgbClr val="9933FF"/>
                </a:solidFill>
              </a:rPr>
              <a:t>n</a:t>
            </a:r>
            <a:r>
              <a:rPr b="1" lang="en-US">
                <a:solidFill>
                  <a:srgbClr val="9933FF"/>
                </a:solidFill>
              </a:rPr>
              <a:t>c</a:t>
            </a:r>
            <a:r>
              <a:rPr b="1" lang="en-US">
                <a:solidFill>
                  <a:srgbClr val="9933FF"/>
                </a:solidFill>
              </a:rPr>
              <a:t>l</a:t>
            </a:r>
            <a:r>
              <a:rPr b="1" lang="en-US">
                <a:solidFill>
                  <a:srgbClr val="9933FF"/>
                </a:solidFill>
              </a:rPr>
              <a:t>u</a:t>
            </a:r>
            <a:r>
              <a:rPr b="1" lang="en-US">
                <a:solidFill>
                  <a:srgbClr val="9933FF"/>
                </a:solidFill>
              </a:rPr>
              <a:t>sion </a:t>
            </a:r>
            <a:endParaRPr lang="en-IN"/>
          </a:p>
        </p:txBody>
      </p:sp>
      <p:sp>
        <p:nvSpPr>
          <p:cNvPr id="1048666" name=""/>
          <p:cNvSpPr>
            <a:spLocks noGrp="1"/>
          </p:cNvSpPr>
          <p:nvPr>
            <p:ph idx="1"/>
          </p:nvPr>
        </p:nvSpPr>
        <p:spPr/>
        <p:txBody>
          <a:bodyPr/>
          <a:p>
            <a:pPr indent="0" marL="0">
              <a:buNone/>
            </a:pP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T</a:t>
            </a:r>
            <a:r>
              <a:rPr lang="en-IN"/>
              <a:t>he analysis helps website owners make data-driven decisions to enhance user experience by optimizing website performance, user interactions, and content based on actionable insights from the data. This, in turn, can lead to increased user satisfaction, longer visits, and improved conversion rates.</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p:txBody>
          <a:bodyPr/>
          <a:p>
            <a:r>
              <a:rPr b="1" lang="en-US">
                <a:solidFill>
                  <a:srgbClr val="9933FF"/>
                </a:solidFill>
              </a:rPr>
              <a:t>A</a:t>
            </a:r>
            <a:r>
              <a:rPr b="1" lang="en-US">
                <a:solidFill>
                  <a:srgbClr val="9933FF"/>
                </a:solidFill>
              </a:rPr>
              <a:t>n</a:t>
            </a:r>
            <a:r>
              <a:rPr b="1" lang="en-US">
                <a:solidFill>
                  <a:srgbClr val="9933FF"/>
                </a:solidFill>
              </a:rPr>
              <a:t>a</a:t>
            </a:r>
            <a:r>
              <a:rPr b="1" lang="en-US">
                <a:solidFill>
                  <a:srgbClr val="9933FF"/>
                </a:solidFill>
              </a:rPr>
              <a:t>l</a:t>
            </a:r>
            <a:r>
              <a:rPr b="1" lang="en-US">
                <a:solidFill>
                  <a:srgbClr val="9933FF"/>
                </a:solidFill>
              </a:rPr>
              <a:t>y</a:t>
            </a:r>
            <a:r>
              <a:rPr b="1" lang="en-US">
                <a:solidFill>
                  <a:srgbClr val="9933FF"/>
                </a:solidFill>
              </a:rPr>
              <a:t>s</a:t>
            </a:r>
            <a:r>
              <a:rPr b="1" lang="en-US">
                <a:solidFill>
                  <a:srgbClr val="9933FF"/>
                </a:solidFill>
              </a:rPr>
              <a:t>i</a:t>
            </a:r>
            <a:r>
              <a:rPr b="1" lang="en-US">
                <a:solidFill>
                  <a:srgbClr val="9933FF"/>
                </a:solidFill>
              </a:rPr>
              <a:t>s</a:t>
            </a:r>
            <a:r>
              <a:rPr b="1" lang="en-US">
                <a:solidFill>
                  <a:srgbClr val="9933FF"/>
                </a:solidFill>
              </a:rPr>
              <a:t> </a:t>
            </a:r>
            <a:r>
              <a:rPr b="1" lang="en-US">
                <a:solidFill>
                  <a:srgbClr val="9933FF"/>
                </a:solidFill>
              </a:rPr>
              <a:t>o</a:t>
            </a:r>
            <a:r>
              <a:rPr b="1" lang="en-US">
                <a:solidFill>
                  <a:srgbClr val="9933FF"/>
                </a:solidFill>
              </a:rPr>
              <a:t>b</a:t>
            </a:r>
            <a:r>
              <a:rPr b="1" lang="en-US">
                <a:solidFill>
                  <a:srgbClr val="9933FF"/>
                </a:solidFill>
              </a:rPr>
              <a:t>j</a:t>
            </a:r>
            <a:r>
              <a:rPr b="1" lang="en-US">
                <a:solidFill>
                  <a:srgbClr val="9933FF"/>
                </a:solidFill>
              </a:rPr>
              <a:t>e</a:t>
            </a:r>
            <a:r>
              <a:rPr b="1" lang="en-US">
                <a:solidFill>
                  <a:srgbClr val="9933FF"/>
                </a:solidFill>
              </a:rPr>
              <a:t>c</a:t>
            </a:r>
            <a:r>
              <a:rPr b="1" lang="en-US">
                <a:solidFill>
                  <a:srgbClr val="9933FF"/>
                </a:solidFill>
              </a:rPr>
              <a:t>tive</a:t>
            </a:r>
            <a:r>
              <a:rPr b="1" lang="en-US">
                <a:solidFill>
                  <a:srgbClr val="9933FF"/>
                </a:solidFill>
              </a:rPr>
              <a:t>:</a:t>
            </a:r>
            <a:endParaRPr b="1" lang="en-IN">
              <a:solidFill>
                <a:srgbClr val="9933FF"/>
              </a:solidFill>
            </a:endParaRPr>
          </a:p>
        </p:txBody>
      </p:sp>
      <p:sp>
        <p:nvSpPr>
          <p:cNvPr id="1048648" name=""/>
          <p:cNvSpPr>
            <a:spLocks noGrp="1"/>
          </p:cNvSpPr>
          <p:nvPr>
            <p:ph idx="1"/>
          </p:nvPr>
        </p:nvSpPr>
        <p:spPr>
          <a:xfrm>
            <a:off x="817148" y="1690689"/>
            <a:ext cx="7886700" cy="4351338"/>
          </a:xfrm>
        </p:spPr>
        <p:txBody>
          <a:bodyPr/>
          <a:p>
            <a:pPr indent="0" marL="0">
              <a:buNone/>
            </a:pP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T</a:t>
            </a:r>
            <a:r>
              <a:rPr lang="en-US"/>
              <a:t>h</a:t>
            </a:r>
            <a:r>
              <a:rPr lang="en-US"/>
              <a:t>e</a:t>
            </a:r>
            <a:r>
              <a:rPr lang="en-US"/>
              <a:t> </a:t>
            </a:r>
            <a:r>
              <a:rPr lang="en-US"/>
              <a:t>analysis aims to help website owners improve user experience by identifying key performance metrics and insights. Key objectives may include understanding user behavior, site performance, and user satisfaction. This can be achieved by analyzing website traffic, user interactions, and other relevant data.</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p:txBody>
          <a:bodyPr/>
          <a:p>
            <a:r>
              <a:rPr b="1" lang="en-US">
                <a:solidFill>
                  <a:srgbClr val="9933FF"/>
                </a:solidFill>
              </a:rPr>
              <a:t>D</a:t>
            </a:r>
            <a:r>
              <a:rPr b="1" lang="en-US">
                <a:solidFill>
                  <a:srgbClr val="9933FF"/>
                </a:solidFill>
              </a:rPr>
              <a:t>a</a:t>
            </a:r>
            <a:r>
              <a:rPr b="1" lang="en-US">
                <a:solidFill>
                  <a:srgbClr val="9933FF"/>
                </a:solidFill>
              </a:rPr>
              <a:t>t</a:t>
            </a:r>
            <a:r>
              <a:rPr b="1" lang="en-US">
                <a:solidFill>
                  <a:srgbClr val="9933FF"/>
                </a:solidFill>
              </a:rPr>
              <a:t>a</a:t>
            </a:r>
            <a:r>
              <a:rPr b="1" lang="en-US">
                <a:solidFill>
                  <a:srgbClr val="9933FF"/>
                </a:solidFill>
              </a:rPr>
              <a:t> </a:t>
            </a:r>
            <a:r>
              <a:rPr b="1" lang="en-US">
                <a:solidFill>
                  <a:srgbClr val="9933FF"/>
                </a:solidFill>
              </a:rPr>
              <a:t>c</a:t>
            </a:r>
            <a:r>
              <a:rPr b="1" lang="en-US">
                <a:solidFill>
                  <a:srgbClr val="9933FF"/>
                </a:solidFill>
              </a:rPr>
              <a:t>o</a:t>
            </a:r>
            <a:r>
              <a:rPr b="1" lang="en-US">
                <a:solidFill>
                  <a:srgbClr val="9933FF"/>
                </a:solidFill>
              </a:rPr>
              <a:t>l</a:t>
            </a:r>
            <a:r>
              <a:rPr b="1" lang="en-US">
                <a:solidFill>
                  <a:srgbClr val="9933FF"/>
                </a:solidFill>
              </a:rPr>
              <a:t>l</a:t>
            </a:r>
            <a:r>
              <a:rPr b="1" lang="en-US">
                <a:solidFill>
                  <a:srgbClr val="9933FF"/>
                </a:solidFill>
              </a:rPr>
              <a:t>ection </a:t>
            </a:r>
            <a:r>
              <a:rPr b="1" lang="en-US">
                <a:solidFill>
                  <a:srgbClr val="9933FF"/>
                </a:solidFill>
              </a:rPr>
              <a:t>p</a:t>
            </a:r>
            <a:r>
              <a:rPr b="1" lang="en-US">
                <a:solidFill>
                  <a:srgbClr val="9933FF"/>
                </a:solidFill>
              </a:rPr>
              <a:t>r</a:t>
            </a:r>
            <a:r>
              <a:rPr b="1" lang="en-US">
                <a:solidFill>
                  <a:srgbClr val="9933FF"/>
                </a:solidFill>
              </a:rPr>
              <a:t>o</a:t>
            </a:r>
            <a:r>
              <a:rPr b="1" lang="en-US">
                <a:solidFill>
                  <a:srgbClr val="9933FF"/>
                </a:solidFill>
              </a:rPr>
              <a:t>c</a:t>
            </a:r>
            <a:r>
              <a:rPr b="1" lang="en-US">
                <a:solidFill>
                  <a:srgbClr val="9933FF"/>
                </a:solidFill>
              </a:rPr>
              <a:t>e</a:t>
            </a:r>
            <a:r>
              <a:rPr b="1" lang="en-US">
                <a:solidFill>
                  <a:srgbClr val="9933FF"/>
                </a:solidFill>
              </a:rPr>
              <a:t>s</a:t>
            </a:r>
            <a:r>
              <a:rPr b="1" lang="en-US">
                <a:solidFill>
                  <a:srgbClr val="9933FF"/>
                </a:solidFill>
              </a:rPr>
              <a:t>s</a:t>
            </a:r>
            <a:r>
              <a:rPr b="1" lang="en-US">
                <a:solidFill>
                  <a:srgbClr val="9933FF"/>
                </a:solidFill>
              </a:rPr>
              <a:t>:</a:t>
            </a:r>
            <a:endParaRPr b="1" lang="en-IN">
              <a:solidFill>
                <a:srgbClr val="9933FF"/>
              </a:solidFill>
            </a:endParaRPr>
          </a:p>
        </p:txBody>
      </p:sp>
      <p:sp>
        <p:nvSpPr>
          <p:cNvPr id="1048650" name=""/>
          <p:cNvSpPr>
            <a:spLocks noGrp="1"/>
          </p:cNvSpPr>
          <p:nvPr>
            <p:ph idx="1"/>
          </p:nvPr>
        </p:nvSpPr>
        <p:spPr/>
        <p:txBody>
          <a:bodyPr/>
          <a:p>
            <a:pPr indent="0" marL="0">
              <a:buNone/>
            </a:pPr>
            <a:r>
              <a:rPr lang="en-US"/>
              <a:t> </a:t>
            </a:r>
            <a:r>
              <a:rPr lang="en-US"/>
              <a:t> </a:t>
            </a:r>
            <a:r>
              <a:rPr lang="en-US"/>
              <a:t> </a:t>
            </a:r>
            <a:r>
              <a:rPr lang="en-US"/>
              <a:t> </a:t>
            </a:r>
            <a:r>
              <a:rPr lang="en-US"/>
              <a:t> </a:t>
            </a:r>
            <a:r>
              <a:rPr lang="en-US"/>
              <a:t> </a:t>
            </a:r>
            <a:r>
              <a:rPr lang="en-US"/>
              <a:t> </a:t>
            </a:r>
            <a:r>
              <a:rPr lang="en-US"/>
              <a:t> </a:t>
            </a:r>
            <a:r>
              <a:rPr lang="en-IN"/>
              <a:t>Data collection involves gathering various types of data, such as website traffic data (e.g., Google Analytics), user interactions (e.g., clickstream data), and user feedback (e.g., surveys). This data is collected continuously or periodically and stored in a data repository for analysis.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p:txBody>
          <a:bodyPr/>
          <a:p>
            <a:r>
              <a:rPr b="1" lang="en-US">
                <a:solidFill>
                  <a:srgbClr val="9933FF"/>
                </a:solidFill>
              </a:rPr>
              <a:t>Data </a:t>
            </a:r>
            <a:r>
              <a:rPr b="1" lang="en-US">
                <a:solidFill>
                  <a:srgbClr val="9933FF"/>
                </a:solidFill>
              </a:rPr>
              <a:t>visualisation </a:t>
            </a:r>
            <a:r>
              <a:rPr b="1" lang="en-US">
                <a:solidFill>
                  <a:srgbClr val="9933FF"/>
                </a:solidFill>
              </a:rPr>
              <a:t>u</a:t>
            </a:r>
            <a:r>
              <a:rPr b="1" lang="en-US">
                <a:solidFill>
                  <a:srgbClr val="9933FF"/>
                </a:solidFill>
              </a:rPr>
              <a:t>s</a:t>
            </a:r>
            <a:r>
              <a:rPr b="1" lang="en-US">
                <a:solidFill>
                  <a:srgbClr val="9933FF"/>
                </a:solidFill>
              </a:rPr>
              <a:t>i</a:t>
            </a:r>
            <a:r>
              <a:rPr b="1" lang="en-US">
                <a:solidFill>
                  <a:srgbClr val="9933FF"/>
                </a:solidFill>
              </a:rPr>
              <a:t>n</a:t>
            </a:r>
            <a:r>
              <a:rPr b="1" lang="en-US">
                <a:solidFill>
                  <a:srgbClr val="9933FF"/>
                </a:solidFill>
              </a:rPr>
              <a:t>g</a:t>
            </a:r>
            <a:r>
              <a:rPr b="1" lang="en-US">
                <a:solidFill>
                  <a:srgbClr val="9933FF"/>
                </a:solidFill>
              </a:rPr>
              <a:t> </a:t>
            </a:r>
            <a:r>
              <a:rPr b="1" lang="en-US">
                <a:solidFill>
                  <a:srgbClr val="9933FF"/>
                </a:solidFill>
              </a:rPr>
              <a:t>I</a:t>
            </a:r>
            <a:r>
              <a:rPr b="1" lang="en-US">
                <a:solidFill>
                  <a:srgbClr val="9933FF"/>
                </a:solidFill>
              </a:rPr>
              <a:t>B</a:t>
            </a:r>
            <a:r>
              <a:rPr b="1" lang="en-US">
                <a:solidFill>
                  <a:srgbClr val="9933FF"/>
                </a:solidFill>
              </a:rPr>
              <a:t>M</a:t>
            </a:r>
            <a:r>
              <a:rPr b="1" lang="en-US">
                <a:solidFill>
                  <a:srgbClr val="9933FF"/>
                </a:solidFill>
              </a:rPr>
              <a:t> </a:t>
            </a:r>
            <a:r>
              <a:rPr b="1" lang="en-US">
                <a:solidFill>
                  <a:srgbClr val="9933FF"/>
                </a:solidFill>
              </a:rPr>
              <a:t>c</a:t>
            </a:r>
            <a:r>
              <a:rPr b="1" lang="en-US">
                <a:solidFill>
                  <a:srgbClr val="9933FF"/>
                </a:solidFill>
              </a:rPr>
              <a:t>o</a:t>
            </a:r>
            <a:r>
              <a:rPr b="1" lang="en-US">
                <a:solidFill>
                  <a:srgbClr val="9933FF"/>
                </a:solidFill>
              </a:rPr>
              <a:t>g</a:t>
            </a:r>
            <a:r>
              <a:rPr b="1" lang="en-US">
                <a:solidFill>
                  <a:srgbClr val="9933FF"/>
                </a:solidFill>
              </a:rPr>
              <a:t>n</a:t>
            </a:r>
            <a:r>
              <a:rPr b="1" lang="en-US">
                <a:solidFill>
                  <a:srgbClr val="9933FF"/>
                </a:solidFill>
              </a:rPr>
              <a:t>o</a:t>
            </a:r>
            <a:r>
              <a:rPr b="1" lang="en-US">
                <a:solidFill>
                  <a:srgbClr val="9933FF"/>
                </a:solidFill>
              </a:rPr>
              <a:t>s</a:t>
            </a:r>
            <a:r>
              <a:rPr b="1" lang="en-US">
                <a:solidFill>
                  <a:srgbClr val="9933FF"/>
                </a:solidFill>
              </a:rPr>
              <a:t>:</a:t>
            </a:r>
            <a:endParaRPr lang="en-IN"/>
          </a:p>
        </p:txBody>
      </p:sp>
      <p:sp>
        <p:nvSpPr>
          <p:cNvPr id="1048652" name=""/>
          <p:cNvSpPr>
            <a:spLocks noGrp="1"/>
          </p:cNvSpPr>
          <p:nvPr>
            <p:ph idx="1"/>
          </p:nvPr>
        </p:nvSpPr>
        <p:spPr/>
        <p:txBody>
          <a:bodyPr/>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IN"/>
              <a:t>IBM Cognos is a powerful tool for data visualization and reporting. It can be used to create dashboards and reports that present key performance metrics and insights. Some common visualizations in Cognos might include line charts to track website traffic over time, heatmaps to visualize user interactions, and satisfaction scores from user feedback.</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rcRect l="0" t="35369" r="-8851" b="35033"/>
          <a:stretch>
            <a:fillRect/>
          </a:stretch>
        </p:blipFill>
        <p:spPr>
          <a:xfrm rot="0">
            <a:off x="4214622" y="635577"/>
            <a:ext cx="4062151" cy="2756327"/>
          </a:xfrm>
          <a:prstGeom prst="rect"/>
        </p:spPr>
      </p:pic>
      <p:pic>
        <p:nvPicPr>
          <p:cNvPr id="2097155" name=""/>
          <p:cNvPicPr>
            <a:picLocks/>
          </p:cNvPicPr>
          <p:nvPr/>
        </p:nvPicPr>
        <p:blipFill>
          <a:blip xmlns:r="http://schemas.openxmlformats.org/officeDocument/2006/relationships" r:embed="rId2"/>
          <a:srcRect l="0" t="33156" r="0" b="34014"/>
          <a:stretch>
            <a:fillRect/>
          </a:stretch>
        </p:blipFill>
        <p:spPr>
          <a:xfrm rot="0">
            <a:off x="725527" y="1005527"/>
            <a:ext cx="3088371" cy="2246543"/>
          </a:xfrm>
          <a:prstGeom prst="rect"/>
        </p:spPr>
      </p:pic>
      <p:pic>
        <p:nvPicPr>
          <p:cNvPr id="2097156" name=""/>
          <p:cNvPicPr>
            <a:picLocks/>
          </p:cNvPicPr>
          <p:nvPr/>
        </p:nvPicPr>
        <p:blipFill>
          <a:blip xmlns:r="http://schemas.openxmlformats.org/officeDocument/2006/relationships" r:embed="rId3"/>
          <a:srcRect l="0" t="38773" r="0" b="38206"/>
          <a:stretch>
            <a:fillRect/>
          </a:stretch>
        </p:blipFill>
        <p:spPr>
          <a:xfrm rot="0">
            <a:off x="725526" y="3761378"/>
            <a:ext cx="3088371" cy="1916061"/>
          </a:xfrm>
          <a:prstGeom prst="rect"/>
        </p:spPr>
      </p:pic>
      <p:pic>
        <p:nvPicPr>
          <p:cNvPr id="2097157" name=""/>
          <p:cNvPicPr>
            <a:picLocks/>
          </p:cNvPicPr>
          <p:nvPr/>
        </p:nvPicPr>
        <p:blipFill>
          <a:blip xmlns:r="http://schemas.openxmlformats.org/officeDocument/2006/relationships" r:embed="rId4"/>
          <a:srcRect l="0" t="33687" r="-12180" b="33970"/>
          <a:stretch>
            <a:fillRect/>
          </a:stretch>
        </p:blipFill>
        <p:spPr>
          <a:xfrm rot="0">
            <a:off x="4513437" y="3429000"/>
            <a:ext cx="3464518" cy="203144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a:spLocks noGrp="1"/>
          </p:cNvSpPr>
          <p:nvPr>
            <p:ph type="title"/>
          </p:nvPr>
        </p:nvSpPr>
        <p:spPr/>
        <p:txBody>
          <a:bodyPr/>
          <a:p>
            <a:r>
              <a:rPr b="1" lang="en-US">
                <a:solidFill>
                  <a:srgbClr val="9933FF"/>
                </a:solidFill>
              </a:rPr>
              <a:t>P</a:t>
            </a:r>
            <a:r>
              <a:rPr b="1" lang="en-US">
                <a:solidFill>
                  <a:srgbClr val="9933FF"/>
                </a:solidFill>
              </a:rPr>
              <a:t>y</a:t>
            </a:r>
            <a:r>
              <a:rPr b="1" lang="en-US">
                <a:solidFill>
                  <a:srgbClr val="9933FF"/>
                </a:solidFill>
              </a:rPr>
              <a:t>t</a:t>
            </a:r>
            <a:r>
              <a:rPr b="1" lang="en-US">
                <a:solidFill>
                  <a:srgbClr val="9933FF"/>
                </a:solidFill>
              </a:rPr>
              <a:t>h</a:t>
            </a:r>
            <a:r>
              <a:rPr b="1" lang="en-US">
                <a:solidFill>
                  <a:srgbClr val="9933FF"/>
                </a:solidFill>
              </a:rPr>
              <a:t>o</a:t>
            </a:r>
            <a:r>
              <a:rPr b="1" lang="en-US">
                <a:solidFill>
                  <a:srgbClr val="9933FF"/>
                </a:solidFill>
              </a:rPr>
              <a:t>n</a:t>
            </a:r>
            <a:r>
              <a:rPr b="1" lang="en-US">
                <a:solidFill>
                  <a:srgbClr val="9933FF"/>
                </a:solidFill>
              </a:rPr>
              <a:t> </a:t>
            </a:r>
            <a:r>
              <a:rPr b="1" lang="en-US">
                <a:solidFill>
                  <a:srgbClr val="9933FF"/>
                </a:solidFill>
              </a:rPr>
              <a:t>c</a:t>
            </a:r>
            <a:r>
              <a:rPr b="1" lang="en-US">
                <a:solidFill>
                  <a:srgbClr val="9933FF"/>
                </a:solidFill>
              </a:rPr>
              <a:t>o</a:t>
            </a:r>
            <a:r>
              <a:rPr b="1" lang="en-US">
                <a:solidFill>
                  <a:srgbClr val="9933FF"/>
                </a:solidFill>
              </a:rPr>
              <a:t>d</a:t>
            </a:r>
            <a:r>
              <a:rPr b="1" lang="en-US">
                <a:solidFill>
                  <a:srgbClr val="9933FF"/>
                </a:solidFill>
              </a:rPr>
              <a:t>e</a:t>
            </a:r>
            <a:r>
              <a:rPr b="1" lang="en-US">
                <a:solidFill>
                  <a:srgbClr val="9933FF"/>
                </a:solidFill>
              </a:rPr>
              <a:t> </a:t>
            </a:r>
            <a:r>
              <a:rPr b="1" lang="en-US">
                <a:solidFill>
                  <a:srgbClr val="9933FF"/>
                </a:solidFill>
              </a:rPr>
              <a:t>i</a:t>
            </a:r>
            <a:r>
              <a:rPr b="1" lang="en-US">
                <a:solidFill>
                  <a:srgbClr val="9933FF"/>
                </a:solidFill>
              </a:rPr>
              <a:t>n</a:t>
            </a:r>
            <a:r>
              <a:rPr b="1" lang="en-US">
                <a:solidFill>
                  <a:srgbClr val="9933FF"/>
                </a:solidFill>
              </a:rPr>
              <a:t>t</a:t>
            </a:r>
            <a:r>
              <a:rPr b="1" lang="en-US">
                <a:solidFill>
                  <a:srgbClr val="9933FF"/>
                </a:solidFill>
              </a:rPr>
              <a:t>e</a:t>
            </a:r>
            <a:r>
              <a:rPr b="1" lang="en-US">
                <a:solidFill>
                  <a:srgbClr val="9933FF"/>
                </a:solidFill>
              </a:rPr>
              <a:t>g</a:t>
            </a:r>
            <a:r>
              <a:rPr b="1" lang="en-US">
                <a:solidFill>
                  <a:srgbClr val="9933FF"/>
                </a:solidFill>
              </a:rPr>
              <a:t>r</a:t>
            </a:r>
            <a:r>
              <a:rPr b="1" lang="en-US">
                <a:solidFill>
                  <a:srgbClr val="9933FF"/>
                </a:solidFill>
              </a:rPr>
              <a:t>a</a:t>
            </a:r>
            <a:r>
              <a:rPr b="1" lang="en-US">
                <a:solidFill>
                  <a:srgbClr val="9933FF"/>
                </a:solidFill>
              </a:rPr>
              <a:t>t</a:t>
            </a:r>
            <a:r>
              <a:rPr b="1" lang="en-US">
                <a:solidFill>
                  <a:srgbClr val="9933FF"/>
                </a:solidFill>
              </a:rPr>
              <a:t>ion</a:t>
            </a:r>
            <a:r>
              <a:rPr b="1" lang="en-US">
                <a:solidFill>
                  <a:srgbClr val="9933FF"/>
                </a:solidFill>
              </a:rPr>
              <a:t>:</a:t>
            </a:r>
            <a:endParaRPr lang="en-IN"/>
          </a:p>
        </p:txBody>
      </p:sp>
      <p:sp>
        <p:nvSpPr>
          <p:cNvPr id="1048654" name=""/>
          <p:cNvSpPr>
            <a:spLocks noGrp="1"/>
          </p:cNvSpPr>
          <p:nvPr>
            <p:ph idx="1"/>
          </p:nvPr>
        </p:nvSpPr>
        <p:spPr/>
        <p:txBody>
          <a:bodyPr/>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T</a:t>
            </a:r>
            <a:r>
              <a:rPr lang="en-US"/>
              <a:t>o</a:t>
            </a:r>
            <a:r>
              <a:rPr lang="en-US"/>
              <a:t> </a:t>
            </a:r>
            <a:r>
              <a:rPr lang="en-IN"/>
              <a:t>enhance the analysis, Python can be integrated for more advanced data processing and machine learning. Python can be used to clean, preprocess, and analyze the data. For example, you can use Python libraries like pandas for d</a:t>
            </a:r>
            <a:r>
              <a:rPr lang="en-US"/>
              <a:t>a</a:t>
            </a:r>
            <a:r>
              <a:rPr lang="en-US"/>
              <a:t>t</a:t>
            </a:r>
            <a:r>
              <a:rPr lang="en-IN"/>
              <a:t>a manipulation and scikit-learn for machine learning algorithms to predict user behavior or satisfaction.</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
          <p:cNvSpPr>
            <a:spLocks noGrp="1"/>
          </p:cNvSpPr>
          <p:nvPr>
            <p:ph type="title"/>
          </p:nvPr>
        </p:nvSpPr>
        <p:spPr/>
        <p:txBody>
          <a:bodyPr/>
          <a:p>
            <a:r>
              <a:rPr i="1" lang="en-US">
                <a:solidFill>
                  <a:srgbClr val="9933FF"/>
                </a:solidFill>
                <a:latin typeface="Calibri Light"/>
                <a:ea typeface="Calibri Light"/>
              </a:rPr>
              <a:t>I</a:t>
            </a:r>
            <a:r>
              <a:rPr i="1" lang="en-US">
                <a:solidFill>
                  <a:srgbClr val="9933FF"/>
                </a:solidFill>
                <a:latin typeface="Calibri Light"/>
                <a:ea typeface="Calibri Light"/>
              </a:rPr>
              <a:t>M</a:t>
            </a:r>
            <a:r>
              <a:rPr i="1" lang="en-US">
                <a:solidFill>
                  <a:srgbClr val="9933FF"/>
                </a:solidFill>
                <a:latin typeface="Calibri Light"/>
                <a:ea typeface="Calibri Light"/>
              </a:rPr>
              <a:t>P</a:t>
            </a:r>
            <a:r>
              <a:rPr i="1" lang="en-US">
                <a:solidFill>
                  <a:srgbClr val="9933FF"/>
                </a:solidFill>
                <a:latin typeface="Calibri Light"/>
                <a:ea typeface="Calibri Light"/>
              </a:rPr>
              <a:t>R</a:t>
            </a:r>
            <a:r>
              <a:rPr i="1" lang="en-US">
                <a:solidFill>
                  <a:srgbClr val="9933FF"/>
                </a:solidFill>
                <a:latin typeface="Calibri Light"/>
                <a:ea typeface="Calibri Light"/>
              </a:rPr>
              <a:t>O</a:t>
            </a:r>
            <a:r>
              <a:rPr i="1" lang="en-US">
                <a:solidFill>
                  <a:srgbClr val="9933FF"/>
                </a:solidFill>
                <a:latin typeface="Calibri Light"/>
                <a:ea typeface="Calibri Light"/>
              </a:rPr>
              <a:t>V</a:t>
            </a:r>
            <a:r>
              <a:rPr i="1" lang="en-US">
                <a:solidFill>
                  <a:srgbClr val="9933FF"/>
                </a:solidFill>
                <a:latin typeface="Calibri Light"/>
                <a:ea typeface="Calibri Light"/>
              </a:rPr>
              <a:t>I</a:t>
            </a:r>
            <a:r>
              <a:rPr i="1" lang="en-US">
                <a:solidFill>
                  <a:srgbClr val="9933FF"/>
                </a:solidFill>
                <a:latin typeface="Calibri Light"/>
                <a:ea typeface="Calibri Light"/>
              </a:rPr>
              <a:t>N</a:t>
            </a:r>
            <a:r>
              <a:rPr i="1" lang="en-US">
                <a:solidFill>
                  <a:srgbClr val="9933FF"/>
                </a:solidFill>
                <a:latin typeface="Calibri Light"/>
                <a:ea typeface="Calibri Light"/>
              </a:rPr>
              <a:t>G</a:t>
            </a:r>
            <a:r>
              <a:rPr i="1" lang="en-US">
                <a:solidFill>
                  <a:srgbClr val="9933FF"/>
                </a:solidFill>
                <a:latin typeface="Calibri Light"/>
                <a:ea typeface="Calibri Light"/>
              </a:rPr>
              <a:t> </a:t>
            </a:r>
            <a:r>
              <a:rPr i="1" lang="en-US">
                <a:solidFill>
                  <a:srgbClr val="9933FF"/>
                </a:solidFill>
                <a:latin typeface="Calibri Light"/>
                <a:ea typeface="Calibri Light"/>
              </a:rPr>
              <a:t>U</a:t>
            </a:r>
            <a:r>
              <a:rPr i="1" lang="en-US">
                <a:solidFill>
                  <a:srgbClr val="9933FF"/>
                </a:solidFill>
                <a:latin typeface="Calibri Light"/>
                <a:ea typeface="Calibri Light"/>
              </a:rPr>
              <a:t>S</a:t>
            </a:r>
            <a:r>
              <a:rPr i="1" lang="en-US">
                <a:solidFill>
                  <a:srgbClr val="9933FF"/>
                </a:solidFill>
                <a:latin typeface="Calibri Light"/>
                <a:ea typeface="Calibri Light"/>
              </a:rPr>
              <a:t>E</a:t>
            </a:r>
            <a:r>
              <a:rPr i="1" lang="en-US">
                <a:solidFill>
                  <a:srgbClr val="9933FF"/>
                </a:solidFill>
                <a:latin typeface="Calibri Light"/>
                <a:ea typeface="Calibri Light"/>
              </a:rPr>
              <a:t>R</a:t>
            </a:r>
            <a:r>
              <a:rPr i="1" lang="en-US">
                <a:solidFill>
                  <a:srgbClr val="9933FF"/>
                </a:solidFill>
                <a:latin typeface="Calibri Light"/>
                <a:ea typeface="Calibri Light"/>
              </a:rPr>
              <a:t> </a:t>
            </a:r>
            <a:r>
              <a:rPr i="1" lang="en-US">
                <a:solidFill>
                  <a:srgbClr val="9933FF"/>
                </a:solidFill>
                <a:latin typeface="Calibri Light"/>
                <a:ea typeface="Calibri Light"/>
              </a:rPr>
              <a:t>E</a:t>
            </a:r>
            <a:r>
              <a:rPr i="1" lang="en-US">
                <a:solidFill>
                  <a:srgbClr val="9933FF"/>
                </a:solidFill>
                <a:latin typeface="Calibri Light"/>
                <a:ea typeface="Calibri Light"/>
              </a:rPr>
              <a:t>X</a:t>
            </a:r>
            <a:r>
              <a:rPr i="1" lang="en-US">
                <a:solidFill>
                  <a:srgbClr val="9933FF"/>
                </a:solidFill>
                <a:latin typeface="Calibri Light"/>
                <a:ea typeface="Calibri Light"/>
              </a:rPr>
              <a:t>P</a:t>
            </a:r>
            <a:r>
              <a:rPr i="1" lang="en-US">
                <a:solidFill>
                  <a:srgbClr val="9933FF"/>
                </a:solidFill>
                <a:latin typeface="Calibri Light"/>
                <a:ea typeface="Calibri Light"/>
              </a:rPr>
              <a:t>E</a:t>
            </a:r>
            <a:r>
              <a:rPr i="1" lang="en-US">
                <a:solidFill>
                  <a:srgbClr val="9933FF"/>
                </a:solidFill>
                <a:latin typeface="Calibri Light"/>
                <a:ea typeface="Calibri Light"/>
              </a:rPr>
              <a:t>R</a:t>
            </a:r>
            <a:r>
              <a:rPr i="1" lang="en-US">
                <a:solidFill>
                  <a:srgbClr val="9933FF"/>
                </a:solidFill>
                <a:latin typeface="Calibri Light"/>
                <a:ea typeface="Calibri Light"/>
              </a:rPr>
              <a:t>IENCE </a:t>
            </a:r>
            <a:r>
              <a:rPr i="1" lang="en-US">
                <a:solidFill>
                  <a:srgbClr val="9933FF"/>
                </a:solidFill>
                <a:latin typeface="Calibri Light"/>
                <a:ea typeface="Calibri Light"/>
              </a:rPr>
              <a:t>T</a:t>
            </a:r>
            <a:r>
              <a:rPr i="1" lang="en-US">
                <a:solidFill>
                  <a:srgbClr val="9933FF"/>
                </a:solidFill>
                <a:latin typeface="Calibri Light"/>
                <a:ea typeface="Calibri Light"/>
              </a:rPr>
              <a:t>H</a:t>
            </a:r>
            <a:r>
              <a:rPr i="1" lang="en-US">
                <a:solidFill>
                  <a:srgbClr val="9933FF"/>
                </a:solidFill>
                <a:latin typeface="Calibri Light"/>
                <a:ea typeface="Calibri Light"/>
              </a:rPr>
              <a:t>R</a:t>
            </a:r>
            <a:r>
              <a:rPr i="1" lang="en-US">
                <a:solidFill>
                  <a:srgbClr val="9933FF"/>
                </a:solidFill>
                <a:latin typeface="Calibri Light"/>
                <a:ea typeface="Calibri Light"/>
              </a:rPr>
              <a:t>O</a:t>
            </a:r>
            <a:r>
              <a:rPr i="1" lang="en-US">
                <a:solidFill>
                  <a:srgbClr val="9933FF"/>
                </a:solidFill>
                <a:latin typeface="Calibri Light"/>
                <a:ea typeface="Calibri Light"/>
              </a:rPr>
              <a:t>U</a:t>
            </a:r>
            <a:r>
              <a:rPr i="1" lang="en-US">
                <a:solidFill>
                  <a:srgbClr val="9933FF"/>
                </a:solidFill>
                <a:latin typeface="Calibri Light"/>
                <a:ea typeface="Calibri Light"/>
              </a:rPr>
              <a:t>G</a:t>
            </a:r>
            <a:r>
              <a:rPr i="1" lang="en-US">
                <a:solidFill>
                  <a:srgbClr val="9933FF"/>
                </a:solidFill>
                <a:latin typeface="Calibri Light"/>
                <a:ea typeface="Calibri Light"/>
              </a:rPr>
              <a:t>H </a:t>
            </a:r>
            <a:r>
              <a:rPr i="1" lang="en-US">
                <a:solidFill>
                  <a:srgbClr val="9933FF"/>
                </a:solidFill>
                <a:latin typeface="Calibri Light"/>
                <a:ea typeface="Calibri Light"/>
              </a:rPr>
              <a:t>I</a:t>
            </a:r>
            <a:r>
              <a:rPr i="1" lang="en-US">
                <a:solidFill>
                  <a:srgbClr val="9933FF"/>
                </a:solidFill>
                <a:latin typeface="Calibri Light"/>
                <a:ea typeface="Calibri Light"/>
              </a:rPr>
              <a:t>N</a:t>
            </a:r>
            <a:r>
              <a:rPr i="1" lang="en-US">
                <a:solidFill>
                  <a:srgbClr val="9933FF"/>
                </a:solidFill>
                <a:latin typeface="Calibri Light"/>
                <a:ea typeface="Calibri Light"/>
              </a:rPr>
              <a:t>S</a:t>
            </a:r>
            <a:r>
              <a:rPr i="1" lang="en-US">
                <a:solidFill>
                  <a:srgbClr val="9933FF"/>
                </a:solidFill>
                <a:latin typeface="Calibri Light"/>
                <a:ea typeface="Calibri Light"/>
              </a:rPr>
              <a:t>I</a:t>
            </a:r>
            <a:r>
              <a:rPr i="1" lang="en-US">
                <a:solidFill>
                  <a:srgbClr val="9933FF"/>
                </a:solidFill>
                <a:latin typeface="Calibri Light"/>
                <a:ea typeface="Calibri Light"/>
              </a:rPr>
              <a:t>G</a:t>
            </a:r>
            <a:r>
              <a:rPr i="1" lang="en-US">
                <a:solidFill>
                  <a:srgbClr val="9933FF"/>
                </a:solidFill>
                <a:latin typeface="Calibri Light"/>
                <a:ea typeface="Calibri Light"/>
              </a:rPr>
              <a:t>H</a:t>
            </a:r>
            <a:r>
              <a:rPr i="1" lang="en-US">
                <a:solidFill>
                  <a:srgbClr val="9933FF"/>
                </a:solidFill>
                <a:latin typeface="Calibri Light"/>
                <a:ea typeface="Calibri Light"/>
              </a:rPr>
              <a:t>T</a:t>
            </a:r>
            <a:r>
              <a:rPr i="1" lang="en-US">
                <a:solidFill>
                  <a:srgbClr val="9933FF"/>
                </a:solidFill>
                <a:latin typeface="Calibri Light"/>
                <a:ea typeface="Calibri Light"/>
              </a:rPr>
              <a:t>S</a:t>
            </a:r>
            <a:endParaRPr i="1" lang="en-IN">
              <a:solidFill>
                <a:srgbClr val="9933FF"/>
              </a:solidFill>
              <a:latin typeface="Calibri Light"/>
              <a:ea typeface="Calibri Light"/>
            </a:endParaRPr>
          </a:p>
        </p:txBody>
      </p:sp>
      <p:sp>
        <p:nvSpPr>
          <p:cNvPr id="1048656" name=""/>
          <p:cNvSpPr>
            <a:spLocks noGrp="1"/>
          </p:cNvSpPr>
          <p:nvPr>
            <p:ph type="body" idx="1"/>
          </p:nvPr>
        </p:nvSpPr>
        <p:spPr/>
        <p:txBody>
          <a:bodyPr/>
          <a:p>
            <a:r>
              <a:rPr lang="en-US"/>
              <a:t>.</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a:xfrm>
            <a:off x="317354" y="793169"/>
            <a:ext cx="7886700" cy="1325563"/>
          </a:xfrm>
        </p:spPr>
        <p:txBody>
          <a:bodyPr/>
          <a:p>
            <a:r>
              <a:rPr b="1" lang="en-US">
                <a:solidFill>
                  <a:srgbClr val="9933FF"/>
                </a:solidFill>
              </a:rPr>
              <a:t>I</a:t>
            </a:r>
            <a:r>
              <a:rPr b="1" lang="en-US">
                <a:solidFill>
                  <a:srgbClr val="9933FF"/>
                </a:solidFill>
              </a:rPr>
              <a:t>d</a:t>
            </a:r>
            <a:r>
              <a:rPr b="1" lang="en-US">
                <a:solidFill>
                  <a:srgbClr val="9933FF"/>
                </a:solidFill>
              </a:rPr>
              <a:t>e</a:t>
            </a:r>
            <a:r>
              <a:rPr b="1" lang="en-US">
                <a:solidFill>
                  <a:srgbClr val="9933FF"/>
                </a:solidFill>
              </a:rPr>
              <a:t>n</a:t>
            </a:r>
            <a:r>
              <a:rPr b="1" lang="en-US">
                <a:solidFill>
                  <a:srgbClr val="9933FF"/>
                </a:solidFill>
              </a:rPr>
              <a:t>t</a:t>
            </a:r>
            <a:r>
              <a:rPr b="1" lang="en-US">
                <a:solidFill>
                  <a:srgbClr val="9933FF"/>
                </a:solidFill>
              </a:rPr>
              <a:t>i</a:t>
            </a:r>
            <a:r>
              <a:rPr b="1" lang="en-US">
                <a:solidFill>
                  <a:srgbClr val="9933FF"/>
                </a:solidFill>
              </a:rPr>
              <a:t>f</a:t>
            </a:r>
            <a:r>
              <a:rPr b="1" lang="en-US">
                <a:solidFill>
                  <a:srgbClr val="9933FF"/>
                </a:solidFill>
              </a:rPr>
              <a:t>i</a:t>
            </a:r>
            <a:r>
              <a:rPr b="1" lang="en-US">
                <a:solidFill>
                  <a:srgbClr val="9933FF"/>
                </a:solidFill>
              </a:rPr>
              <a:t>n</a:t>
            </a:r>
            <a:r>
              <a:rPr b="1" lang="en-US">
                <a:solidFill>
                  <a:srgbClr val="9933FF"/>
                </a:solidFill>
              </a:rPr>
              <a:t>g</a:t>
            </a:r>
            <a:r>
              <a:rPr b="1" lang="en-US">
                <a:solidFill>
                  <a:srgbClr val="9933FF"/>
                </a:solidFill>
              </a:rPr>
              <a:t> </a:t>
            </a:r>
            <a:r>
              <a:rPr b="1" lang="en-US">
                <a:solidFill>
                  <a:srgbClr val="9933FF"/>
                </a:solidFill>
              </a:rPr>
              <a:t>u</a:t>
            </a:r>
            <a:r>
              <a:rPr b="1" lang="en-US">
                <a:solidFill>
                  <a:srgbClr val="9933FF"/>
                </a:solidFill>
              </a:rPr>
              <a:t>s</a:t>
            </a:r>
            <a:r>
              <a:rPr b="1" lang="en-US">
                <a:solidFill>
                  <a:srgbClr val="9933FF"/>
                </a:solidFill>
              </a:rPr>
              <a:t>e</a:t>
            </a:r>
            <a:r>
              <a:rPr b="1" lang="en-US">
                <a:solidFill>
                  <a:srgbClr val="9933FF"/>
                </a:solidFill>
              </a:rPr>
              <a:t>r</a:t>
            </a:r>
            <a:r>
              <a:rPr b="1" lang="en-US">
                <a:solidFill>
                  <a:srgbClr val="9933FF"/>
                </a:solidFill>
              </a:rPr>
              <a:t> </a:t>
            </a:r>
            <a:r>
              <a:rPr b="1" lang="en-US">
                <a:solidFill>
                  <a:srgbClr val="9933FF"/>
                </a:solidFill>
              </a:rPr>
              <a:t>b</a:t>
            </a:r>
            <a:r>
              <a:rPr b="1" lang="en-US">
                <a:solidFill>
                  <a:srgbClr val="9933FF"/>
                </a:solidFill>
              </a:rPr>
              <a:t>e</a:t>
            </a:r>
            <a:r>
              <a:rPr b="1" lang="en-US">
                <a:solidFill>
                  <a:srgbClr val="9933FF"/>
                </a:solidFill>
              </a:rPr>
              <a:t>h</a:t>
            </a:r>
            <a:r>
              <a:rPr b="1" lang="en-US">
                <a:solidFill>
                  <a:srgbClr val="9933FF"/>
                </a:solidFill>
              </a:rPr>
              <a:t>a</a:t>
            </a:r>
            <a:r>
              <a:rPr b="1" lang="en-US">
                <a:solidFill>
                  <a:srgbClr val="9933FF"/>
                </a:solidFill>
              </a:rPr>
              <a:t>v</a:t>
            </a:r>
            <a:r>
              <a:rPr b="1" lang="en-US">
                <a:solidFill>
                  <a:srgbClr val="9933FF"/>
                </a:solidFill>
              </a:rPr>
              <a:t>i</a:t>
            </a:r>
            <a:r>
              <a:rPr b="1" lang="en-US">
                <a:solidFill>
                  <a:srgbClr val="9933FF"/>
                </a:solidFill>
              </a:rPr>
              <a:t>o</a:t>
            </a:r>
            <a:r>
              <a:rPr b="1" lang="en-US">
                <a:solidFill>
                  <a:srgbClr val="9933FF"/>
                </a:solidFill>
              </a:rPr>
              <a:t>r</a:t>
            </a:r>
            <a:r>
              <a:rPr b="1" lang="en-US">
                <a:solidFill>
                  <a:srgbClr val="9933FF"/>
                </a:solidFill>
              </a:rPr>
              <a:t> </a:t>
            </a:r>
            <a:r>
              <a:rPr b="1" lang="en-US">
                <a:solidFill>
                  <a:srgbClr val="9933FF"/>
                </a:solidFill>
              </a:rPr>
              <a:t>p</a:t>
            </a:r>
            <a:r>
              <a:rPr b="1" lang="en-US">
                <a:solidFill>
                  <a:srgbClr val="9933FF"/>
                </a:solidFill>
              </a:rPr>
              <a:t>a</a:t>
            </a:r>
            <a:r>
              <a:rPr b="1" lang="en-US">
                <a:solidFill>
                  <a:srgbClr val="9933FF"/>
                </a:solidFill>
              </a:rPr>
              <a:t>t</a:t>
            </a:r>
            <a:r>
              <a:rPr b="1" lang="en-US">
                <a:solidFill>
                  <a:srgbClr val="9933FF"/>
                </a:solidFill>
              </a:rPr>
              <a:t>t</a:t>
            </a:r>
            <a:r>
              <a:rPr b="1" lang="en-US">
                <a:solidFill>
                  <a:srgbClr val="9933FF"/>
                </a:solidFill>
              </a:rPr>
              <a:t>e</a:t>
            </a:r>
            <a:r>
              <a:rPr b="1" lang="en-US">
                <a:solidFill>
                  <a:srgbClr val="9933FF"/>
                </a:solidFill>
              </a:rPr>
              <a:t>r</a:t>
            </a:r>
            <a:r>
              <a:rPr b="1" lang="en-US">
                <a:solidFill>
                  <a:srgbClr val="9933FF"/>
                </a:solidFill>
              </a:rPr>
              <a:t>n</a:t>
            </a:r>
            <a:r>
              <a:rPr b="1" lang="en-US">
                <a:solidFill>
                  <a:srgbClr val="9933FF"/>
                </a:solidFill>
              </a:rPr>
              <a:t>:</a:t>
            </a:r>
            <a:endParaRPr lang="en-IN"/>
          </a:p>
        </p:txBody>
      </p:sp>
      <p:sp>
        <p:nvSpPr>
          <p:cNvPr id="1048658" name=""/>
          <p:cNvSpPr>
            <a:spLocks noGrp="1"/>
          </p:cNvSpPr>
          <p:nvPr>
            <p:ph idx="1"/>
          </p:nvPr>
        </p:nvSpPr>
        <p:spPr/>
        <p:txBody>
          <a:bodyPr/>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IN"/>
              <a:t>Analyzing user interactions can help identify common navigation paths, popular content, and areas where users tend to drop off. Website owners can optimize these paths to improve the user journey.</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a:xfrm>
            <a:off x="0" y="481865"/>
            <a:ext cx="7886700" cy="1766973"/>
          </a:xfrm>
        </p:spPr>
        <p:txBody>
          <a:bodyPr/>
          <a:p>
            <a:r>
              <a:rPr b="1" lang="en-US">
                <a:solidFill>
                  <a:srgbClr val="9933FF"/>
                </a:solidFill>
              </a:rPr>
              <a:t>P</a:t>
            </a:r>
            <a:r>
              <a:rPr b="1" lang="en-US">
                <a:solidFill>
                  <a:srgbClr val="9933FF"/>
                </a:solidFill>
              </a:rPr>
              <a:t>e</a:t>
            </a:r>
            <a:r>
              <a:rPr b="1" lang="en-US">
                <a:solidFill>
                  <a:srgbClr val="9933FF"/>
                </a:solidFill>
              </a:rPr>
              <a:t>r</a:t>
            </a:r>
            <a:r>
              <a:rPr b="1" lang="en-US">
                <a:solidFill>
                  <a:srgbClr val="9933FF"/>
                </a:solidFill>
              </a:rPr>
              <a:t>f</a:t>
            </a:r>
            <a:r>
              <a:rPr b="1" lang="en-US">
                <a:solidFill>
                  <a:srgbClr val="9933FF"/>
                </a:solidFill>
              </a:rPr>
              <a:t>o</a:t>
            </a:r>
            <a:r>
              <a:rPr b="1" lang="en-US">
                <a:solidFill>
                  <a:srgbClr val="9933FF"/>
                </a:solidFill>
              </a:rPr>
              <a:t>r</a:t>
            </a:r>
            <a:r>
              <a:rPr b="1" lang="en-US">
                <a:solidFill>
                  <a:srgbClr val="9933FF"/>
                </a:solidFill>
              </a:rPr>
              <a:t>mance </a:t>
            </a:r>
            <a:r>
              <a:rPr b="1" lang="en-US">
                <a:solidFill>
                  <a:srgbClr val="9933FF"/>
                </a:solidFill>
              </a:rPr>
              <a:t>o</a:t>
            </a:r>
            <a:r>
              <a:rPr b="1" lang="en-US">
                <a:solidFill>
                  <a:srgbClr val="9933FF"/>
                </a:solidFill>
              </a:rPr>
              <a:t>p</a:t>
            </a:r>
            <a:r>
              <a:rPr b="1" lang="en-US">
                <a:solidFill>
                  <a:srgbClr val="9933FF"/>
                </a:solidFill>
              </a:rPr>
              <a:t>t</a:t>
            </a:r>
            <a:r>
              <a:rPr b="1" lang="en-US">
                <a:solidFill>
                  <a:srgbClr val="9933FF"/>
                </a:solidFill>
              </a:rPr>
              <a:t>i</a:t>
            </a:r>
            <a:r>
              <a:rPr b="1" lang="en-US">
                <a:solidFill>
                  <a:srgbClr val="9933FF"/>
                </a:solidFill>
              </a:rPr>
              <a:t>m</a:t>
            </a:r>
            <a:r>
              <a:rPr b="1" lang="en-US">
                <a:solidFill>
                  <a:srgbClr val="9933FF"/>
                </a:solidFill>
              </a:rPr>
              <a:t>i</a:t>
            </a:r>
            <a:r>
              <a:rPr b="1" lang="en-US">
                <a:solidFill>
                  <a:srgbClr val="9933FF"/>
                </a:solidFill>
              </a:rPr>
              <a:t>sation</a:t>
            </a:r>
            <a:r>
              <a:rPr b="1" lang="en-US">
                <a:solidFill>
                  <a:srgbClr val="9933FF"/>
                </a:solidFill>
              </a:rPr>
              <a:t>:</a:t>
            </a:r>
            <a:endParaRPr lang="en-IN"/>
          </a:p>
        </p:txBody>
      </p:sp>
      <p:sp>
        <p:nvSpPr>
          <p:cNvPr id="1048660" name=""/>
          <p:cNvSpPr>
            <a:spLocks noGrp="1"/>
          </p:cNvSpPr>
          <p:nvPr>
            <p:ph idx="1"/>
          </p:nvPr>
        </p:nvSpPr>
        <p:spPr/>
        <p:txBody>
          <a:bodyPr/>
          <a:p>
            <a:pPr indent="0" marL="0">
              <a:buNone/>
            </a:pPr>
            <a:r>
              <a:rPr lang="en-US"/>
              <a:t> </a:t>
            </a:r>
            <a:r>
              <a:rPr lang="en-US"/>
              <a:t> </a:t>
            </a:r>
            <a:r>
              <a:rPr lang="en-US"/>
              <a:t> </a:t>
            </a:r>
            <a:r>
              <a:rPr lang="en-US"/>
              <a:t> </a:t>
            </a:r>
            <a:r>
              <a:rPr lang="en-US"/>
              <a:t> </a:t>
            </a:r>
            <a:r>
              <a:rPr lang="en-US"/>
              <a:t> </a:t>
            </a:r>
            <a:r>
              <a:rPr lang="en-US"/>
              <a:t> </a:t>
            </a:r>
            <a:r>
              <a:rPr lang="en-US"/>
              <a:t> </a:t>
            </a:r>
            <a:r>
              <a:rPr lang="en-US"/>
              <a:t> </a:t>
            </a:r>
            <a:endParaRPr lang="en-IN"/>
          </a:p>
          <a:p>
            <a:pPr indent="0" marL="0">
              <a:buNone/>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IN"/>
              <a:t>By monitoring website performance metrics such as load times, server response times, and error rates, owners can pinpoint issues that affect user experience and take steps to resolve them.</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RMX3261</dc:creator>
  <dcterms:created xsi:type="dcterms:W3CDTF">2015-05-11T22:30:45Z</dcterms:created>
  <dcterms:modified xsi:type="dcterms:W3CDTF">2023-11-01T16:59:25Z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6d1f673251a94bf9a75be30a6ea7d13c</vt:lpwstr>
  </property>
</Properties>
</file>