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347663" y="342264"/>
            <a:ext cx="7629525" cy="121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4000" i="0" lang="en-US">
                <a:solidFill>
                  <a:srgbClr val="92D04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sz="4000" i="0" lang="en-US">
                <a:solidFill>
                  <a:srgbClr val="92D04F"/>
                </a:solidFill>
                <a:effectLst/>
                <a:latin typeface="Roboto" panose="020F0502020204030204" pitchFamily="2" charset="0"/>
              </a:rPr>
            </a:br>
            <a:endParaRPr dirty="0" spc="15">
              <a:solidFill>
                <a:srgbClr val="92D04F"/>
              </a:solidFill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D</a:t>
            </a:r>
            <a:r>
              <a:rPr dirty="0" sz="2400" lang="en-US"/>
              <a:t>.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I</a:t>
            </a:r>
            <a:r>
              <a:rPr dirty="0" sz="2400" lang="en-US"/>
              <a:t>Z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8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7</a:t>
            </a:r>
            <a:r>
              <a:rPr dirty="0" sz="2400" lang="en-US"/>
              <a:t>4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ce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T</a:t>
            </a:r>
            <a:r>
              <a:rPr dirty="0" sz="2400" lang="en-US"/>
              <a:t>K</a:t>
            </a:r>
            <a:r>
              <a:rPr dirty="0" sz="2400" lang="en-US"/>
              <a:t>G</a:t>
            </a:r>
            <a:r>
              <a:rPr dirty="0" sz="2400" lang="en-US"/>
              <a:t>A</a:t>
            </a:r>
            <a:r>
              <a:rPr dirty="0" sz="2400" lang="en-US"/>
              <a:t>C</a:t>
            </a:r>
            <a:r>
              <a:rPr dirty="0" sz="2400" lang="en-US"/>
              <a:t>/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ai </a:t>
            </a:r>
            <a:r>
              <a:rPr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>
                <a:solidFill>
                  <a:srgbClr val="92D04F"/>
                </a:solidFill>
              </a:rPr>
              <a:t>RESULTS AND SCREENSHOTS</a:t>
            </a:r>
            <a:endParaRPr dirty="0" sz="4250">
              <a:solidFill>
                <a:srgbClr val="92D04F"/>
              </a:solidFill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897859" y="1572002"/>
            <a:ext cx="4767507" cy="5093105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>
                <a:solidFill>
                  <a:srgbClr val="92D04F"/>
                </a:solidFill>
              </a:rPr>
              <a:t>CONCLUSION</a:t>
            </a:r>
            <a:endParaRPr dirty="0">
              <a:solidFill>
                <a:srgbClr val="92D04F"/>
              </a:solidFill>
            </a:endParaRPr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"/>
          <p:cNvSpPr txBox="1"/>
          <p:nvPr/>
        </p:nvSpPr>
        <p:spPr>
          <a:xfrm>
            <a:off x="319807" y="2212339"/>
            <a:ext cx="8372649" cy="26060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IN">
                <a:solidFill>
                  <a:srgbClr val="000000"/>
                </a:solidFill>
              </a:rPr>
              <a:t>ortfolio conclusion, or metacognitive essay, 
should be a reflective summary of the entire 
portfolio's learning journey, highlighting growth as 
a learner, thinker, and writer, rather than just an 
essay summary.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Creative My Portfolio using FWD</a:t>
            </a:r>
            <a:endParaRPr b="1" dirty="0">
              <a:effectLst>
                <a:outerShdw algn="br" blurRad="38100" dir="2700000" dist="38100" rotWithShape="0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>
                <a:solidFill>
                  <a:srgbClr val="92D04F"/>
                </a:solidFill>
              </a:rPr>
              <a:t>PROJECT</a:t>
            </a:r>
            <a:r>
              <a:rPr dirty="0" sz="4250" spc="-85">
                <a:solidFill>
                  <a:srgbClr val="92D04F"/>
                </a:solidFill>
              </a:rPr>
              <a:t> </a:t>
            </a:r>
            <a:r>
              <a:rPr dirty="0" sz="4250" spc="25">
                <a:solidFill>
                  <a:srgbClr val="92D04F"/>
                </a:solidFill>
              </a:rPr>
              <a:t>TITLE</a:t>
            </a:r>
            <a:endParaRPr sz="4250">
              <a:solidFill>
                <a:srgbClr val="92D04F"/>
              </a:solidFill>
            </a:endParaRPr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289713" y="-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4338131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solidFill>
                  <a:srgbClr val="92D04F"/>
                </a:solidFill>
              </a:rPr>
              <a:t>A</a:t>
            </a:r>
            <a:r>
              <a:rPr dirty="0" spc="-5">
                <a:solidFill>
                  <a:srgbClr val="92D04F"/>
                </a:solidFill>
              </a:rPr>
              <a:t>G</a:t>
            </a:r>
            <a:r>
              <a:rPr dirty="0" spc="-35">
                <a:solidFill>
                  <a:srgbClr val="92D04F"/>
                </a:solidFill>
              </a:rPr>
              <a:t>E</a:t>
            </a:r>
            <a:r>
              <a:rPr dirty="0" spc="15">
                <a:solidFill>
                  <a:srgbClr val="92D04F"/>
                </a:solidFill>
              </a:rPr>
              <a:t>N</a:t>
            </a:r>
            <a:r>
              <a:rPr dirty="0">
                <a:solidFill>
                  <a:srgbClr val="92D04F"/>
                </a:solidFill>
              </a:rPr>
              <a:t>DA</a:t>
            </a:r>
            <a:endParaRPr dirty="0">
              <a:solidFill>
                <a:srgbClr val="92D04F"/>
              </a:solidFill>
            </a:endParaRP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954553" y="692785"/>
            <a:ext cx="5898683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rgbClr val="92D04F"/>
                </a:solidFill>
              </a:rPr>
              <a:t>P</a:t>
            </a:r>
            <a:r>
              <a:rPr b="1" dirty="0" sz="4250" spc="15">
                <a:solidFill>
                  <a:srgbClr val="92D04F"/>
                </a:solidFill>
              </a:rPr>
              <a:t>ROB</a:t>
            </a:r>
            <a:r>
              <a:rPr b="1" dirty="0" sz="4250" spc="55">
                <a:solidFill>
                  <a:srgbClr val="92D04F"/>
                </a:solidFill>
              </a:rPr>
              <a:t>L</a:t>
            </a:r>
            <a:r>
              <a:rPr b="1" dirty="0" sz="4250" spc="-20">
                <a:solidFill>
                  <a:srgbClr val="92D04F"/>
                </a:solidFill>
              </a:rPr>
              <a:t>E</a:t>
            </a:r>
            <a:r>
              <a:rPr b="1" dirty="0" sz="4250" spc="20">
                <a:solidFill>
                  <a:srgbClr val="92D04F"/>
                </a:solidFill>
              </a:rPr>
              <a:t>M</a:t>
            </a:r>
            <a:r>
              <a:rPr b="1" dirty="0" sz="4250">
                <a:solidFill>
                  <a:srgbClr val="92D04F"/>
                </a:solidFill>
              </a:rPr>
              <a:t>	</a:t>
            </a:r>
            <a:r>
              <a:rPr b="1" dirty="0" sz="4250" spc="10">
                <a:solidFill>
                  <a:srgbClr val="92D04F"/>
                </a:solidFill>
              </a:rPr>
              <a:t>S</a:t>
            </a:r>
            <a:r>
              <a:rPr b="1" dirty="0" sz="4250" spc="-370">
                <a:solidFill>
                  <a:srgbClr val="92D04F"/>
                </a:solidFill>
              </a:rPr>
              <a:t>T</a:t>
            </a:r>
            <a:r>
              <a:rPr b="1" dirty="0" sz="4250" spc="-375">
                <a:solidFill>
                  <a:srgbClr val="92D04F"/>
                </a:solidFill>
              </a:rPr>
              <a:t>A</a:t>
            </a:r>
            <a:r>
              <a:rPr b="1" dirty="0" sz="4250" spc="15">
                <a:solidFill>
                  <a:srgbClr val="92D04F"/>
                </a:solidFill>
              </a:rPr>
              <a:t>T</a:t>
            </a:r>
            <a:r>
              <a:rPr b="1" dirty="0" sz="4250" spc="-10">
                <a:solidFill>
                  <a:srgbClr val="92D04F"/>
                </a:solidFill>
              </a:rPr>
              <a:t>E</a:t>
            </a:r>
            <a:r>
              <a:rPr b="1" dirty="0" sz="4250" spc="-20">
                <a:solidFill>
                  <a:srgbClr val="92D04F"/>
                </a:solidFill>
              </a:rPr>
              <a:t>ME</a:t>
            </a:r>
            <a:r>
              <a:rPr b="1" dirty="0" sz="4250" spc="10">
                <a:solidFill>
                  <a:srgbClr val="92D04F"/>
                </a:solidFill>
              </a:rPr>
              <a:t>NT</a:t>
            </a:r>
            <a:endParaRPr b="1" sz="4250">
              <a:solidFill>
                <a:srgbClr val="92D04F"/>
              </a:solidFill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252485" y="2383155"/>
            <a:ext cx="8058855" cy="34442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IN">
                <a:solidFill>
                  <a:srgbClr val="000000"/>
                </a:solidFill>
              </a:rPr>
              <a:t>The provided problem statement 
highlights that traditional assessment methods 
are insufficient in today's digital age because 
students need to demonstrate a wide range of 
digital literacy skills, such as technical 
proficiency, critical online research, media 
literacy, digital citizenship, and advanced 
problem-solving in online environments. 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>
                <a:solidFill>
                  <a:srgbClr val="92D04F"/>
                </a:solidFill>
              </a:rPr>
              <a:t>PROJECT	</a:t>
            </a:r>
            <a:r>
              <a:rPr dirty="0" sz="4250" spc="-20">
                <a:solidFill>
                  <a:srgbClr val="92D04F"/>
                </a:solidFill>
              </a:rPr>
              <a:t>OVERVIEW</a:t>
            </a:r>
            <a:endParaRPr sz="4250">
              <a:solidFill>
                <a:srgbClr val="92D04F"/>
              </a:solidFill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"/>
          <p:cNvSpPr txBox="1"/>
          <p:nvPr/>
        </p:nvSpPr>
        <p:spPr>
          <a:xfrm>
            <a:off x="407262" y="2375534"/>
            <a:ext cx="7653956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IN">
                <a:solidFill>
                  <a:srgbClr val="000000"/>
                </a:solidFill>
              </a:rPr>
              <a:t>The project's main idea is to build an online 
portfolio showcasing a personal brand by 
combining an "About Me" section, a gallery of 
completed projects, a list of developed skills, 
contact information, and visual elements like 
pictures to demonstrate your unique 
qualifications and expertise to potential clients 
or employers.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723899" y="1009649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solidFill>
                  <a:srgbClr val="92D04F"/>
                </a:solidFill>
              </a:rPr>
              <a:t>W</a:t>
            </a:r>
            <a:r>
              <a:rPr dirty="0" sz="3200" spc="-20">
                <a:solidFill>
                  <a:srgbClr val="92D04F"/>
                </a:solidFill>
              </a:rPr>
              <a:t>H</a:t>
            </a:r>
            <a:r>
              <a:rPr dirty="0" sz="3200" spc="20">
                <a:solidFill>
                  <a:srgbClr val="92D04F"/>
                </a:solidFill>
              </a:rPr>
              <a:t>O</a:t>
            </a:r>
            <a:r>
              <a:rPr dirty="0" sz="3200" spc="-235">
                <a:solidFill>
                  <a:srgbClr val="92D04F"/>
                </a:solidFill>
              </a:rPr>
              <a:t> </a:t>
            </a:r>
            <a:r>
              <a:rPr dirty="0" sz="3200" spc="-10">
                <a:solidFill>
                  <a:srgbClr val="92D04F"/>
                </a:solidFill>
              </a:rPr>
              <a:t>AR</a:t>
            </a:r>
            <a:r>
              <a:rPr dirty="0" sz="3200" spc="15">
                <a:solidFill>
                  <a:srgbClr val="92D04F"/>
                </a:solidFill>
              </a:rPr>
              <a:t>E</a:t>
            </a:r>
            <a:r>
              <a:rPr dirty="0" sz="3200" spc="-35">
                <a:solidFill>
                  <a:srgbClr val="92D04F"/>
                </a:solidFill>
              </a:rPr>
              <a:t> </a:t>
            </a:r>
            <a:r>
              <a:rPr dirty="0" sz="3200" spc="-10">
                <a:solidFill>
                  <a:srgbClr val="92D04F"/>
                </a:solidFill>
              </a:rPr>
              <a:t>T</a:t>
            </a:r>
            <a:r>
              <a:rPr dirty="0" sz="3200" spc="-15">
                <a:solidFill>
                  <a:srgbClr val="92D04F"/>
                </a:solidFill>
              </a:rPr>
              <a:t>H</a:t>
            </a:r>
            <a:r>
              <a:rPr dirty="0" sz="3200" spc="15">
                <a:solidFill>
                  <a:srgbClr val="92D04F"/>
                </a:solidFill>
              </a:rPr>
              <a:t>E</a:t>
            </a:r>
            <a:r>
              <a:rPr dirty="0" sz="3200" spc="-35">
                <a:solidFill>
                  <a:srgbClr val="92D04F"/>
                </a:solidFill>
              </a:rPr>
              <a:t> </a:t>
            </a:r>
            <a:r>
              <a:rPr dirty="0" sz="3200" spc="-20">
                <a:solidFill>
                  <a:srgbClr val="92D04F"/>
                </a:solidFill>
              </a:rPr>
              <a:t>E</a:t>
            </a:r>
            <a:r>
              <a:rPr dirty="0" sz="3200" spc="30">
                <a:solidFill>
                  <a:srgbClr val="92D04F"/>
                </a:solidFill>
              </a:rPr>
              <a:t>N</a:t>
            </a:r>
            <a:r>
              <a:rPr dirty="0" sz="3200" spc="15">
                <a:solidFill>
                  <a:srgbClr val="92D04F"/>
                </a:solidFill>
              </a:rPr>
              <a:t>D</a:t>
            </a:r>
            <a:r>
              <a:rPr dirty="0" sz="3200" spc="-45">
                <a:solidFill>
                  <a:srgbClr val="92D04F"/>
                </a:solidFill>
              </a:rPr>
              <a:t> </a:t>
            </a:r>
            <a:r>
              <a:rPr dirty="0" sz="3200">
                <a:solidFill>
                  <a:srgbClr val="92D04F"/>
                </a:solidFill>
              </a:rPr>
              <a:t>U</a:t>
            </a:r>
            <a:r>
              <a:rPr dirty="0" sz="3200" spc="10">
                <a:solidFill>
                  <a:srgbClr val="92D04F"/>
                </a:solidFill>
              </a:rPr>
              <a:t>S</a:t>
            </a:r>
            <a:r>
              <a:rPr dirty="0" sz="3200" spc="-25">
                <a:solidFill>
                  <a:srgbClr val="92D04F"/>
                </a:solidFill>
              </a:rPr>
              <a:t>E</a:t>
            </a:r>
            <a:r>
              <a:rPr dirty="0" sz="3200" spc="-10">
                <a:solidFill>
                  <a:srgbClr val="92D04F"/>
                </a:solidFill>
              </a:rPr>
              <a:t>R</a:t>
            </a:r>
            <a:r>
              <a:rPr dirty="0" sz="3200" spc="5">
                <a:solidFill>
                  <a:srgbClr val="92D04F"/>
                </a:solidFill>
              </a:rPr>
              <a:t>S?</a:t>
            </a:r>
            <a:endParaRPr sz="3200">
              <a:solidFill>
                <a:srgbClr val="92D04F"/>
              </a:solidFill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>
            <a:off x="723899" y="2337434"/>
            <a:ext cx="7094682" cy="302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Students 
Job seekers 
Professionals
Software 
Educational institutons 
Employers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>
                <a:solidFill>
                  <a:srgbClr val="92D04F"/>
                </a:solidFill>
              </a:rPr>
              <a:t>TOOLS AND TECHNIQUES</a:t>
            </a:r>
            <a:endParaRPr dirty="0" sz="3600">
              <a:solidFill>
                <a:srgbClr val="92D04F"/>
              </a:solidFill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"/>
          <p:cNvSpPr txBox="1"/>
          <p:nvPr/>
        </p:nvSpPr>
        <p:spPr>
          <a:xfrm>
            <a:off x="3153726" y="2604134"/>
            <a:ext cx="5262168" cy="34442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HTML-PAGES, SECTIONS
CSS-LAYOUT, COLORS, FONT
JAVASCRIPT-INTERACTIVE 
NAVIGATION, FORM VALIDATION 
VS CODE-IMPLEMENTATION CODE 
EDITOR, GITHUB CODEPEN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558800" y="353322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solidFill>
                  <a:srgbClr val="92D04F"/>
                </a:solidFill>
                <a:latin typeface="Trebuchet MS"/>
                <a:cs typeface="Trebuchet MS"/>
              </a:rPr>
              <a:t>POTFOLIO DESIGN AND LAYOUT</a:t>
            </a:r>
            <a:endParaRPr dirty="0" sz="4000">
              <a:solidFill>
                <a:srgbClr val="92D04F"/>
              </a:solidFill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"/>
          <p:cNvSpPr txBox="1"/>
          <p:nvPr/>
        </p:nvSpPr>
        <p:spPr>
          <a:xfrm>
            <a:off x="207426" y="1130936"/>
            <a:ext cx="10533620" cy="5425439"/>
          </a:xfrm>
          <a:prstGeom prst="rect"/>
        </p:spPr>
        <p:txBody>
          <a:bodyPr rtlCol="0" wrap="square">
            <a:spAutoFit/>
          </a:bodyPr>
          <a:p>
            <a:r>
              <a:rPr sz="2400" lang="en-IN">
                <a:solidFill>
                  <a:srgbClr val="000000"/>
                </a:solidFill>
              </a:rPr>
              <a:t>
Section: Use sections to logically group and organize your portfolio's 
content for easy navigation.
Home: A landing page that provides a brief introduction and overview of 
your portfolio.
Projects: Showcase your best work through case studies, highlighting your 
skills and process.
Skills: List and detail the abilities and expertise you possess relevant to 
your field.
Contact: Provide clear and easy ways for visitors to reach you, such as an 
email or social media links.
Mobile/Desktop/Tablet: Design your portfolio with a responsive layout 
that adapts seamlessly and functions well across all screen sizes and devices.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0" y="466191"/>
            <a:ext cx="10681335" cy="723901"/>
          </a:xfrm>
        </p:spPr>
        <p:txBody>
          <a:bodyPr/>
          <a:p>
            <a:r>
              <a:rPr dirty="0" lang="en-IN">
                <a:solidFill>
                  <a:srgbClr val="92D04F"/>
                </a:solidFill>
              </a:rPr>
              <a:t>FEATURES AND FUNCTIONALITY</a:t>
            </a:r>
            <a:endParaRPr dirty="0" lang="en-IN">
              <a:solidFill>
                <a:srgbClr val="92D04F"/>
              </a:solidFill>
            </a:endParaRPr>
          </a:p>
        </p:txBody>
      </p:sp>
      <p:sp>
        <p:nvSpPr>
          <p:cNvPr id="1048673" name=""/>
          <p:cNvSpPr txBox="1"/>
          <p:nvPr/>
        </p:nvSpPr>
        <p:spPr>
          <a:xfrm>
            <a:off x="755331" y="1568456"/>
            <a:ext cx="770642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Navigation BAR with smooth scrolling
Image Details/Hyperlinks
Interactive elements-Animations, Hover efforts, 
background 
Colour change
Contact Form validation
Responsive design for different devices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2025-08-28T05:05:05Z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ea8b2651c9204e34868322f2c77ef421</vt:lpwstr>
  </property>
</Properties>
</file>