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Play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jzy/Yf606vXFsZA2qahFIkQVuC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lay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font" Target="fonts/Play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US"/>
              <a:t>FBI Time Series Forecasting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86" name="Google Shape;86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2375" y="3700188"/>
            <a:ext cx="2114550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92" name="Google Shape;92;p2"/>
          <p:cNvSpPr/>
          <p:nvPr/>
        </p:nvSpPr>
        <p:spPr>
          <a:xfrm>
            <a:off x="-521601" y="-965900"/>
            <a:ext cx="10495175" cy="6858000"/>
          </a:xfrm>
          <a:custGeom>
            <a:rect b="b" l="l" r="r" t="t"/>
            <a:pathLst>
              <a:path extrusionOk="0" h="6858000" w="10495175">
                <a:moveTo>
                  <a:pt x="0" y="0"/>
                </a:moveTo>
                <a:lnTo>
                  <a:pt x="5289224" y="0"/>
                </a:lnTo>
                <a:lnTo>
                  <a:pt x="6736007" y="0"/>
                </a:lnTo>
                <a:lnTo>
                  <a:pt x="6998753" y="0"/>
                </a:lnTo>
                <a:lnTo>
                  <a:pt x="7778919" y="0"/>
                </a:lnTo>
                <a:lnTo>
                  <a:pt x="8872152" y="0"/>
                </a:lnTo>
                <a:lnTo>
                  <a:pt x="8894276" y="14997"/>
                </a:lnTo>
                <a:cubicBezTo>
                  <a:pt x="9921439" y="754641"/>
                  <a:pt x="10495175" y="2093192"/>
                  <a:pt x="10495175" y="3621656"/>
                </a:cubicBezTo>
                <a:cubicBezTo>
                  <a:pt x="10495175" y="4969131"/>
                  <a:pt x="9566450" y="5602839"/>
                  <a:pt x="8620825" y="6374814"/>
                </a:cubicBezTo>
                <a:cubicBezTo>
                  <a:pt x="8448622" y="6515397"/>
                  <a:pt x="8277995" y="6653108"/>
                  <a:pt x="8104177" y="6780599"/>
                </a:cubicBezTo>
                <a:lnTo>
                  <a:pt x="7992421" y="6858000"/>
                </a:lnTo>
                <a:lnTo>
                  <a:pt x="7778919" y="6858000"/>
                </a:lnTo>
                <a:lnTo>
                  <a:pt x="6998753" y="6858000"/>
                </a:lnTo>
                <a:lnTo>
                  <a:pt x="6736007" y="6858000"/>
                </a:lnTo>
                <a:lnTo>
                  <a:pt x="528922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8398020" y="0"/>
            <a:ext cx="2529723" cy="6858000"/>
          </a:xfrm>
          <a:custGeom>
            <a:rect b="b" l="l" r="r" t="t"/>
            <a:pathLst>
              <a:path extrusionOk="0" h="6858000" w="2529723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8185964" y="0"/>
            <a:ext cx="2536434" cy="6858000"/>
          </a:xfrm>
          <a:custGeom>
            <a:rect b="b" l="l" r="r" t="t"/>
            <a:pathLst>
              <a:path extrusionOk="0" h="6858000" w="2536434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95" name="Google Shape;95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55925" y="-205390"/>
            <a:ext cx="12192000" cy="697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101" name="Google Shape;101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525" y="122275"/>
            <a:ext cx="9967500" cy="637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107" name="Google Shape;107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155925"/>
            <a:ext cx="10515600" cy="296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113" name="Google Shape;113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587057"/>
            <a:ext cx="11079900" cy="58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119" name="Google Shape;119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12200" y="-417275"/>
            <a:ext cx="12982500" cy="672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125" name="Google Shape;125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2382" y="-96600"/>
            <a:ext cx="11908500" cy="641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131" name="Google Shape;131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3000" y="123624"/>
            <a:ext cx="9530700" cy="603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2025-03-16T12:52:03Z</dcterms:created>
  <dc:creator>Vipul Sonawane</dc:creator>
</cp:coreProperties>
</file>