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  <p:sldId id="270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830CC7-8040-4162-8342-BB180D82127D}" v="17" dt="2024-08-20T06:41:39.5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487128" y="2920901"/>
            <a:ext cx="8610600" cy="267765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 </a:t>
            </a:r>
            <a:r>
              <a:rPr lang="en-US" sz="2400" dirty="0" err="1"/>
              <a:t>N.Thamizhselvan</a:t>
            </a:r>
            <a:endParaRPr lang="en-US" sz="2400" dirty="0"/>
          </a:p>
          <a:p>
            <a:r>
              <a:rPr lang="en-US" sz="2400" dirty="0"/>
              <a:t>REGISTER NO AND NMID: 212402446 				/981E117878B135896B94054D52D082A6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 BCA</a:t>
            </a:r>
          </a:p>
          <a:p>
            <a:r>
              <a:rPr lang="en-US" sz="2400" dirty="0"/>
              <a:t>COLLEGE: </a:t>
            </a:r>
            <a:r>
              <a:rPr lang="en-IN" sz="2400" dirty="0" err="1"/>
              <a:t>Agurchand</a:t>
            </a:r>
            <a:r>
              <a:rPr lang="en-IN" sz="2400" dirty="0"/>
              <a:t> </a:t>
            </a:r>
            <a:r>
              <a:rPr lang="en-IN" sz="2400" dirty="0" err="1"/>
              <a:t>Manmull</a:t>
            </a:r>
            <a:r>
              <a:rPr lang="en-IN" sz="2400" dirty="0"/>
              <a:t> Jain College</a:t>
            </a:r>
            <a:endParaRPr lang="en-US" sz="2400" dirty="0"/>
          </a:p>
          <a:p>
            <a:r>
              <a:rPr lang="en-US" sz="2400" dirty="0"/>
              <a:t>UNIVERSITY: Madras university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DDE181-B249-1C96-99AE-7AABDE1DCCBC}"/>
              </a:ext>
            </a:extLst>
          </p:cNvPr>
          <p:cNvSpPr txBox="1"/>
          <p:nvPr/>
        </p:nvSpPr>
        <p:spPr>
          <a:xfrm>
            <a:off x="752475" y="1447800"/>
            <a:ext cx="840355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The portfolio website is fully functional and showcases projects effectively.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1C1DD19-2F26-0A67-F406-743DFC62E1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5575" y="2619803"/>
            <a:ext cx="8001000" cy="394540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A0D7DA-B5B5-1DB2-A79C-B1FB1B415AE9}"/>
              </a:ext>
            </a:extLst>
          </p:cNvPr>
          <p:cNvSpPr txBox="1"/>
          <p:nvPr/>
        </p:nvSpPr>
        <p:spPr>
          <a:xfrm>
            <a:off x="755332" y="1295400"/>
            <a:ext cx="8400699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/>
              <a:t>The portfolio website serves as a digital resume and project showcase, enhancing visibility to recruiters and clients. It highlights skills in front-end development 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DBCDA-C09A-F918-BCDD-241F195DC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LINK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314A02-77CB-7ED4-1D08-62F421555DD1}"/>
              </a:ext>
            </a:extLst>
          </p:cNvPr>
          <p:cNvSpPr txBox="1"/>
          <p:nvPr/>
        </p:nvSpPr>
        <p:spPr>
          <a:xfrm>
            <a:off x="2819400" y="1262823"/>
            <a:ext cx="6934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https://github.com/thamizhselvan24h006/protfiolio006.git</a:t>
            </a:r>
          </a:p>
        </p:txBody>
      </p:sp>
    </p:spTree>
    <p:extLst>
      <p:ext uri="{BB962C8B-B14F-4D97-AF65-F5344CB8AC3E}">
        <p14:creationId xmlns:p14="http://schemas.microsoft.com/office/powerpoint/2010/main" val="2990071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DE11DCC-0AF9-8366-40CD-A29C387F19DA}"/>
              </a:ext>
            </a:extLst>
          </p:cNvPr>
          <p:cNvSpPr txBox="1"/>
          <p:nvPr/>
        </p:nvSpPr>
        <p:spPr>
          <a:xfrm>
            <a:off x="3958512" y="2247956"/>
            <a:ext cx="6629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sz="4000" b="1" dirty="0">
                <a:solidFill>
                  <a:srgbClr val="0F0F0F"/>
                </a:solidFill>
                <a:latin typeface="Roboto" panose="020F0502020204030204" pitchFamily="2" charset="0"/>
              </a:rPr>
            </a:br>
            <a:endParaRPr lang="en-IN" sz="4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6A0CD39-F16D-6FE6-438F-8E81095377B3}"/>
              </a:ext>
            </a:extLst>
          </p:cNvPr>
          <p:cNvSpPr txBox="1"/>
          <p:nvPr/>
        </p:nvSpPr>
        <p:spPr>
          <a:xfrm>
            <a:off x="1295400" y="1524001"/>
            <a:ext cx="7860631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The need for a professional portfolio website to showcase projects, skills, and education. A personal website highlights capabilities and serves as a resume alternative for career opportunities.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42DD58-49E4-867D-10CE-130A6B4EA927}"/>
              </a:ext>
            </a:extLst>
          </p:cNvPr>
          <p:cNvSpPr txBox="1"/>
          <p:nvPr/>
        </p:nvSpPr>
        <p:spPr>
          <a:xfrm>
            <a:off x="990600" y="1695450"/>
            <a:ext cx="8165431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/>
              <a:t>A responsive portfolio website developed using HTML, CSS, and JavaScript. It includes sections such as About Me, Projects, Education, and Contact.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E88A20-9AAC-13B5-BDD4-A661D78B34FB}"/>
              </a:ext>
            </a:extLst>
          </p:cNvPr>
          <p:cNvSpPr txBox="1"/>
          <p:nvPr/>
        </p:nvSpPr>
        <p:spPr>
          <a:xfrm>
            <a:off x="723900" y="1695451"/>
            <a:ext cx="8432131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/>
              <a:t>• Recruiters and hiring managers</a:t>
            </a:r>
          </a:p>
          <a:p>
            <a:r>
              <a:rPr lang="en-US" sz="4400" dirty="0"/>
              <a:t>• Potential clients</a:t>
            </a:r>
          </a:p>
          <a:p>
            <a:r>
              <a:rPr lang="en-US" sz="4400" dirty="0"/>
              <a:t>• Peers and collaborators</a:t>
            </a:r>
          </a:p>
          <a:p>
            <a:r>
              <a:rPr lang="en-US" sz="4400" dirty="0"/>
              <a:t>• Academic institutions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8618CD-F681-51DD-F5D0-FC08A0565890}"/>
              </a:ext>
            </a:extLst>
          </p:cNvPr>
          <p:cNvSpPr txBox="1"/>
          <p:nvPr/>
        </p:nvSpPr>
        <p:spPr>
          <a:xfrm>
            <a:off x="2819400" y="1695450"/>
            <a:ext cx="6336631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dirty="0"/>
              <a:t>• HTML5</a:t>
            </a:r>
          </a:p>
          <a:p>
            <a:r>
              <a:rPr lang="en-IN" sz="3600" dirty="0"/>
              <a:t>• CSS3</a:t>
            </a:r>
          </a:p>
          <a:p>
            <a:r>
              <a:rPr lang="en-IN" sz="3600" dirty="0"/>
              <a:t>• JavaScript</a:t>
            </a:r>
          </a:p>
          <a:p>
            <a:r>
              <a:rPr lang="en-IN" sz="3600" dirty="0"/>
              <a:t>• GitHub for version control and Vs code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78A2F0-02D8-BF62-ABF8-41C16C9A7156}"/>
              </a:ext>
            </a:extLst>
          </p:cNvPr>
          <p:cNvSpPr txBox="1"/>
          <p:nvPr/>
        </p:nvSpPr>
        <p:spPr>
          <a:xfrm>
            <a:off x="533400" y="1143001"/>
            <a:ext cx="8622631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/>
              <a:t>• Modern, clean, and responsive design</a:t>
            </a:r>
          </a:p>
          <a:p>
            <a:r>
              <a:rPr lang="en-US" sz="4400" dirty="0"/>
              <a:t>• Sections: About, Projects, Education, Contact</a:t>
            </a:r>
          </a:p>
          <a:p>
            <a:r>
              <a:rPr lang="en-US" sz="4400" dirty="0"/>
              <a:t>• Navigation bar for easy access</a:t>
            </a:r>
          </a:p>
          <a:p>
            <a:r>
              <a:rPr lang="en-US" sz="4400" dirty="0"/>
              <a:t>• Minimalistic color scheme for readability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4EE9A0-B2B0-2A93-AD47-A7D580AF04CD}"/>
              </a:ext>
            </a:extLst>
          </p:cNvPr>
          <p:cNvSpPr txBox="1"/>
          <p:nvPr/>
        </p:nvSpPr>
        <p:spPr>
          <a:xfrm>
            <a:off x="609600" y="1371600"/>
            <a:ext cx="8546431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/>
              <a:t>• Responsive across devices</a:t>
            </a:r>
          </a:p>
          <a:p>
            <a:r>
              <a:rPr lang="en-US" sz="4400" dirty="0"/>
              <a:t>• About Me with profile details</a:t>
            </a:r>
          </a:p>
          <a:p>
            <a:r>
              <a:rPr lang="en-US" sz="4400" dirty="0"/>
              <a:t>• Project descriptions with tech stack</a:t>
            </a:r>
          </a:p>
          <a:p>
            <a:r>
              <a:rPr lang="en-US" sz="4400" dirty="0"/>
              <a:t>• Education details</a:t>
            </a:r>
          </a:p>
          <a:p>
            <a:r>
              <a:rPr lang="en-US" sz="4400" dirty="0"/>
              <a:t>• Contact links (Email, GitHub)</a:t>
            </a:r>
          </a:p>
          <a:p>
            <a:r>
              <a:rPr lang="en-US" sz="4400" dirty="0"/>
              <a:t>• Weather App integration using API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355</TotalTime>
  <Words>307</Words>
  <Application>Microsoft Office PowerPoint</Application>
  <PresentationFormat>Widescreen</PresentationFormat>
  <Paragraphs>65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Roboto</vt:lpstr>
      <vt:lpstr>Times New Roman</vt:lpstr>
      <vt:lpstr>Trebuchet MS</vt:lpstr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  <vt:lpstr>GITHUB 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Mageswar R</cp:lastModifiedBy>
  <cp:revision>23</cp:revision>
  <dcterms:created xsi:type="dcterms:W3CDTF">2024-03-29T15:07:22Z</dcterms:created>
  <dcterms:modified xsi:type="dcterms:W3CDTF">2025-09-10T15:39:18Z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