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8" r:id="rId4"/>
    <p:sldId id="264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0203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OSPITAL MANAGEMENT SYSTEM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8740"/>
            <a:ext cx="9144000" cy="2639060"/>
          </a:xfrm>
        </p:spPr>
        <p:txBody>
          <a:bodyPr/>
          <a:lstStyle/>
          <a:p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Submitted </a:t>
            </a:r>
            <a:r>
              <a:rPr lang="en-IN" altLang="en-US" sz="3200" dirty="0" err="1">
                <a:latin typeface="Times New Roman" panose="02020603050405020304" charset="0"/>
                <a:cs typeface="Times New Roman" panose="02020603050405020304" charset="0"/>
              </a:rPr>
              <a:t>by:Thamizhazhaki</a:t>
            </a: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 Selvaganapathy</a:t>
            </a:r>
          </a:p>
          <a:p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Under the guidance </a:t>
            </a:r>
            <a:r>
              <a:rPr lang="en-IN" altLang="en-US" sz="3200" dirty="0" err="1">
                <a:latin typeface="Times New Roman" panose="02020603050405020304" charset="0"/>
                <a:cs typeface="Times New Roman" panose="02020603050405020304" charset="0"/>
              </a:rPr>
              <a:t>of:Amruta</a:t>
            </a:r>
            <a:r>
              <a:rPr lang="en-IN" altLang="en-US" sz="3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3200" dirty="0" err="1">
                <a:latin typeface="Times New Roman" panose="02020603050405020304" charset="0"/>
                <a:cs typeface="Times New Roman" panose="02020603050405020304" charset="0"/>
              </a:rPr>
              <a:t>Deore</a:t>
            </a:r>
            <a:endParaRPr lang="en-IN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used by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people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and appoint a doctor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easily.</a:t>
            </a:r>
            <a:r>
              <a:rPr lang="en-US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 appointment of multiple people for a big hospital is difficult by using a manual system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consuming </a:t>
            </a:r>
            <a:r>
              <a:rPr lang="en-US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9000"/>
          </a:xfrm>
        </p:spPr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Abstract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Uml Diagram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Main Feautures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Advantages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The Main Objective of hospital management system is helps to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 make appointment for doctor checkup. 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 is making appointment of multiple people for a big hospital is difficult by using a manual system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consuming.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allows user to keep up to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date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profile .It’ll also facilitate keeping all the records of users, such as their id, name, mailing address, phone number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So all the information about an user will be available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and provide personalized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667250"/>
          </a:xfrm>
        </p:spPr>
        <p:txBody>
          <a:bodyPr>
            <a:noAutofit/>
          </a:bodyPr>
          <a:lstStyle/>
          <a:p>
            <a:pPr marL="304165" marR="912495" indent="445770" algn="just">
              <a:lnSpc>
                <a:spcPct val="130000"/>
              </a:lnSpc>
              <a:spcAft>
                <a:spcPts val="0"/>
              </a:spcAft>
            </a:pPr>
            <a:r>
              <a:rPr lang="en-IN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 which help normal people to know about the hospital and its location .In addition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helps to maintain make appointment for doctor checkup .Making appointment of multiple people for a big hospital is difficult by using a manual system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consuming.</a:t>
            </a:r>
            <a:r>
              <a:rPr lang="en-US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project.</a:t>
            </a:r>
            <a:r>
              <a:rPr lang="en-US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 Management System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which is helpful for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people to make an easy appointment with a doctor who is export in their respective field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Uml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4312B2-621C-4F15-A65B-265A1470DF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9692"/>
            <a:ext cx="10515600" cy="360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Main Feautres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In this Hospital Management , which help us to make an easy appointment in addition it has option to choose a doctor by our choice.</a:t>
            </a: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And the other feature is we can search location easily.</a:t>
            </a: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In addition ,we can see doctor profiles and their tips.</a:t>
            </a: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In this Management feedback form is helpful to develop our hospital.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Easy Appointment making.</a:t>
            </a: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Easy location.</a:t>
            </a: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Check Doctors profile.</a:t>
            </a: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User Friendly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514965" cy="1325880"/>
          </a:xfrm>
        </p:spPr>
        <p:txBody>
          <a:bodyPr>
            <a:normAutofit/>
          </a:bodyPr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Operating System - Windows 10.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Platform – Eclipse IDE.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Language -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HTML,CSS,Javascript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Files -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stylesheet,html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HOSPITAL MANAGEMENT SYSTEM</vt:lpstr>
      <vt:lpstr>Agenda</vt:lpstr>
      <vt:lpstr>Objectives</vt:lpstr>
      <vt:lpstr>Introduction</vt:lpstr>
      <vt:lpstr>Abstract</vt:lpstr>
      <vt:lpstr>Uml Diagram</vt:lpstr>
      <vt:lpstr>Main Feautres</vt:lpstr>
      <vt:lpstr>Advantages</vt:lpstr>
      <vt:lpstr>Software 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Service Provider	</dc:title>
  <dc:creator/>
  <cp:lastModifiedBy>Balamurugan Selvaganapathy</cp:lastModifiedBy>
  <cp:revision>7</cp:revision>
  <dcterms:created xsi:type="dcterms:W3CDTF">2021-09-10T19:41:00Z</dcterms:created>
  <dcterms:modified xsi:type="dcterms:W3CDTF">2021-09-14T12:07:09Z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