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ivas T" initials="ST" lastIdx="0" clrIdx="0">
    <p:extLst>
      <p:ext uri="{19B8F6BF-5375-455C-9EA6-DF929625EA0E}">
        <p15:presenceInfo xmlns:p15="http://schemas.microsoft.com/office/powerpoint/2012/main" userId="1a4fd03a296b5e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8D78-8F27-46EB-8698-F0521765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332" y="1362723"/>
            <a:ext cx="3932237" cy="1600200"/>
          </a:xfrm>
        </p:spPr>
        <p:txBody>
          <a:bodyPr/>
          <a:lstStyle/>
          <a:p>
            <a:r>
              <a:rPr lang="en-US" dirty="0"/>
              <a:t>Facebook users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00DCCC1-E790-4CD9-BF5D-3DFA2B742F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229" r="5229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8A3A4AD-496C-401F-8066-9547529C3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16332" y="3133178"/>
            <a:ext cx="3932237" cy="2557617"/>
          </a:xfrm>
        </p:spPr>
        <p:txBody>
          <a:bodyPr/>
          <a:lstStyle/>
          <a:p>
            <a:r>
              <a:rPr lang="en-US" dirty="0"/>
              <a:t>Profile Activities</a:t>
            </a:r>
          </a:p>
        </p:txBody>
      </p:sp>
    </p:spTree>
    <p:extLst>
      <p:ext uri="{BB962C8B-B14F-4D97-AF65-F5344CB8AC3E}">
        <p14:creationId xmlns:p14="http://schemas.microsoft.com/office/powerpoint/2010/main" val="183257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5728-AA17-4D75-A8C6-F0B57B6B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age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2FDC4-F834-4B06-AFA7-B895DD96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Here Users and age are inversely proportional. </a:t>
            </a:r>
          </a:p>
          <a:p>
            <a:r>
              <a:rPr lang="en-US" sz="2000" dirty="0"/>
              <a:t>Plot view: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445FB-75EB-4C99-93CA-3D5DF59D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145" y="2547938"/>
            <a:ext cx="52959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3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0354-1DFF-4151-9100-22CBA55E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Likes ratio (plots)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0FAF-0B78-489F-8219-06FB783F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Plots are looking almost same for all kinds of likes related fields. But through we can see more number of likes received than user likes.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A87F0-B791-4E0E-A951-A4BDA9E7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10" y="2112092"/>
            <a:ext cx="5094581" cy="3781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1CCB84-A76F-4D8A-A38D-47AEBD97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9716"/>
            <a:ext cx="496359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4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EBAA-12DF-4E8A-AC8B-7288D8FB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www_likes</a:t>
            </a:r>
            <a:r>
              <a:rPr lang="en-US" dirty="0"/>
              <a:t> and received plot: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EA914C-C233-46BB-B94E-299841EA4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608" y="1690688"/>
            <a:ext cx="9601500" cy="45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4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3D3-1C79-4C8A-83B3-F8A9A27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9E57B-BAD5-42D1-B099-6812D003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 users are more, compared with female users counts in all areas.</a:t>
            </a:r>
          </a:p>
          <a:p>
            <a:r>
              <a:rPr lang="en-US" dirty="0"/>
              <a:t>Gender "not specified" users are mostly falling under above age 45.</a:t>
            </a:r>
          </a:p>
          <a:p>
            <a:r>
              <a:rPr lang="en-US" dirty="0"/>
              <a:t>The likes ratio irrespective of mobile, www and likes are same between both genders. but likes received are different in each medium.</a:t>
            </a:r>
          </a:p>
          <a:p>
            <a:r>
              <a:rPr lang="en-US" dirty="0"/>
              <a:t>The tenure ration is bit higher for male than female.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0DE3-33FE-436E-A454-DE7712EF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C1EB-2982-4589-A7C2-5D23476B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40" y="160368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Facebook dataset having user details with respect to their activities and profile nature.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B82D4-934B-4DB7-97E7-4E340F78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20" y="2929246"/>
            <a:ext cx="10590320" cy="27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9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2D10-6AEB-4217-9DD8-8A474759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DB09-DF3D-44BC-913C-AC711D67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 shows broad view of how data distributed in each aspect of attributes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3E9D4-D7AB-4417-A34A-46E46C19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7231"/>
            <a:ext cx="10613994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2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100D-1AD6-4954-85E1-EB94A4D0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Preprofiling</a:t>
            </a:r>
            <a:r>
              <a:rPr lang="en-US" dirty="0"/>
              <a:t>(Null values)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B3FC-F440-44C0-88C5-C1057FCA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Dataset before cleaning, having 175 Gender and 2 tenure fields having Null values.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29DB0-A4B6-4A5B-8C1C-4450C95C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94" y="2311400"/>
            <a:ext cx="3495675" cy="38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7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5059-3663-42B5-9F68-6E4B1ECD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Post profiling: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7B4C-C2C4-4E36-A9BD-F84465B9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After data cleaning activities i.e. replacing age null values with “not specified” text label and tenure value with mean of total tenure set.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DCE4F-6AFE-413F-A98F-8C2D571C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80" y="2317117"/>
            <a:ext cx="32194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3372-05B0-415C-9EA4-C4351CB6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 and Female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923E-E47A-4B39-863A-695942A5E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plot shows gender distribution across total dataset.</a:t>
            </a:r>
          </a:p>
          <a:p>
            <a:r>
              <a:rPr lang="en-US" sz="2000" dirty="0"/>
              <a:t>Graph shows male count close to 59k.</a:t>
            </a:r>
          </a:p>
          <a:p>
            <a:r>
              <a:rPr lang="en-US" sz="2000" dirty="0"/>
              <a:t>And female count close to 40k.</a:t>
            </a:r>
          </a:p>
          <a:p>
            <a:r>
              <a:rPr lang="en-US" sz="2000" dirty="0"/>
              <a:t>“Not specified” are 175, very minimal.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D2BDF-A206-454F-8137-556DDC7C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286" y="2141537"/>
            <a:ext cx="5791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78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A2B3-0DDE-4754-B346-7FBD9C1C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Vs Age distribution: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BF1399-65B6-4C0D-A6AD-AB3165CA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31" y="1597980"/>
            <a:ext cx="9839325" cy="47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9442-8D92-48E9-87B8-B5D9ED94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99" y="1281291"/>
            <a:ext cx="10515600" cy="69245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Friends count Vs Gender Vs Age:</a:t>
            </a:r>
            <a:br>
              <a:rPr lang="en-US" sz="3600" dirty="0"/>
            </a:br>
            <a:br>
              <a:rPr lang="en-US" sz="3600" dirty="0"/>
            </a:br>
            <a:r>
              <a:rPr lang="en-US" sz="2200" dirty="0"/>
              <a:t>1) From two graphs there is slight differences(in middle) between both genders friends count.</a:t>
            </a:r>
            <a:br>
              <a:rPr lang="en-US" sz="2200" dirty="0"/>
            </a:br>
            <a:r>
              <a:rPr lang="en-US" sz="2200" dirty="0"/>
              <a:t>2) Male members are having high number of friends compares to female.</a:t>
            </a:r>
            <a:br>
              <a:rPr lang="en-US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F22629-4084-4AF1-B3FC-CF3D0C78B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17" y="2416999"/>
            <a:ext cx="5562600" cy="403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6997E-2F83-4C88-8929-B2032B90D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84" y="2418941"/>
            <a:ext cx="56864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3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7F8D-BAE2-4C72-A911-2F1ED79E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Vs Age Vs Tenure: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C9FB-3039-4BA2-A07C-3FD0B991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From above graphs, we can see male users dominating slightly female, and both genders plot </a:t>
            </a:r>
            <a:r>
              <a:rPr lang="en-US" sz="2000" dirty="0" err="1"/>
              <a:t>distrubution</a:t>
            </a:r>
            <a:r>
              <a:rPr lang="en-US" sz="2000" dirty="0"/>
              <a:t> looking similar respect to age ranges.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A995B-B032-47B0-BCB2-24AC5586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71" y="2711450"/>
            <a:ext cx="5857875" cy="3781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780120-A25C-45DD-9731-B9F419B1AF4A}"/>
              </a:ext>
            </a:extLst>
          </p:cNvPr>
          <p:cNvSpPr txBox="1"/>
          <p:nvPr/>
        </p:nvSpPr>
        <p:spPr>
          <a:xfrm>
            <a:off x="2472035" y="2650052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 tenure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CFB22-83E5-4AD8-9E29-D48919AF6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1450"/>
            <a:ext cx="5343525" cy="3705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8730C3-E4BB-40C5-A03E-D7E930328C16}"/>
              </a:ext>
            </a:extLst>
          </p:cNvPr>
          <p:cNvSpPr txBox="1"/>
          <p:nvPr/>
        </p:nvSpPr>
        <p:spPr>
          <a:xfrm>
            <a:off x="7900470" y="2711450"/>
            <a:ext cx="202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 tenure plot</a:t>
            </a:r>
          </a:p>
        </p:txBody>
      </p:sp>
    </p:spTree>
    <p:extLst>
      <p:ext uri="{BB962C8B-B14F-4D97-AF65-F5344CB8AC3E}">
        <p14:creationId xmlns:p14="http://schemas.microsoft.com/office/powerpoint/2010/main" val="211087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299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Facebook users</vt:lpstr>
      <vt:lpstr>Facebook dataset:</vt:lpstr>
      <vt:lpstr>Dataset description:</vt:lpstr>
      <vt:lpstr>Dataset Preprofiling(Null values)</vt:lpstr>
      <vt:lpstr>Dataset Post profiling:</vt:lpstr>
      <vt:lpstr>Male and Female distribution:</vt:lpstr>
      <vt:lpstr>Gender Vs Age distribution:</vt:lpstr>
      <vt:lpstr>Friends count Vs Gender Vs Age:  1) From two graphs there is slight differences(in middle) between both genders friends count. 2) Male members are having high number of friends compares to female.  </vt:lpstr>
      <vt:lpstr>Gender Vs Age Vs Tenure:</vt:lpstr>
      <vt:lpstr>Users age distribution:</vt:lpstr>
      <vt:lpstr>Likes ratio (plots)</vt:lpstr>
      <vt:lpstr>www_likes and received plot: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users</dc:title>
  <dc:creator>Srinivas T</dc:creator>
  <cp:lastModifiedBy>Srinivas T</cp:lastModifiedBy>
  <cp:revision>14</cp:revision>
  <dcterms:created xsi:type="dcterms:W3CDTF">2019-07-21T04:36:11Z</dcterms:created>
  <dcterms:modified xsi:type="dcterms:W3CDTF">2019-07-21T12:14:49Z</dcterms:modified>
</cp:coreProperties>
</file>