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710067" y="4377720"/>
            <a:ext cx="10528300" cy="18796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</a:rPr>
              <a:t>By 	</a:t>
            </a:r>
            <a:r>
              <a:rPr lang="en-US" sz="1800" b="1" dirty="0" err="1" smtClean="0">
                <a:solidFill>
                  <a:schemeClr val="accent2"/>
                </a:solidFill>
              </a:rPr>
              <a:t>Tha</a:t>
            </a:r>
            <a:r>
              <a:rPr lang="en-US" sz="1800" b="1" dirty="0" err="1" smtClean="0">
                <a:solidFill>
                  <a:schemeClr val="accent2"/>
                </a:solidFill>
              </a:rPr>
              <a:t>mmarit</a:t>
            </a:r>
            <a:r>
              <a:rPr 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</a:rPr>
              <a:t>kisorawong</a:t>
            </a:r>
            <a:r>
              <a:rPr lang="en-US" sz="1800" b="1" dirty="0" smtClean="0">
                <a:solidFill>
                  <a:schemeClr val="accent2"/>
                </a:solidFill>
              </a:rPr>
              <a:t>	5613260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r>
              <a:rPr lang="en-US" sz="1800" b="1" dirty="0" smtClean="0">
                <a:solidFill>
                  <a:schemeClr val="accent2"/>
                </a:solidFill>
              </a:rPr>
              <a:t>	 </a:t>
            </a:r>
            <a:r>
              <a:rPr lang="en-US" sz="1800" b="1" dirty="0" err="1" smtClean="0">
                <a:solidFill>
                  <a:schemeClr val="accent2"/>
                </a:solidFill>
              </a:rPr>
              <a:t>Israngkoon</a:t>
            </a:r>
            <a:r>
              <a:rPr 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</a:rPr>
              <a:t>Kaewlaiad</a:t>
            </a:r>
            <a:r>
              <a:rPr lang="en-US" sz="1800" b="1" dirty="0" smtClean="0">
                <a:solidFill>
                  <a:schemeClr val="accent2"/>
                </a:solidFill>
              </a:rPr>
              <a:t>	5613288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endParaRPr lang="en-US" sz="1800" dirty="0" smtClean="0">
              <a:solidFill>
                <a:schemeClr val="accent2"/>
              </a:solidFill>
            </a:endParaRPr>
          </a:p>
          <a:p>
            <a:r>
              <a:rPr lang="en-US" sz="1800" dirty="0" smtClean="0">
                <a:solidFill>
                  <a:schemeClr val="accent2"/>
                </a:solidFill>
              </a:rPr>
              <a:t>Faculty of engineering , </a:t>
            </a:r>
            <a:r>
              <a:rPr lang="en-US" sz="1800" dirty="0" err="1" smtClean="0">
                <a:solidFill>
                  <a:schemeClr val="accent2"/>
                </a:solidFill>
              </a:rPr>
              <a:t>Mahidol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university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" name="ชื่อเรื่อง 3"/>
          <p:cNvSpPr>
            <a:spLocks noGrp="1"/>
          </p:cNvSpPr>
          <p:nvPr>
            <p:ph type="ctrTitle"/>
          </p:nvPr>
        </p:nvSpPr>
        <p:spPr>
          <a:xfrm>
            <a:off x="308793" y="266178"/>
            <a:ext cx="10135345" cy="332958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 Application</a:t>
            </a:r>
            <a:br>
              <a:rPr lang="en-US" dirty="0" smtClean="0"/>
            </a:br>
            <a:r>
              <a:rPr lang="en-US" dirty="0" smtClean="0"/>
              <a:t>MU </a:t>
            </a:r>
            <a:r>
              <a:rPr lang="en-US" dirty="0" err="1" smtClean="0"/>
              <a:t>PhotoSpot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6" name="Picture 4" descr="https://www.sydneyict.net.au/wp-content/uploads/2015/01/keep-calm-and-go-live-68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7960" y="1502920"/>
            <a:ext cx="3813000" cy="381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About app</a:t>
            </a:r>
          </a:p>
          <a:p>
            <a:r>
              <a:rPr lang="en-US" sz="2800" dirty="0" smtClean="0"/>
              <a:t>Objective</a:t>
            </a:r>
          </a:p>
          <a:p>
            <a:r>
              <a:rPr lang="en-US" sz="2800" dirty="0" smtClean="0"/>
              <a:t>Features</a:t>
            </a:r>
          </a:p>
          <a:p>
            <a:r>
              <a:rPr lang="en-US" sz="2800" dirty="0" smtClean="0"/>
              <a:t>Demo Apps</a:t>
            </a:r>
          </a:p>
          <a:p>
            <a:r>
              <a:rPr lang="en-US" sz="2800" dirty="0" smtClean="0"/>
              <a:t>Question</a:t>
            </a:r>
            <a:endParaRPr lang="th-TH" sz="2800" dirty="0"/>
          </a:p>
        </p:txBody>
      </p:sp>
      <p:pic>
        <p:nvPicPr>
          <p:cNvPr id="4" name="Picture 4" descr="https://www.sydneyict.net.au/wp-content/uploads/2015/01/keep-calm-and-go-live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9515" y="2583197"/>
            <a:ext cx="3182366" cy="3712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application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9122" cy="41954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Mahidol</a:t>
            </a:r>
            <a:r>
              <a:rPr lang="en-US" sz="2400" dirty="0" smtClean="0"/>
              <a:t> University </a:t>
            </a:r>
            <a:r>
              <a:rPr lang="en-US" sz="2400" dirty="0" smtClean="0"/>
              <a:t>was </a:t>
            </a:r>
            <a:r>
              <a:rPr lang="en-US" sz="2400" dirty="0" smtClean="0"/>
              <a:t>ranked as the university with a natural </a:t>
            </a:r>
            <a:r>
              <a:rPr lang="en-US" sz="2400" dirty="0" smtClean="0"/>
              <a:t>of abundance. These </a:t>
            </a:r>
            <a:r>
              <a:rPr lang="en-US" sz="2400" dirty="0" smtClean="0"/>
              <a:t>students and tourists came to take pictures with </a:t>
            </a:r>
            <a:r>
              <a:rPr lang="en-US" sz="2400" dirty="0" smtClean="0"/>
              <a:t>the </a:t>
            </a:r>
            <a:r>
              <a:rPr lang="en-US" sz="2400" dirty="0" smtClean="0"/>
              <a:t>beautiful places. </a:t>
            </a:r>
            <a:r>
              <a:rPr lang="en-US" sz="2400" dirty="0" smtClean="0"/>
              <a:t>But </a:t>
            </a:r>
            <a:r>
              <a:rPr lang="en-US" sz="2400" dirty="0" smtClean="0"/>
              <a:t>the </a:t>
            </a:r>
            <a:r>
              <a:rPr lang="en-US" sz="2400" dirty="0" smtClean="0"/>
              <a:t>university has very large space students </a:t>
            </a:r>
            <a:r>
              <a:rPr lang="en-US" sz="2400" dirty="0" smtClean="0"/>
              <a:t>and tourists can not </a:t>
            </a:r>
            <a:r>
              <a:rPr lang="en-US" sz="2400" dirty="0" smtClean="0"/>
              <a:t>go </a:t>
            </a:r>
            <a:r>
              <a:rPr lang="en-US" sz="2400" dirty="0" smtClean="0"/>
              <a:t>to the </a:t>
            </a:r>
            <a:r>
              <a:rPr lang="en-US" sz="2400" dirty="0" smtClean="0"/>
              <a:t>right locations</a:t>
            </a:r>
          </a:p>
          <a:p>
            <a:r>
              <a:rPr lang="en-US" sz="2400" dirty="0" smtClean="0"/>
              <a:t>Applications </a:t>
            </a:r>
            <a:r>
              <a:rPr lang="en-US" sz="2400" dirty="0" smtClean="0"/>
              <a:t>MU </a:t>
            </a:r>
            <a:r>
              <a:rPr lang="en-US" sz="2400" dirty="0" err="1" smtClean="0"/>
              <a:t>PhotoSpot</a:t>
            </a:r>
            <a:r>
              <a:rPr lang="en-US" sz="2400" dirty="0" smtClean="0"/>
              <a:t> </a:t>
            </a:r>
            <a:r>
              <a:rPr lang="en-US" sz="2400" dirty="0" smtClean="0"/>
              <a:t>was </a:t>
            </a:r>
            <a:r>
              <a:rPr lang="en-US" sz="2400" dirty="0" smtClean="0"/>
              <a:t>created </a:t>
            </a:r>
            <a:r>
              <a:rPr lang="en-US" sz="2400" dirty="0" smtClean="0"/>
              <a:t>to help people such group </a:t>
            </a:r>
            <a:r>
              <a:rPr lang="en-US" sz="2400" dirty="0" smtClean="0"/>
              <a:t>can </a:t>
            </a:r>
            <a:r>
              <a:rPr lang="en-US" sz="2400" dirty="0" smtClean="0"/>
              <a:t>be able to travel </a:t>
            </a:r>
            <a:r>
              <a:rPr lang="en-US" sz="2400" dirty="0" smtClean="0"/>
              <a:t>to the </a:t>
            </a:r>
            <a:r>
              <a:rPr lang="en-US" sz="2400" dirty="0" smtClean="0"/>
              <a:t>targets accurately. With a flexible and </a:t>
            </a:r>
            <a:r>
              <a:rPr lang="en-US" sz="2400" dirty="0" smtClean="0"/>
              <a:t>feature </a:t>
            </a:r>
            <a:r>
              <a:rPr lang="en-US" sz="2400" dirty="0" smtClean="0"/>
              <a:t>simplicity of application </a:t>
            </a:r>
            <a:r>
              <a:rPr lang="en-US" sz="2400" dirty="0" smtClean="0"/>
              <a:t>functionality, the </a:t>
            </a:r>
            <a:r>
              <a:rPr lang="en-US" sz="2400" dirty="0" smtClean="0"/>
              <a:t>user can use it with </a:t>
            </a:r>
            <a:r>
              <a:rPr lang="en-US" sz="2400" dirty="0" smtClean="0"/>
              <a:t>easy.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bjective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help people find the place to take a photo</a:t>
            </a:r>
          </a:p>
          <a:p>
            <a:r>
              <a:rPr lang="en-US" sz="2800" dirty="0" smtClean="0"/>
              <a:t>To record all of the place for photography in the university</a:t>
            </a:r>
          </a:p>
          <a:p>
            <a:r>
              <a:rPr lang="en-US" sz="2800" dirty="0" smtClean="0"/>
              <a:t>To be social media of photography app</a:t>
            </a:r>
          </a:p>
          <a:p>
            <a:r>
              <a:rPr lang="en-US" sz="2800" dirty="0" smtClean="0"/>
              <a:t>To navigate to the place for photography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signup and login</a:t>
            </a:r>
          </a:p>
          <a:p>
            <a:r>
              <a:rPr lang="en-US" sz="2800" dirty="0" smtClean="0"/>
              <a:t>Can remember the user login till user logout</a:t>
            </a:r>
          </a:p>
          <a:p>
            <a:r>
              <a:rPr lang="en-US" sz="2800" dirty="0" smtClean="0"/>
              <a:t>Have mega database on Firebase server</a:t>
            </a:r>
          </a:p>
          <a:p>
            <a:r>
              <a:rPr lang="en-US" sz="2800" dirty="0" smtClean="0"/>
              <a:t>Can using in horizontal and vertical</a:t>
            </a:r>
          </a:p>
          <a:p>
            <a:r>
              <a:rPr lang="en-US" sz="2800" dirty="0" smtClean="0"/>
              <a:t>User can upload the photo in to the app</a:t>
            </a:r>
          </a:p>
          <a:p>
            <a:r>
              <a:rPr lang="en-US" sz="2800" dirty="0" smtClean="0"/>
              <a:t>Can detect the current location of user </a:t>
            </a:r>
          </a:p>
          <a:p>
            <a:r>
              <a:rPr lang="en-US" sz="2800" dirty="0" smtClean="0"/>
              <a:t>Can show the location in map accuracy</a:t>
            </a:r>
            <a:endParaRPr lang="th-TH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</a:t>
            </a:r>
            <a:endParaRPr lang="th-TH" dirty="0"/>
          </a:p>
        </p:txBody>
      </p:sp>
      <p:pic>
        <p:nvPicPr>
          <p:cNvPr id="5" name="Picture 4" descr="https://www.sydneyict.net.au/wp-content/uploads/2015/01/keep-calm-and-go-live-68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88758" y="1214845"/>
            <a:ext cx="2549514" cy="4532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https://www.sydneyict.net.au/wp-content/uploads/2015/01/keep-calm-and-go-live-68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410788" y="1184041"/>
            <a:ext cx="2576831" cy="4581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4" descr="https://www.sydneyict.net.au/wp-content/uploads/2015/01/keep-calm-and-go-live-68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10426" y="1201784"/>
            <a:ext cx="2608297" cy="4636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 descr="http://www.icone-png.com/png/54/538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9455" y="3240427"/>
            <a:ext cx="3302758" cy="330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2438</TotalTime>
  <Words>181</Words>
  <Application>Microsoft Office PowerPoint</Application>
  <PresentationFormat>กำหนดเอง</PresentationFormat>
  <Paragraphs>29</Paragraphs>
  <Slides>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อิออน</vt:lpstr>
      <vt:lpstr>  Android Application MU PhotoSpot</vt:lpstr>
      <vt:lpstr>ภาพนิ่ง 2</vt:lpstr>
      <vt:lpstr>Agenda</vt:lpstr>
      <vt:lpstr>About application</vt:lpstr>
      <vt:lpstr>Objective</vt:lpstr>
      <vt:lpstr>Features</vt:lpstr>
      <vt:lpstr>Demo application</vt:lpstr>
      <vt:lpstr>Question &amp; Answer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Israngkoon Kaewlaiad</dc:creator>
  <cp:lastModifiedBy>MrGame</cp:lastModifiedBy>
  <cp:revision>158</cp:revision>
  <dcterms:created xsi:type="dcterms:W3CDTF">2016-06-27T02:38:10Z</dcterms:created>
  <dcterms:modified xsi:type="dcterms:W3CDTF">2016-12-18T20:08:45Z</dcterms:modified>
</cp:coreProperties>
</file>