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237D3-15D4-40C2-A513-F747F39356AA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CBE33-C31B-4A73-8706-B0962778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16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6F2F-AED4-4D8F-8A48-050F9E80EE42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C759-018E-48EC-A135-A0FA4ECA5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1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6F2F-AED4-4D8F-8A48-050F9E80EE42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C759-018E-48EC-A135-A0FA4ECA5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9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6F2F-AED4-4D8F-8A48-050F9E80EE42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C759-018E-48EC-A135-A0FA4ECA5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9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6F2F-AED4-4D8F-8A48-050F9E80EE42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C759-018E-48EC-A135-A0FA4ECA5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9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6F2F-AED4-4D8F-8A48-050F9E80EE42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C759-018E-48EC-A135-A0FA4ECA5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3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6F2F-AED4-4D8F-8A48-050F9E80EE42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C759-018E-48EC-A135-A0FA4ECA5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9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6F2F-AED4-4D8F-8A48-050F9E80EE42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C759-018E-48EC-A135-A0FA4ECA5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3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6F2F-AED4-4D8F-8A48-050F9E80EE42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C759-018E-48EC-A135-A0FA4ECA5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6F2F-AED4-4D8F-8A48-050F9E80EE42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C759-018E-48EC-A135-A0FA4ECA5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6F2F-AED4-4D8F-8A48-050F9E80EE42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C759-018E-48EC-A135-A0FA4ECA5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3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6F2F-AED4-4D8F-8A48-050F9E80EE42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C759-018E-48EC-A135-A0FA4ECA5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9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6F2F-AED4-4D8F-8A48-050F9E80EE42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FC759-018E-48EC-A135-A0FA4ECA5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4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1835695" y="2858981"/>
            <a:ext cx="2720819" cy="187248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835696" y="548680"/>
            <a:ext cx="2720819" cy="2106596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72194" y="3239656"/>
            <a:ext cx="1051532" cy="62475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4602016" y="2588240"/>
            <a:ext cx="1415596" cy="251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Group 38"/>
          <p:cNvGrpSpPr/>
          <p:nvPr/>
        </p:nvGrpSpPr>
        <p:grpSpPr>
          <a:xfrm>
            <a:off x="4709586" y="846349"/>
            <a:ext cx="3444523" cy="3127366"/>
            <a:chOff x="2051720" y="188640"/>
            <a:chExt cx="5789671" cy="5256584"/>
          </a:xfrm>
        </p:grpSpPr>
        <p:sp>
          <p:nvSpPr>
            <p:cNvPr id="33" name="Rectangle 32"/>
            <p:cNvSpPr/>
            <p:nvPr/>
          </p:nvSpPr>
          <p:spPr>
            <a:xfrm>
              <a:off x="4634362" y="188640"/>
              <a:ext cx="412097" cy="8640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" name="Oval 3"/>
            <p:cNvSpPr/>
            <p:nvPr/>
          </p:nvSpPr>
          <p:spPr>
            <a:xfrm>
              <a:off x="3288081" y="1915332"/>
              <a:ext cx="3096344" cy="25202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479065" y="3076229"/>
              <a:ext cx="216024" cy="1800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" name="Oval 5"/>
            <p:cNvSpPr/>
            <p:nvPr/>
          </p:nvSpPr>
          <p:spPr>
            <a:xfrm>
              <a:off x="4716016" y="3807042"/>
              <a:ext cx="216024" cy="1800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" name="Oval 6"/>
            <p:cNvSpPr/>
            <p:nvPr/>
          </p:nvSpPr>
          <p:spPr>
            <a:xfrm>
              <a:off x="5227198" y="3078336"/>
              <a:ext cx="216024" cy="1800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Oval 8"/>
            <p:cNvSpPr/>
            <p:nvPr/>
          </p:nvSpPr>
          <p:spPr>
            <a:xfrm>
              <a:off x="3909107" y="2410408"/>
              <a:ext cx="1837039" cy="1495264"/>
            </a:xfrm>
            <a:prstGeom prst="ellipse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819001" y="836712"/>
              <a:ext cx="0" cy="4608512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519772" y="3175292"/>
              <a:ext cx="4608512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578451" y="2157386"/>
              <a:ext cx="2500091" cy="2034958"/>
            </a:xfrm>
            <a:prstGeom prst="ellipse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4303035" y="2752581"/>
              <a:ext cx="1040801" cy="847164"/>
            </a:xfrm>
            <a:prstGeom prst="ellips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Can 15"/>
            <p:cNvSpPr/>
            <p:nvPr/>
          </p:nvSpPr>
          <p:spPr>
            <a:xfrm>
              <a:off x="4582131" y="1399935"/>
              <a:ext cx="492860" cy="1970844"/>
            </a:xfrm>
            <a:prstGeom prst="can">
              <a:avLst>
                <a:gd name="adj" fmla="val 79258"/>
              </a:avLst>
            </a:prstGeom>
            <a:gradFill flip="none" rotWithShape="1">
              <a:gsLst>
                <a:gs pos="0">
                  <a:srgbClr val="002060"/>
                </a:gs>
                <a:gs pos="79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Can 16"/>
            <p:cNvSpPr/>
            <p:nvPr/>
          </p:nvSpPr>
          <p:spPr>
            <a:xfrm>
              <a:off x="4237601" y="908720"/>
              <a:ext cx="1205621" cy="1957530"/>
            </a:xfrm>
            <a:prstGeom prst="can">
              <a:avLst>
                <a:gd name="adj" fmla="val 79258"/>
              </a:avLst>
            </a:prstGeom>
            <a:gradFill flip="none" rotWithShape="1">
              <a:gsLst>
                <a:gs pos="4000">
                  <a:srgbClr val="002060"/>
                </a:gs>
                <a:gs pos="1000">
                  <a:schemeClr val="tx2">
                    <a:lumMod val="75000"/>
                  </a:schemeClr>
                </a:gs>
                <a:gs pos="79000">
                  <a:srgbClr val="A3B2C7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42648" y="1461126"/>
              <a:ext cx="736104" cy="465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200" b="1" dirty="0" smtClean="0">
                  <a:latin typeface="TH SarabunPSK" pitchFamily="34" charset="-34"/>
                  <a:cs typeface="TH SarabunPSK" pitchFamily="34" charset="-34"/>
                </a:rPr>
                <a:t>3</a:t>
              </a:r>
              <a:r>
                <a:rPr lang="en-US" sz="1200" b="1" dirty="0" smtClean="0">
                  <a:latin typeface="TH SarabunPSK" pitchFamily="34" charset="-34"/>
                  <a:cs typeface="TH SarabunPSK" pitchFamily="34" charset="-34"/>
                </a:rPr>
                <a:t>mm</a:t>
              </a:r>
              <a:endParaRPr lang="en-US" sz="1200" b="1" dirty="0">
                <a:latin typeface="TH SarabunPSK" pitchFamily="34" charset="-34"/>
                <a:cs typeface="TH SarabunPSK" pitchFamily="34" charset="-34"/>
              </a:endParaRPr>
            </a:p>
          </p:txBody>
        </p:sp>
        <p:cxnSp>
          <p:nvCxnSpPr>
            <p:cNvPr id="20" name="Straight Arrow Connector 19"/>
            <p:cNvCxnSpPr>
              <a:stCxn id="18" idx="2"/>
              <a:endCxn id="5" idx="1"/>
            </p:cNvCxnSpPr>
            <p:nvPr/>
          </p:nvCxnSpPr>
          <p:spPr>
            <a:xfrm>
              <a:off x="3510701" y="1926715"/>
              <a:ext cx="2" cy="117587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753801" y="4668406"/>
              <a:ext cx="868131" cy="465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TH SarabunPSK" pitchFamily="34" charset="-34"/>
                  <a:cs typeface="TH SarabunPSK" pitchFamily="34" charset="-34"/>
                </a:rPr>
                <a:t>Center</a:t>
              </a:r>
              <a:endParaRPr lang="en-US" sz="1200" b="1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03515" y="3253803"/>
              <a:ext cx="1037876" cy="465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200" b="1" dirty="0" smtClean="0">
                  <a:latin typeface="TH SarabunPSK" pitchFamily="34" charset="-34"/>
                  <a:cs typeface="TH SarabunPSK" pitchFamily="34" charset="-34"/>
                </a:rPr>
                <a:t>180 องศา</a:t>
              </a:r>
              <a:endParaRPr lang="en-US" sz="1200" b="1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51720" y="3229147"/>
              <a:ext cx="843881" cy="465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200" b="1" dirty="0" smtClean="0">
                  <a:latin typeface="TH SarabunPSK" pitchFamily="34" charset="-34"/>
                  <a:cs typeface="TH SarabunPSK" pitchFamily="34" charset="-34"/>
                </a:rPr>
                <a:t>0 องศา</a:t>
              </a:r>
              <a:endParaRPr lang="en-US" sz="1200" b="1" dirty="0">
                <a:latin typeface="TH SarabunPSK" pitchFamily="34" charset="-34"/>
                <a:cs typeface="TH SarabunPSK" pitchFamily="34" charset="-34"/>
              </a:endParaRPr>
            </a:p>
          </p:txBody>
        </p:sp>
        <p:cxnSp>
          <p:nvCxnSpPr>
            <p:cNvPr id="27" name="Straight Arrow Connector 26"/>
            <p:cNvCxnSpPr>
              <a:stCxn id="25" idx="3"/>
            </p:cNvCxnSpPr>
            <p:nvPr/>
          </p:nvCxnSpPr>
          <p:spPr>
            <a:xfrm flipV="1">
              <a:off x="2895601" y="3176972"/>
              <a:ext cx="583465" cy="284970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2" idx="0"/>
            </p:cNvCxnSpPr>
            <p:nvPr/>
          </p:nvCxnSpPr>
          <p:spPr>
            <a:xfrm flipV="1">
              <a:off x="4187867" y="4029785"/>
              <a:ext cx="528150" cy="638621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3" idx="1"/>
              <a:endCxn id="7" idx="6"/>
            </p:cNvCxnSpPr>
            <p:nvPr/>
          </p:nvCxnSpPr>
          <p:spPr>
            <a:xfrm flipH="1" flipV="1">
              <a:off x="5443223" y="3168346"/>
              <a:ext cx="1360292" cy="318253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962647" y="818170"/>
              <a:ext cx="1019016" cy="465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200" dirty="0" smtClean="0"/>
                <a:t>บานประตู</a:t>
              </a:r>
              <a:endParaRPr lang="en-US" sz="1200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 flipV="1">
              <a:off x="5126787" y="620688"/>
              <a:ext cx="734496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270515" y="678036"/>
            <a:ext cx="2286000" cy="1777928"/>
            <a:chOff x="1829836" y="620688"/>
            <a:chExt cx="2286000" cy="1777928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9836" y="950816"/>
              <a:ext cx="2286000" cy="144780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829836" y="620688"/>
              <a:ext cx="2028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dirty="0" smtClean="0">
                  <a:latin typeface="TH SarabunPSK" pitchFamily="34" charset="-34"/>
                  <a:cs typeface="TH SarabunPSK" pitchFamily="34" charset="-34"/>
                </a:rPr>
                <a:t>ติดตั้งแบบที่1 เจาะรู 3</a:t>
              </a:r>
              <a:r>
                <a:rPr lang="ja-JP" altLang="en-US" dirty="0" smtClean="0">
                  <a:latin typeface="TH SarabunPSK" pitchFamily="34" charset="-34"/>
                  <a:cs typeface="TH SarabunPSK" pitchFamily="34" charset="-34"/>
                </a:rPr>
                <a:t>ｍｍ</a:t>
              </a:r>
              <a:endParaRPr lang="en-US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195736" y="2999694"/>
            <a:ext cx="2150517" cy="1531712"/>
            <a:chOff x="1742426" y="2624119"/>
            <a:chExt cx="2513761" cy="1604192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2875761"/>
              <a:ext cx="2276475" cy="135255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1742426" y="2624119"/>
              <a:ext cx="18485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dirty="0" smtClean="0">
                  <a:latin typeface="TH SarabunPSK" pitchFamily="34" charset="-34"/>
                  <a:cs typeface="TH SarabunPSK" pitchFamily="34" charset="-34"/>
                </a:rPr>
                <a:t>ติดตั้งแบบที่2 ไม่ต้องเจาะรู</a:t>
              </a:r>
              <a:endParaRPr lang="en-US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 flipV="1">
            <a:off x="4644008" y="3788552"/>
            <a:ext cx="1541572" cy="289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644008" y="1497882"/>
            <a:ext cx="540272" cy="958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819751" y="4331351"/>
            <a:ext cx="2635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>
                <a:latin typeface="TH SarabunPSK" pitchFamily="34" charset="-34"/>
                <a:cs typeface="TH SarabunPSK" pitchFamily="34" charset="-34"/>
              </a:rPr>
              <a:t>การ </a:t>
            </a:r>
            <a:r>
              <a:rPr lang="en-US" sz="2000" dirty="0" smtClean="0">
                <a:latin typeface="TH SarabunPSK" pitchFamily="34" charset="-34"/>
                <a:cs typeface="TH SarabunPSK" pitchFamily="34" charset="-34"/>
              </a:rPr>
              <a:t>feed back </a:t>
            </a:r>
            <a:r>
              <a:rPr lang="th-TH" sz="2000" dirty="0" smtClean="0">
                <a:latin typeface="TH SarabunPSK" pitchFamily="34" charset="-34"/>
                <a:cs typeface="TH SarabunPSK" pitchFamily="34" charset="-34"/>
              </a:rPr>
              <a:t>ตำแหน่งองศาประตู</a:t>
            </a:r>
            <a:endParaRPr lang="en-US" sz="20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39565" y="4400601"/>
            <a:ext cx="845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100" dirty="0" smtClean="0"/>
              <a:t>2015/08/25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0755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33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Thammasak</dc:creator>
  <cp:lastModifiedBy>Thammasak</cp:lastModifiedBy>
  <cp:revision>4</cp:revision>
  <dcterms:created xsi:type="dcterms:W3CDTF">2015-08-25T03:45:58Z</dcterms:created>
  <dcterms:modified xsi:type="dcterms:W3CDTF">2015-08-25T04:20:17Z</dcterms:modified>
</cp:coreProperties>
</file>