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FF6600"/>
    <a:srgbClr val="0000FF"/>
    <a:srgbClr val="FF0000"/>
    <a:srgbClr val="32EA6B"/>
    <a:srgbClr val="BFBFBF"/>
    <a:srgbClr val="008A3E"/>
    <a:srgbClr val="E4E923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270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237D3-15D4-40C2-A513-F747F39356A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CBE33-C31B-4A73-8706-B096277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6F2F-AED4-4D8F-8A48-050F9E80EE4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4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/>
          <p:cNvGrpSpPr/>
          <p:nvPr/>
        </p:nvGrpSpPr>
        <p:grpSpPr>
          <a:xfrm>
            <a:off x="5362626" y="3275268"/>
            <a:ext cx="1060612" cy="1291771"/>
            <a:chOff x="5415791" y="3360332"/>
            <a:chExt cx="1060612" cy="1291771"/>
          </a:xfrm>
        </p:grpSpPr>
        <p:grpSp>
          <p:nvGrpSpPr>
            <p:cNvPr id="117" name="Group 116"/>
            <p:cNvGrpSpPr/>
            <p:nvPr/>
          </p:nvGrpSpPr>
          <p:grpSpPr>
            <a:xfrm rot="10800000" flipH="1">
              <a:off x="5415791" y="3658948"/>
              <a:ext cx="1060612" cy="993155"/>
              <a:chOff x="1965412" y="1621279"/>
              <a:chExt cx="1022412" cy="993155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771800" y="2047758"/>
                <a:ext cx="216024" cy="566676"/>
                <a:chOff x="2771800" y="2047758"/>
                <a:chExt cx="216024" cy="566676"/>
              </a:xfrm>
            </p:grpSpPr>
            <p:sp>
              <p:nvSpPr>
                <p:cNvPr id="120" name="Can 119"/>
                <p:cNvSpPr/>
                <p:nvPr/>
              </p:nvSpPr>
              <p:spPr>
                <a:xfrm>
                  <a:off x="2771800" y="2047758"/>
                  <a:ext cx="216024" cy="566676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Arc 120"/>
                <p:cNvSpPr/>
                <p:nvPr/>
              </p:nvSpPr>
              <p:spPr>
                <a:xfrm>
                  <a:off x="2771800" y="252853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Arc 121"/>
                <p:cNvSpPr/>
                <p:nvPr/>
              </p:nvSpPr>
              <p:spPr>
                <a:xfrm>
                  <a:off x="2771800" y="251329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>
                <a:xfrm>
                  <a:off x="2771800" y="249805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Arc 123"/>
                <p:cNvSpPr/>
                <p:nvPr/>
              </p:nvSpPr>
              <p:spPr>
                <a:xfrm>
                  <a:off x="2771800" y="248281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>
                <a:xfrm>
                  <a:off x="2771800" y="246604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/>
                <p:cNvSpPr/>
                <p:nvPr/>
              </p:nvSpPr>
              <p:spPr>
                <a:xfrm>
                  <a:off x="2771800" y="245080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>
                <a:xfrm>
                  <a:off x="2771800" y="243556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Arc 127"/>
                <p:cNvSpPr/>
                <p:nvPr/>
              </p:nvSpPr>
              <p:spPr>
                <a:xfrm>
                  <a:off x="2771800" y="242032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>
                <a:xfrm>
                  <a:off x="2771800" y="240786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>
                  <a:off x="2771800" y="239262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Arc 130"/>
                <p:cNvSpPr/>
                <p:nvPr/>
              </p:nvSpPr>
              <p:spPr>
                <a:xfrm>
                  <a:off x="2771800" y="237738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Arc 131"/>
                <p:cNvSpPr/>
                <p:nvPr/>
              </p:nvSpPr>
              <p:spPr>
                <a:xfrm>
                  <a:off x="2771800" y="236214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Arc 132"/>
                <p:cNvSpPr/>
                <p:nvPr/>
              </p:nvSpPr>
              <p:spPr>
                <a:xfrm>
                  <a:off x="2771800" y="234537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Arc 133"/>
                <p:cNvSpPr/>
                <p:nvPr/>
              </p:nvSpPr>
              <p:spPr>
                <a:xfrm>
                  <a:off x="2771800" y="233013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>
                  <a:off x="2771800" y="231489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Arc 135"/>
                <p:cNvSpPr/>
                <p:nvPr/>
              </p:nvSpPr>
              <p:spPr>
                <a:xfrm>
                  <a:off x="2771800" y="229965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>
                  <a:off x="2771800" y="228462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>
                  <a:off x="2771800" y="226938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>
                  <a:off x="2771800" y="225414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>
                <a:xfrm>
                  <a:off x="2771800" y="223890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>
                  <a:off x="2771800" y="222594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>
                <a:xfrm>
                  <a:off x="2771800" y="221070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Arc 142"/>
                <p:cNvSpPr/>
                <p:nvPr/>
              </p:nvSpPr>
              <p:spPr>
                <a:xfrm>
                  <a:off x="2771800" y="219546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>
                <a:xfrm>
                  <a:off x="2771800" y="218022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>
                  <a:off x="2771800" y="216395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>
                <a:xfrm>
                  <a:off x="2771800" y="214871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Arc 146"/>
                <p:cNvSpPr/>
                <p:nvPr/>
              </p:nvSpPr>
              <p:spPr>
                <a:xfrm>
                  <a:off x="2771800" y="213347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>
                <a:xfrm>
                  <a:off x="2771800" y="211823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/>
                <p:cNvSpPr/>
                <p:nvPr/>
              </p:nvSpPr>
              <p:spPr>
                <a:xfrm>
                  <a:off x="2771800" y="210146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>
                <a:xfrm>
                  <a:off x="2771800" y="208622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Arc 150"/>
                <p:cNvSpPr/>
                <p:nvPr/>
              </p:nvSpPr>
              <p:spPr>
                <a:xfrm>
                  <a:off x="2771800" y="206717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Arc 151"/>
                <p:cNvSpPr/>
                <p:nvPr/>
              </p:nvSpPr>
              <p:spPr>
                <a:xfrm>
                  <a:off x="2771800" y="205193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Arc 118"/>
              <p:cNvSpPr/>
              <p:nvPr/>
            </p:nvSpPr>
            <p:spPr>
              <a:xfrm>
                <a:off x="1965412" y="1621279"/>
                <a:ext cx="914400" cy="914400"/>
              </a:xfrm>
              <a:prstGeom prst="arc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/>
            <p:cNvSpPr/>
            <p:nvPr/>
          </p:nvSpPr>
          <p:spPr>
            <a:xfrm>
              <a:off x="6292585" y="3360332"/>
              <a:ext cx="152226" cy="320775"/>
            </a:xfrm>
            <a:prstGeom prst="rect">
              <a:avLst/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53538" y="1883201"/>
            <a:ext cx="1833759" cy="1505577"/>
            <a:chOff x="5453538" y="1883201"/>
            <a:chExt cx="1833759" cy="1505577"/>
          </a:xfrm>
        </p:grpSpPr>
        <p:sp>
          <p:nvSpPr>
            <p:cNvPr id="2" name="Pie 1"/>
            <p:cNvSpPr/>
            <p:nvPr/>
          </p:nvSpPr>
          <p:spPr>
            <a:xfrm>
              <a:off x="5453538" y="1883201"/>
              <a:ext cx="1833759" cy="1505577"/>
            </a:xfrm>
            <a:prstGeom prst="pie">
              <a:avLst>
                <a:gd name="adj1" fmla="val 10799996"/>
                <a:gd name="adj2" fmla="val 542407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10800000">
              <a:off x="5590882" y="2009689"/>
              <a:ext cx="1568648" cy="1236290"/>
            </a:xfrm>
            <a:prstGeom prst="pie">
              <a:avLst>
                <a:gd name="adj1" fmla="val 16217144"/>
                <a:gd name="adj2" fmla="val 1428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24885" y="728673"/>
            <a:ext cx="262150" cy="76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Oval 3"/>
          <p:cNvSpPr/>
          <p:nvPr/>
        </p:nvSpPr>
        <p:spPr>
          <a:xfrm>
            <a:off x="5442918" y="1881405"/>
            <a:ext cx="1842148" cy="1499422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53105" y="661728"/>
            <a:ext cx="15593" cy="286150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92080" y="2623236"/>
            <a:ext cx="2163329" cy="788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09400" y="2013927"/>
            <a:ext cx="1487411" cy="1210683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Can 15"/>
          <p:cNvSpPr/>
          <p:nvPr/>
        </p:nvSpPr>
        <p:spPr>
          <a:xfrm>
            <a:off x="6215036" y="1567000"/>
            <a:ext cx="293224" cy="1172539"/>
          </a:xfrm>
          <a:prstGeom prst="can">
            <a:avLst>
              <a:gd name="adj" fmla="val 79258"/>
            </a:avLst>
          </a:prstGeom>
          <a:gradFill flip="none" rotWithShape="1">
            <a:gsLst>
              <a:gs pos="0">
                <a:srgbClr val="002060"/>
              </a:gs>
              <a:gs pos="7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Can 16"/>
          <p:cNvSpPr/>
          <p:nvPr/>
        </p:nvSpPr>
        <p:spPr>
          <a:xfrm>
            <a:off x="5999427" y="1391718"/>
            <a:ext cx="717276" cy="1164618"/>
          </a:xfrm>
          <a:prstGeom prst="can">
            <a:avLst>
              <a:gd name="adj" fmla="val 79258"/>
            </a:avLst>
          </a:prstGeom>
          <a:gradFill flip="none" rotWithShape="1">
            <a:gsLst>
              <a:gs pos="4000">
                <a:srgbClr val="002060"/>
              </a:gs>
              <a:gs pos="1000">
                <a:schemeClr val="tx2">
                  <a:lumMod val="75000"/>
                </a:schemeClr>
              </a:gs>
              <a:gs pos="79000">
                <a:srgbClr val="A3B2C7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112173" y="390317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H SarabunPSK" pitchFamily="34" charset="-34"/>
                <a:cs typeface="TH SarabunPSK" pitchFamily="34" charset="-34"/>
              </a:rPr>
              <a:t>Center</a:t>
            </a:r>
            <a:endParaRPr lang="en-US" sz="1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0352" y="248331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0 องศา</a:t>
            </a:r>
            <a:endParaRPr lang="en-US" sz="1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2083" y="249757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H SarabunPSK" pitchFamily="34" charset="-34"/>
                <a:cs typeface="TH SarabunPSK" pitchFamily="34" charset="-34"/>
              </a:rPr>
              <a:t>18</a:t>
            </a:r>
            <a:r>
              <a:rPr lang="th-TH" sz="1200" b="1" dirty="0" smtClean="0">
                <a:latin typeface="TH SarabunPSK" pitchFamily="34" charset="-34"/>
                <a:cs typeface="TH SarabunPSK" pitchFamily="34" charset="-34"/>
              </a:rPr>
              <a:t>0 องศา</a:t>
            </a:r>
            <a:endParaRPr lang="en-US" sz="12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5029560" y="2631118"/>
            <a:ext cx="182087" cy="49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6370417" y="3645024"/>
            <a:ext cx="4789" cy="2581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</p:cNvCxnSpPr>
          <p:nvPr/>
        </p:nvCxnSpPr>
        <p:spPr>
          <a:xfrm flipH="1">
            <a:off x="7524328" y="2621810"/>
            <a:ext cx="216024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36364" y="122088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/>
              <a:t>บานประตู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539075" y="1103393"/>
            <a:ext cx="436983" cy="257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62996" y="307785"/>
            <a:ext cx="2635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การ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feed back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ตำแหน่งองศาประตู</a:t>
            </a:r>
            <a:br>
              <a:rPr lang="th-TH" sz="2000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Proximity Switch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9756" y="4562358"/>
            <a:ext cx="84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2015/08/2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8</a:t>
            </a:r>
            <a:endParaRPr lang="en-US" sz="14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15" name="Group 114"/>
          <p:cNvGrpSpPr/>
          <p:nvPr/>
        </p:nvGrpSpPr>
        <p:grpSpPr>
          <a:xfrm rot="5400000">
            <a:off x="6783514" y="2665146"/>
            <a:ext cx="615043" cy="1377439"/>
            <a:chOff x="5279404" y="1353614"/>
            <a:chExt cx="615043" cy="1377439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5536978" y="1434084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H SarabunPSK" pitchFamily="34" charset="-34"/>
                  <a:cs typeface="TH SarabunPSK" pitchFamily="34" charset="-34"/>
                </a:rPr>
                <a:t>5mm</a:t>
              </a:r>
              <a:endParaRPr lang="en-US" sz="12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279404" y="2391667"/>
              <a:ext cx="485003" cy="339386"/>
              <a:chOff x="5271453" y="2431422"/>
              <a:chExt cx="485003" cy="33938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5442918" y="2431422"/>
                <a:ext cx="0" cy="3352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5605675" y="2435604"/>
                <a:ext cx="0" cy="3352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271453" y="2554097"/>
                <a:ext cx="485003" cy="1082"/>
                <a:chOff x="5184280" y="3068960"/>
                <a:chExt cx="485003" cy="108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5184280" y="3068960"/>
                  <a:ext cx="17434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5519805" y="3070042"/>
                  <a:ext cx="14947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Curved Connector 69"/>
            <p:cNvCxnSpPr/>
            <p:nvPr/>
          </p:nvCxnSpPr>
          <p:spPr>
            <a:xfrm rot="5400000" flipH="1" flipV="1">
              <a:off x="5268035" y="2022467"/>
              <a:ext cx="752878" cy="21861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4312325" y="16325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ติดตั้งแนวตั้ง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136109" y="39237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ติดตั้งแนวนอน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4262996" y="1103393"/>
            <a:ext cx="1643235" cy="137991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062895" y="3490218"/>
            <a:ext cx="1643235" cy="137991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8" name="Group 1027"/>
          <p:cNvGrpSpPr/>
          <p:nvPr/>
        </p:nvGrpSpPr>
        <p:grpSpPr>
          <a:xfrm>
            <a:off x="4545604" y="1338530"/>
            <a:ext cx="1022412" cy="1297548"/>
            <a:chOff x="4620035" y="1338530"/>
            <a:chExt cx="1022412" cy="1297548"/>
          </a:xfrm>
        </p:grpSpPr>
        <p:grpSp>
          <p:nvGrpSpPr>
            <p:cNvPr id="113" name="Group 112"/>
            <p:cNvGrpSpPr/>
            <p:nvPr/>
          </p:nvGrpSpPr>
          <p:grpSpPr>
            <a:xfrm>
              <a:off x="4620035" y="1338530"/>
              <a:ext cx="1022412" cy="993155"/>
              <a:chOff x="1965412" y="1621279"/>
              <a:chExt cx="1022412" cy="99315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71800" y="2047758"/>
                <a:ext cx="216024" cy="566676"/>
                <a:chOff x="2771800" y="2047758"/>
                <a:chExt cx="216024" cy="566676"/>
              </a:xfrm>
            </p:grpSpPr>
            <p:sp>
              <p:nvSpPr>
                <p:cNvPr id="74" name="Can 73"/>
                <p:cNvSpPr/>
                <p:nvPr/>
              </p:nvSpPr>
              <p:spPr>
                <a:xfrm>
                  <a:off x="2771800" y="2047758"/>
                  <a:ext cx="216024" cy="566676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>
                  <a:off x="2771800" y="252853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>
                  <a:off x="2771800" y="251329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Arc 77"/>
                <p:cNvSpPr/>
                <p:nvPr/>
              </p:nvSpPr>
              <p:spPr>
                <a:xfrm>
                  <a:off x="2771800" y="249805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>
                  <a:off x="2771800" y="248281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Arc 79"/>
                <p:cNvSpPr/>
                <p:nvPr/>
              </p:nvSpPr>
              <p:spPr>
                <a:xfrm>
                  <a:off x="2771800" y="246604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 80"/>
                <p:cNvSpPr/>
                <p:nvPr/>
              </p:nvSpPr>
              <p:spPr>
                <a:xfrm>
                  <a:off x="2771800" y="245080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Arc 81"/>
                <p:cNvSpPr/>
                <p:nvPr/>
              </p:nvSpPr>
              <p:spPr>
                <a:xfrm>
                  <a:off x="2771800" y="243556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>
                  <a:off x="2771800" y="242032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/>
                <p:cNvSpPr/>
                <p:nvPr/>
              </p:nvSpPr>
              <p:spPr>
                <a:xfrm>
                  <a:off x="2771800" y="240786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Arc 84"/>
                <p:cNvSpPr/>
                <p:nvPr/>
              </p:nvSpPr>
              <p:spPr>
                <a:xfrm>
                  <a:off x="2771800" y="239262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>
                  <a:off x="2771800" y="237738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Arc 86"/>
                <p:cNvSpPr/>
                <p:nvPr/>
              </p:nvSpPr>
              <p:spPr>
                <a:xfrm>
                  <a:off x="2771800" y="236214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Arc 87"/>
                <p:cNvSpPr/>
                <p:nvPr/>
              </p:nvSpPr>
              <p:spPr>
                <a:xfrm>
                  <a:off x="2771800" y="234537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Arc 88"/>
                <p:cNvSpPr/>
                <p:nvPr/>
              </p:nvSpPr>
              <p:spPr>
                <a:xfrm>
                  <a:off x="2771800" y="233013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/>
                <p:cNvSpPr/>
                <p:nvPr/>
              </p:nvSpPr>
              <p:spPr>
                <a:xfrm>
                  <a:off x="2771800" y="231489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Arc 90"/>
                <p:cNvSpPr/>
                <p:nvPr/>
              </p:nvSpPr>
              <p:spPr>
                <a:xfrm>
                  <a:off x="2771800" y="229965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>
                  <a:off x="2771800" y="228462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Arc 92"/>
                <p:cNvSpPr/>
                <p:nvPr/>
              </p:nvSpPr>
              <p:spPr>
                <a:xfrm>
                  <a:off x="2771800" y="226938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c 93"/>
                <p:cNvSpPr/>
                <p:nvPr/>
              </p:nvSpPr>
              <p:spPr>
                <a:xfrm>
                  <a:off x="2771800" y="225414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/>
                <p:cNvSpPr/>
                <p:nvPr/>
              </p:nvSpPr>
              <p:spPr>
                <a:xfrm>
                  <a:off x="2771800" y="223890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>
                  <a:off x="2771800" y="222594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Arc 96"/>
                <p:cNvSpPr/>
                <p:nvPr/>
              </p:nvSpPr>
              <p:spPr>
                <a:xfrm>
                  <a:off x="2771800" y="221070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rc 97"/>
                <p:cNvSpPr/>
                <p:nvPr/>
              </p:nvSpPr>
              <p:spPr>
                <a:xfrm>
                  <a:off x="2771800" y="219546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>
                  <a:off x="2771800" y="218022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rc 99"/>
                <p:cNvSpPr/>
                <p:nvPr/>
              </p:nvSpPr>
              <p:spPr>
                <a:xfrm>
                  <a:off x="2771800" y="216395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>
                  <a:off x="2771800" y="214871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>
                  <a:off x="2771800" y="213347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c 102"/>
                <p:cNvSpPr/>
                <p:nvPr/>
              </p:nvSpPr>
              <p:spPr>
                <a:xfrm>
                  <a:off x="2771800" y="211823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/>
                <p:cNvSpPr/>
                <p:nvPr/>
              </p:nvSpPr>
              <p:spPr>
                <a:xfrm>
                  <a:off x="2771800" y="210146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c 104"/>
                <p:cNvSpPr/>
                <p:nvPr/>
              </p:nvSpPr>
              <p:spPr>
                <a:xfrm>
                  <a:off x="2771800" y="208622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>
                  <a:off x="2771800" y="206717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/>
                <p:cNvSpPr/>
                <p:nvPr/>
              </p:nvSpPr>
              <p:spPr>
                <a:xfrm>
                  <a:off x="2771800" y="205193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Arc 111"/>
              <p:cNvSpPr/>
              <p:nvPr/>
            </p:nvSpPr>
            <p:spPr>
              <a:xfrm>
                <a:off x="1965412" y="1621279"/>
                <a:ext cx="914400" cy="914400"/>
              </a:xfrm>
              <a:prstGeom prst="arc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7" name="Rectangle 1026"/>
            <p:cNvSpPr/>
            <p:nvPr/>
          </p:nvSpPr>
          <p:spPr>
            <a:xfrm>
              <a:off x="5468955" y="2315303"/>
              <a:ext cx="152226" cy="320775"/>
            </a:xfrm>
            <a:prstGeom prst="rect">
              <a:avLst/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5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7907" y="1628160"/>
            <a:ext cx="5775123" cy="4142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7784" y="115075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การต่อสาย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Sensor Control (Common GND)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98346" y="419473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10701" y="437969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6580" y="515401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0701" y="536051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04859" y="554530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98034" y="57408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04859" y="592926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03109" y="612289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84133" y="47752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88254" y="498178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82412" y="516657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75587" y="536212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82412" y="555052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80662" y="57441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9850" y="5918562"/>
            <a:ext cx="932420" cy="382031"/>
          </a:xfrm>
          <a:prstGeom prst="rect">
            <a:avLst/>
          </a:prstGeom>
          <a:solidFill>
            <a:srgbClr val="BFBFB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ไม่ใช้งาน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75614" y="34930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79735" y="369956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3893" y="38843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67068" y="407991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73893" y="426831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72143" y="446194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881" y="341880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VDC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4413" y="379851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GND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1927" y="519108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S2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_Echo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21927" y="463937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S3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_Echo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08406" y="408766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S4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_Echo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1927" y="298425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S6_Echo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3493" y="632552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3493" y="552557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493" y="472563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21927" y="601864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495" y="592555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OPEN1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495" y="51256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OPEN2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21927" y="57427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OPEN3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495" y="432565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OPEN4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21927" y="381181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DIR2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21927" y="35359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DIR3</a:t>
            </a:r>
          </a:p>
        </p:txBody>
      </p:sp>
      <p:cxnSp>
        <p:nvCxnSpPr>
          <p:cNvPr id="49" name="Straight Connector 48"/>
          <p:cNvCxnSpPr>
            <a:stCxn id="37" idx="3"/>
            <a:endCxn id="15" idx="2"/>
          </p:cNvCxnSpPr>
          <p:nvPr/>
        </p:nvCxnSpPr>
        <p:spPr>
          <a:xfrm flipV="1">
            <a:off x="768077" y="6158894"/>
            <a:ext cx="1335032" cy="3512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3"/>
            <a:endCxn id="14" idx="1"/>
          </p:cNvCxnSpPr>
          <p:nvPr/>
        </p:nvCxnSpPr>
        <p:spPr>
          <a:xfrm flipV="1">
            <a:off x="768077" y="5939808"/>
            <a:ext cx="1347327" cy="170408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3"/>
            <a:endCxn id="13" idx="0"/>
          </p:cNvCxnSpPr>
          <p:nvPr/>
        </p:nvCxnSpPr>
        <p:spPr>
          <a:xfrm>
            <a:off x="768077" y="5710243"/>
            <a:ext cx="1365961" cy="30616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1" idx="5"/>
            <a:endCxn id="40" idx="1"/>
          </p:cNvCxnSpPr>
          <p:nvPr/>
        </p:nvCxnSpPr>
        <p:spPr>
          <a:xfrm>
            <a:off x="5842125" y="5805618"/>
            <a:ext cx="1279802" cy="39769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8" idx="1"/>
            <a:endCxn id="19" idx="3"/>
          </p:cNvCxnSpPr>
          <p:nvPr/>
        </p:nvCxnSpPr>
        <p:spPr>
          <a:xfrm flipH="1" flipV="1">
            <a:off x="5786132" y="5423587"/>
            <a:ext cx="1690070" cy="228016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7" idx="1"/>
            <a:endCxn id="99" idx="1"/>
          </p:cNvCxnSpPr>
          <p:nvPr/>
        </p:nvCxnSpPr>
        <p:spPr>
          <a:xfrm>
            <a:off x="5798799" y="4992325"/>
            <a:ext cx="1677403" cy="10757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0"/>
            <a:endCxn id="33" idx="1"/>
          </p:cNvCxnSpPr>
          <p:nvPr/>
        </p:nvCxnSpPr>
        <p:spPr>
          <a:xfrm>
            <a:off x="5820137" y="4775282"/>
            <a:ext cx="1301790" cy="48759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8" idx="6"/>
            <a:endCxn id="100" idx="1"/>
          </p:cNvCxnSpPr>
          <p:nvPr/>
        </p:nvCxnSpPr>
        <p:spPr>
          <a:xfrm>
            <a:off x="5844151" y="4497947"/>
            <a:ext cx="1632051" cy="5024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7" idx="0"/>
            <a:endCxn id="34" idx="1"/>
          </p:cNvCxnSpPr>
          <p:nvPr/>
        </p:nvCxnSpPr>
        <p:spPr>
          <a:xfrm>
            <a:off x="5809897" y="4268316"/>
            <a:ext cx="1298509" cy="4017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4" idx="4"/>
            <a:endCxn id="101" idx="1"/>
          </p:cNvCxnSpPr>
          <p:nvPr/>
        </p:nvCxnSpPr>
        <p:spPr>
          <a:xfrm flipV="1">
            <a:off x="5815739" y="3444771"/>
            <a:ext cx="1660463" cy="326805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3" idx="2"/>
            <a:endCxn id="36" idx="1"/>
          </p:cNvCxnSpPr>
          <p:nvPr/>
        </p:nvCxnSpPr>
        <p:spPr>
          <a:xfrm flipV="1">
            <a:off x="5775614" y="3168917"/>
            <a:ext cx="1346313" cy="360157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2" idx="3"/>
            <a:endCxn id="12" idx="3"/>
          </p:cNvCxnSpPr>
          <p:nvPr/>
        </p:nvCxnSpPr>
        <p:spPr>
          <a:xfrm>
            <a:off x="768077" y="5310270"/>
            <a:ext cx="1347327" cy="2965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3" idx="1"/>
            <a:endCxn id="20" idx="0"/>
          </p:cNvCxnSpPr>
          <p:nvPr/>
        </p:nvCxnSpPr>
        <p:spPr>
          <a:xfrm flipH="1" flipV="1">
            <a:off x="5818416" y="5550528"/>
            <a:ext cx="1303511" cy="376929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3"/>
            <a:endCxn id="11" idx="5"/>
          </p:cNvCxnSpPr>
          <p:nvPr/>
        </p:nvCxnSpPr>
        <p:spPr>
          <a:xfrm>
            <a:off x="768077" y="4910297"/>
            <a:ext cx="1404087" cy="511681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4" idx="3"/>
            <a:endCxn id="10" idx="3"/>
          </p:cNvCxnSpPr>
          <p:nvPr/>
        </p:nvCxnSpPr>
        <p:spPr>
          <a:xfrm>
            <a:off x="768077" y="4510324"/>
            <a:ext cx="1349048" cy="705156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6" idx="1"/>
            <a:endCxn id="26" idx="5"/>
          </p:cNvCxnSpPr>
          <p:nvPr/>
        </p:nvCxnSpPr>
        <p:spPr>
          <a:xfrm flipH="1">
            <a:off x="5828531" y="3996479"/>
            <a:ext cx="1293396" cy="144896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7" idx="1"/>
            <a:endCxn id="25" idx="7"/>
          </p:cNvCxnSpPr>
          <p:nvPr/>
        </p:nvCxnSpPr>
        <p:spPr>
          <a:xfrm flipH="1">
            <a:off x="5835356" y="3720625"/>
            <a:ext cx="1286571" cy="17428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0" idx="3"/>
            <a:endCxn id="8" idx="1"/>
          </p:cNvCxnSpPr>
          <p:nvPr/>
        </p:nvCxnSpPr>
        <p:spPr>
          <a:xfrm>
            <a:off x="768077" y="3983179"/>
            <a:ext cx="1353169" cy="40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9" idx="3"/>
            <a:endCxn id="7" idx="5"/>
          </p:cNvCxnSpPr>
          <p:nvPr/>
        </p:nvCxnSpPr>
        <p:spPr>
          <a:xfrm>
            <a:off x="768077" y="3603471"/>
            <a:ext cx="1391732" cy="65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96877" y="1844824"/>
            <a:ext cx="3647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000" dirty="0" smtClean="0">
              <a:latin typeface="TH SarabunPSK" pitchFamily="34" charset="-34"/>
              <a:cs typeface="TH SarabunPSK" pitchFamily="34" charset="-34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Active :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ป้อน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 0V (Short GND)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76202" y="5466937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S2_Trig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76202" y="4915229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S3_Trig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76202" y="4363521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S4_Trig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476202" y="3260105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S6_Trig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356155" y="980728"/>
            <a:ext cx="320066" cy="144016"/>
            <a:chOff x="6356155" y="980728"/>
            <a:chExt cx="320066" cy="14401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356155" y="1124744"/>
              <a:ext cx="320066" cy="0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56155" y="980728"/>
              <a:ext cx="304021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354975" y="1541417"/>
            <a:ext cx="321246" cy="159391"/>
            <a:chOff x="6354975" y="1541417"/>
            <a:chExt cx="321246" cy="159391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372200" y="1700808"/>
              <a:ext cx="304021" cy="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6354975" y="1541417"/>
              <a:ext cx="276192" cy="1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956817" y="8247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42391" y="135675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5801" y="32317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System Diagram – 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สัญญาณควบคุม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1741694" y="4392821"/>
            <a:ext cx="954107" cy="2298363"/>
            <a:chOff x="1541729" y="3908865"/>
            <a:chExt cx="954107" cy="2298363"/>
          </a:xfrm>
        </p:grpSpPr>
        <p:grpSp>
          <p:nvGrpSpPr>
            <p:cNvPr id="313" name="Group 312"/>
            <p:cNvGrpSpPr/>
            <p:nvPr/>
          </p:nvGrpSpPr>
          <p:grpSpPr>
            <a:xfrm>
              <a:off x="1541729" y="3908865"/>
              <a:ext cx="954107" cy="1510477"/>
              <a:chOff x="1887399" y="3759373"/>
              <a:chExt cx="954107" cy="1510477"/>
            </a:xfrm>
          </p:grpSpPr>
          <p:grpSp>
            <p:nvGrpSpPr>
              <p:cNvPr id="6" name="Group 5"/>
              <p:cNvGrpSpPr/>
              <p:nvPr/>
            </p:nvGrpSpPr>
            <p:grpSpPr>
              <a:xfrm rot="16200000">
                <a:off x="1762593" y="3943231"/>
                <a:ext cx="1131532" cy="763815"/>
                <a:chOff x="1064839" y="2361951"/>
                <a:chExt cx="4262189" cy="282269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064839" y="2376332"/>
                  <a:ext cx="4176464" cy="2808312"/>
                </a:xfrm>
                <a:prstGeom prst="roundRect">
                  <a:avLst>
                    <a:gd name="adj" fmla="val 2620"/>
                  </a:avLst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 dirty="0"/>
                </a:p>
              </p:txBody>
            </p: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178997" y="3596955"/>
                  <a:ext cx="2061856" cy="1451778"/>
                </a:xfrm>
                <a:prstGeom prst="rect">
                  <a:avLst/>
                </a:prstGeom>
              </p:spPr>
            </p:pic>
            <p:grpSp>
              <p:nvGrpSpPr>
                <p:cNvPr id="9" name="Group 8"/>
                <p:cNvGrpSpPr/>
                <p:nvPr/>
              </p:nvGrpSpPr>
              <p:grpSpPr>
                <a:xfrm>
                  <a:off x="1172413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81" name="Straight Connector 80"/>
                  <p:cNvCxnSpPr>
                    <a:stCxn id="80" idx="1"/>
                    <a:endCxn id="80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172413" y="2448340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9" name="Straight Connector 78"/>
                  <p:cNvCxnSpPr>
                    <a:stCxn id="78" idx="1"/>
                    <a:endCxn id="78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5028112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7" name="Straight Connector 76"/>
                  <p:cNvCxnSpPr>
                    <a:stCxn id="76" idx="1"/>
                    <a:endCxn id="76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5016004" y="2427249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5" name="Straight Connector 74"/>
                  <p:cNvCxnSpPr>
                    <a:stCxn id="74" idx="1"/>
                    <a:endCxn id="74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1171655" y="2682581"/>
                  <a:ext cx="288032" cy="914374"/>
                  <a:chOff x="827584" y="1290959"/>
                  <a:chExt cx="390095" cy="1316263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 rot="16200000">
                  <a:off x="2102100" y="2238615"/>
                  <a:ext cx="288032" cy="606928"/>
                  <a:chOff x="827584" y="1290959"/>
                  <a:chExt cx="390095" cy="873687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 rot="16200000">
                  <a:off x="3216227" y="1943666"/>
                  <a:ext cx="288032" cy="1209368"/>
                  <a:chOff x="539552" y="1971490"/>
                  <a:chExt cx="288032" cy="1209368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539552" y="1971490"/>
                    <a:ext cx="288032" cy="1059460"/>
                    <a:chOff x="539552" y="1971490"/>
                    <a:chExt cx="288032" cy="1059460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539552" y="1971490"/>
                      <a:ext cx="288032" cy="914374"/>
                      <a:chOff x="827584" y="1290959"/>
                      <a:chExt cx="390095" cy="1316263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27584" y="239119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827813" y="2164646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827584" y="1948622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827813" y="172800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827584" y="1511573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827813" y="1290959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</p:grp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539721" y="2880884"/>
                      <a:ext cx="287116" cy="150066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8A3E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540094" y="3030792"/>
                    <a:ext cx="287116" cy="15006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90924" y="2645871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390924" y="324371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90924" y="4032516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393602" y="456980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 rot="16200000">
                  <a:off x="3600894" y="4237203"/>
                  <a:ext cx="283002" cy="294992"/>
                  <a:chOff x="827584" y="1290959"/>
                  <a:chExt cx="390095" cy="436638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</p:grpSp>
            <p:sp>
              <p:nvSpPr>
                <p:cNvPr id="21" name="Oval 20"/>
                <p:cNvSpPr/>
                <p:nvPr/>
              </p:nvSpPr>
              <p:spPr>
                <a:xfrm>
                  <a:off x="3664794" y="4746953"/>
                  <a:ext cx="152124" cy="14599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279380" y="3891323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395118" y="3890796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4198" y="3780488"/>
                  <a:ext cx="460701" cy="745547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5038996" y="3302935"/>
                  <a:ext cx="288032" cy="914374"/>
                  <a:chOff x="827584" y="1290959"/>
                  <a:chExt cx="390095" cy="1316263"/>
                </a:xfrm>
                <a:solidFill>
                  <a:srgbClr val="92D050"/>
                </a:solidFill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</p:grpSp>
            <p:sp>
              <p:nvSpPr>
                <p:cNvPr id="26" name="Oval 25"/>
                <p:cNvSpPr/>
                <p:nvPr/>
              </p:nvSpPr>
              <p:spPr>
                <a:xfrm>
                  <a:off x="3504341" y="4178589"/>
                  <a:ext cx="527750" cy="441571"/>
                </a:xfrm>
                <a:prstGeom prst="ellipse">
                  <a:avLst/>
                </a:prstGeom>
                <a:noFill/>
                <a:ln w="19050">
                  <a:solidFill>
                    <a:srgbClr val="00FF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61212" y="4176545"/>
                  <a:ext cx="774084" cy="454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200" b="1" dirty="0" smtClean="0"/>
                    <a:t>+ -</a:t>
                  </a:r>
                  <a:endParaRPr lang="en-US" sz="200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445319" y="2414723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135923" y="240827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29951" y="239881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530521" y="2404941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846042" y="2361951"/>
                  <a:ext cx="840503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680152" y="2398062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E4E9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376246" y="2398328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071607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775860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 rot="5400000">
                  <a:off x="785266" y="3023744"/>
                  <a:ext cx="1024209" cy="40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1887399" y="490051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H SarabunPSK" pitchFamily="34" charset="-34"/>
                    <a:cs typeface="TH SarabunPSK" pitchFamily="34" charset="-34"/>
                  </a:rPr>
                  <a:t>Door1-DIR0</a:t>
                </a:r>
                <a:endParaRPr lang="en-US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729" y="5334778"/>
              <a:ext cx="840375" cy="87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8" name="Group 557"/>
          <p:cNvGrpSpPr/>
          <p:nvPr/>
        </p:nvGrpSpPr>
        <p:grpSpPr>
          <a:xfrm>
            <a:off x="2845245" y="4378763"/>
            <a:ext cx="954107" cy="2291180"/>
            <a:chOff x="1541729" y="3908865"/>
            <a:chExt cx="954107" cy="2291180"/>
          </a:xfrm>
        </p:grpSpPr>
        <p:grpSp>
          <p:nvGrpSpPr>
            <p:cNvPr id="559" name="Group 558"/>
            <p:cNvGrpSpPr/>
            <p:nvPr/>
          </p:nvGrpSpPr>
          <p:grpSpPr>
            <a:xfrm>
              <a:off x="1541729" y="3908865"/>
              <a:ext cx="954107" cy="1510477"/>
              <a:chOff x="1887399" y="3759373"/>
              <a:chExt cx="954107" cy="1510477"/>
            </a:xfrm>
          </p:grpSpPr>
          <p:grpSp>
            <p:nvGrpSpPr>
              <p:cNvPr id="562" name="Group 561"/>
              <p:cNvGrpSpPr/>
              <p:nvPr/>
            </p:nvGrpSpPr>
            <p:grpSpPr>
              <a:xfrm rot="16200000">
                <a:off x="1762593" y="3943231"/>
                <a:ext cx="1131532" cy="763815"/>
                <a:chOff x="1064839" y="2361951"/>
                <a:chExt cx="4262189" cy="2822693"/>
              </a:xfrm>
            </p:grpSpPr>
            <p:sp>
              <p:nvSpPr>
                <p:cNvPr id="564" name="Rounded Rectangle 563"/>
                <p:cNvSpPr/>
                <p:nvPr/>
              </p:nvSpPr>
              <p:spPr>
                <a:xfrm>
                  <a:off x="1064839" y="2376332"/>
                  <a:ext cx="4176464" cy="2808312"/>
                </a:xfrm>
                <a:prstGeom prst="roundRect">
                  <a:avLst>
                    <a:gd name="adj" fmla="val 2620"/>
                  </a:avLst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 dirty="0"/>
                </a:p>
              </p:txBody>
            </p:sp>
            <p:pic>
              <p:nvPicPr>
                <p:cNvPr id="565" name="Picture 56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178997" y="3596955"/>
                  <a:ext cx="2061856" cy="1451778"/>
                </a:xfrm>
                <a:prstGeom prst="rect">
                  <a:avLst/>
                </a:prstGeom>
              </p:spPr>
            </p:pic>
            <p:grpSp>
              <p:nvGrpSpPr>
                <p:cNvPr id="566" name="Group 565"/>
                <p:cNvGrpSpPr/>
                <p:nvPr/>
              </p:nvGrpSpPr>
              <p:grpSpPr>
                <a:xfrm>
                  <a:off x="1172413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637" name="Oval 636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638" name="Straight Connector 637"/>
                  <p:cNvCxnSpPr>
                    <a:stCxn id="637" idx="1"/>
                    <a:endCxn id="637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7" name="Group 566"/>
                <p:cNvGrpSpPr/>
                <p:nvPr/>
              </p:nvGrpSpPr>
              <p:grpSpPr>
                <a:xfrm>
                  <a:off x="1172413" y="2448340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635" name="Oval 634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636" name="Straight Connector 635"/>
                  <p:cNvCxnSpPr>
                    <a:stCxn id="635" idx="1"/>
                    <a:endCxn id="635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8" name="Group 567"/>
                <p:cNvGrpSpPr/>
                <p:nvPr/>
              </p:nvGrpSpPr>
              <p:grpSpPr>
                <a:xfrm>
                  <a:off x="5028112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633" name="Oval 632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634" name="Straight Connector 633"/>
                  <p:cNvCxnSpPr>
                    <a:stCxn id="633" idx="1"/>
                    <a:endCxn id="633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Group 568"/>
                <p:cNvGrpSpPr/>
                <p:nvPr/>
              </p:nvGrpSpPr>
              <p:grpSpPr>
                <a:xfrm>
                  <a:off x="5016004" y="2427249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631" name="Oval 630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632" name="Straight Connector 631"/>
                  <p:cNvCxnSpPr>
                    <a:stCxn id="631" idx="1"/>
                    <a:endCxn id="631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Group 569"/>
                <p:cNvGrpSpPr/>
                <p:nvPr/>
              </p:nvGrpSpPr>
              <p:grpSpPr>
                <a:xfrm>
                  <a:off x="1171655" y="2682581"/>
                  <a:ext cx="288032" cy="914374"/>
                  <a:chOff x="827584" y="1290959"/>
                  <a:chExt cx="390095" cy="1316263"/>
                </a:xfrm>
              </p:grpSpPr>
              <p:sp>
                <p:nvSpPr>
                  <p:cNvPr id="625" name="Rectangle 624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6" name="Rectangle 625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7" name="Rectangle 626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8" name="Rectangle 627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9" name="Rectangle 628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1" name="Group 570"/>
                <p:cNvGrpSpPr/>
                <p:nvPr/>
              </p:nvGrpSpPr>
              <p:grpSpPr>
                <a:xfrm rot="16200000">
                  <a:off x="2102100" y="2238615"/>
                  <a:ext cx="288032" cy="606928"/>
                  <a:chOff x="827584" y="1290959"/>
                  <a:chExt cx="390095" cy="873687"/>
                </a:xfrm>
              </p:grpSpPr>
              <p:sp>
                <p:nvSpPr>
                  <p:cNvPr id="621" name="Rectangle 620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3" name="Rectangle 622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24" name="Rectangle 623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2" name="Group 571"/>
                <p:cNvGrpSpPr/>
                <p:nvPr/>
              </p:nvGrpSpPr>
              <p:grpSpPr>
                <a:xfrm rot="16200000">
                  <a:off x="3216227" y="1943666"/>
                  <a:ext cx="288032" cy="1209368"/>
                  <a:chOff x="539552" y="1971490"/>
                  <a:chExt cx="288032" cy="1209368"/>
                </a:xfrm>
              </p:grpSpPr>
              <p:grpSp>
                <p:nvGrpSpPr>
                  <p:cNvPr id="611" name="Group 610"/>
                  <p:cNvGrpSpPr/>
                  <p:nvPr/>
                </p:nvGrpSpPr>
                <p:grpSpPr>
                  <a:xfrm>
                    <a:off x="539552" y="1971490"/>
                    <a:ext cx="288032" cy="1059460"/>
                    <a:chOff x="539552" y="1971490"/>
                    <a:chExt cx="288032" cy="1059460"/>
                  </a:xfrm>
                </p:grpSpPr>
                <p:grpSp>
                  <p:nvGrpSpPr>
                    <p:cNvPr id="613" name="Group 612"/>
                    <p:cNvGrpSpPr/>
                    <p:nvPr/>
                  </p:nvGrpSpPr>
                  <p:grpSpPr>
                    <a:xfrm>
                      <a:off x="539552" y="1971490"/>
                      <a:ext cx="288032" cy="914374"/>
                      <a:chOff x="827584" y="1290959"/>
                      <a:chExt cx="390095" cy="1316263"/>
                    </a:xfrm>
                  </p:grpSpPr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827584" y="239119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827813" y="2164646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827584" y="1948622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827813" y="172800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827584" y="1511573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827813" y="1290959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</p:grpSp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539721" y="2880884"/>
                      <a:ext cx="287116" cy="150066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8A3E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"/>
                    </a:p>
                  </p:txBody>
                </p:sp>
              </p:grp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540094" y="3030792"/>
                    <a:ext cx="287116" cy="15006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3" name="Group 572"/>
                <p:cNvGrpSpPr/>
                <p:nvPr/>
              </p:nvGrpSpPr>
              <p:grpSpPr>
                <a:xfrm>
                  <a:off x="4390924" y="2645871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4" name="Group 573"/>
                <p:cNvGrpSpPr/>
                <p:nvPr/>
              </p:nvGrpSpPr>
              <p:grpSpPr>
                <a:xfrm>
                  <a:off x="4390924" y="324371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08" name="Rectangle 607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5" name="Group 574"/>
                <p:cNvGrpSpPr/>
                <p:nvPr/>
              </p:nvGrpSpPr>
              <p:grpSpPr>
                <a:xfrm>
                  <a:off x="4390924" y="4032516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05" name="Rectangle 604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06" name="Rectangle 605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6" name="Group 575"/>
                <p:cNvGrpSpPr/>
                <p:nvPr/>
              </p:nvGrpSpPr>
              <p:grpSpPr>
                <a:xfrm>
                  <a:off x="4393602" y="456980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04" name="Rectangle 603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577" name="Group 576"/>
                <p:cNvGrpSpPr/>
                <p:nvPr/>
              </p:nvGrpSpPr>
              <p:grpSpPr>
                <a:xfrm rot="16200000">
                  <a:off x="3600894" y="4237203"/>
                  <a:ext cx="283002" cy="294992"/>
                  <a:chOff x="827584" y="1290959"/>
                  <a:chExt cx="390095" cy="436638"/>
                </a:xfrm>
              </p:grpSpPr>
              <p:sp>
                <p:nvSpPr>
                  <p:cNvPr id="601" name="Rectangle 600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</p:grpSp>
            <p:sp>
              <p:nvSpPr>
                <p:cNvPr id="578" name="Oval 577"/>
                <p:cNvSpPr/>
                <p:nvPr/>
              </p:nvSpPr>
              <p:spPr>
                <a:xfrm>
                  <a:off x="3664794" y="4746953"/>
                  <a:ext cx="152124" cy="14599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79" name="Rectangle 578"/>
                <p:cNvSpPr/>
                <p:nvPr/>
              </p:nvSpPr>
              <p:spPr>
                <a:xfrm>
                  <a:off x="3279380" y="3891323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>
                  <a:off x="3395118" y="3890796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3134198" y="3780488"/>
                  <a:ext cx="460701" cy="745547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grpSp>
              <p:nvGrpSpPr>
                <p:cNvPr id="582" name="Group 581"/>
                <p:cNvGrpSpPr/>
                <p:nvPr/>
              </p:nvGrpSpPr>
              <p:grpSpPr>
                <a:xfrm>
                  <a:off x="5038996" y="3302935"/>
                  <a:ext cx="288032" cy="914374"/>
                  <a:chOff x="827584" y="1290959"/>
                  <a:chExt cx="390095" cy="1316263"/>
                </a:xfrm>
                <a:solidFill>
                  <a:srgbClr val="92D050"/>
                </a:solidFill>
              </p:grpSpPr>
              <p:sp>
                <p:nvSpPr>
                  <p:cNvPr id="595" name="Rectangle 594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596" name="Rectangle 595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597" name="Rectangle 596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599" name="Rectangle 598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</p:grpSp>
            <p:sp>
              <p:nvSpPr>
                <p:cNvPr id="583" name="Oval 582"/>
                <p:cNvSpPr/>
                <p:nvPr/>
              </p:nvSpPr>
              <p:spPr>
                <a:xfrm>
                  <a:off x="3504341" y="4178589"/>
                  <a:ext cx="527750" cy="441571"/>
                </a:xfrm>
                <a:prstGeom prst="ellipse">
                  <a:avLst/>
                </a:prstGeom>
                <a:noFill/>
                <a:ln w="19050">
                  <a:solidFill>
                    <a:srgbClr val="00FF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84" name="TextBox 583"/>
                <p:cNvSpPr txBox="1"/>
                <p:nvPr/>
              </p:nvSpPr>
              <p:spPr>
                <a:xfrm>
                  <a:off x="3361212" y="4176545"/>
                  <a:ext cx="774084" cy="454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200" b="1" dirty="0" smtClean="0"/>
                    <a:t>+ -</a:t>
                  </a:r>
                  <a:endParaRPr lang="en-US" sz="200" b="1" dirty="0"/>
                </a:p>
              </p:txBody>
            </p:sp>
            <p:sp>
              <p:nvSpPr>
                <p:cNvPr id="585" name="TextBox 584"/>
                <p:cNvSpPr txBox="1"/>
                <p:nvPr/>
              </p:nvSpPr>
              <p:spPr>
                <a:xfrm>
                  <a:off x="3445319" y="2414723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586" name="TextBox 585"/>
                <p:cNvSpPr txBox="1"/>
                <p:nvPr/>
              </p:nvSpPr>
              <p:spPr>
                <a:xfrm>
                  <a:off x="3135923" y="240827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587" name="TextBox 586"/>
                <p:cNvSpPr txBox="1"/>
                <p:nvPr/>
              </p:nvSpPr>
              <p:spPr>
                <a:xfrm>
                  <a:off x="2829951" y="239881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588" name="TextBox 587"/>
                <p:cNvSpPr txBox="1"/>
                <p:nvPr/>
              </p:nvSpPr>
              <p:spPr>
                <a:xfrm>
                  <a:off x="2530521" y="2404941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589" name="TextBox 588"/>
                <p:cNvSpPr txBox="1"/>
                <p:nvPr/>
              </p:nvSpPr>
              <p:spPr>
                <a:xfrm>
                  <a:off x="1846042" y="2361951"/>
                  <a:ext cx="840503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3680152" y="2398062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E4E9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3376246" y="2398328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92" name="Rectangle 591"/>
                <p:cNvSpPr/>
                <p:nvPr/>
              </p:nvSpPr>
              <p:spPr>
                <a:xfrm>
                  <a:off x="3071607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93" name="Rectangle 592"/>
                <p:cNvSpPr/>
                <p:nvPr/>
              </p:nvSpPr>
              <p:spPr>
                <a:xfrm>
                  <a:off x="2775860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594" name="TextBox 593"/>
                <p:cNvSpPr txBox="1"/>
                <p:nvPr/>
              </p:nvSpPr>
              <p:spPr>
                <a:xfrm rot="5400000">
                  <a:off x="785266" y="3023744"/>
                  <a:ext cx="1024209" cy="40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563" name="TextBox 562"/>
              <p:cNvSpPr txBox="1"/>
              <p:nvPr/>
            </p:nvSpPr>
            <p:spPr>
              <a:xfrm>
                <a:off x="1887399" y="490051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H SarabunPSK" pitchFamily="34" charset="-34"/>
                    <a:cs typeface="TH SarabunPSK" pitchFamily="34" charset="-34"/>
                  </a:rPr>
                  <a:t>Door2-DIR1</a:t>
                </a:r>
                <a:endParaRPr lang="en-US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pic>
          <p:nvPicPr>
            <p:cNvPr id="56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82" y="5327595"/>
              <a:ext cx="840375" cy="87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9" name="Group 638"/>
          <p:cNvGrpSpPr/>
          <p:nvPr/>
        </p:nvGrpSpPr>
        <p:grpSpPr>
          <a:xfrm>
            <a:off x="3970443" y="4408068"/>
            <a:ext cx="954107" cy="2276459"/>
            <a:chOff x="1541729" y="3908865"/>
            <a:chExt cx="954107" cy="2276459"/>
          </a:xfrm>
        </p:grpSpPr>
        <p:grpSp>
          <p:nvGrpSpPr>
            <p:cNvPr id="640" name="Group 639"/>
            <p:cNvGrpSpPr/>
            <p:nvPr/>
          </p:nvGrpSpPr>
          <p:grpSpPr>
            <a:xfrm>
              <a:off x="1541729" y="3908865"/>
              <a:ext cx="954107" cy="1510477"/>
              <a:chOff x="1887399" y="3759373"/>
              <a:chExt cx="954107" cy="1510477"/>
            </a:xfrm>
          </p:grpSpPr>
          <p:grpSp>
            <p:nvGrpSpPr>
              <p:cNvPr id="643" name="Group 642"/>
              <p:cNvGrpSpPr/>
              <p:nvPr/>
            </p:nvGrpSpPr>
            <p:grpSpPr>
              <a:xfrm rot="16200000">
                <a:off x="1762593" y="3943231"/>
                <a:ext cx="1131532" cy="763815"/>
                <a:chOff x="1064839" y="2361951"/>
                <a:chExt cx="4262189" cy="2822693"/>
              </a:xfrm>
            </p:grpSpPr>
            <p:sp>
              <p:nvSpPr>
                <p:cNvPr id="645" name="Rounded Rectangle 644"/>
                <p:cNvSpPr/>
                <p:nvPr/>
              </p:nvSpPr>
              <p:spPr>
                <a:xfrm>
                  <a:off x="1064839" y="2376332"/>
                  <a:ext cx="4176464" cy="2808312"/>
                </a:xfrm>
                <a:prstGeom prst="roundRect">
                  <a:avLst>
                    <a:gd name="adj" fmla="val 2620"/>
                  </a:avLst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 dirty="0"/>
                </a:p>
              </p:txBody>
            </p:sp>
            <p:pic>
              <p:nvPicPr>
                <p:cNvPr id="646" name="Picture 64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178997" y="3596955"/>
                  <a:ext cx="2061856" cy="1451778"/>
                </a:xfrm>
                <a:prstGeom prst="rect">
                  <a:avLst/>
                </a:prstGeom>
              </p:spPr>
            </p:pic>
            <p:grpSp>
              <p:nvGrpSpPr>
                <p:cNvPr id="647" name="Group 646"/>
                <p:cNvGrpSpPr/>
                <p:nvPr/>
              </p:nvGrpSpPr>
              <p:grpSpPr>
                <a:xfrm>
                  <a:off x="1172413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18" name="Oval 717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19" name="Straight Connector 718"/>
                  <p:cNvCxnSpPr>
                    <a:stCxn id="718" idx="1"/>
                    <a:endCxn id="718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8" name="Group 647"/>
                <p:cNvGrpSpPr/>
                <p:nvPr/>
              </p:nvGrpSpPr>
              <p:grpSpPr>
                <a:xfrm>
                  <a:off x="1172413" y="2448340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16" name="Oval 715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17" name="Straight Connector 716"/>
                  <p:cNvCxnSpPr>
                    <a:stCxn id="716" idx="1"/>
                    <a:endCxn id="716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9" name="Group 648"/>
                <p:cNvGrpSpPr/>
                <p:nvPr/>
              </p:nvGrpSpPr>
              <p:grpSpPr>
                <a:xfrm>
                  <a:off x="5028112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14" name="Oval 713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15" name="Straight Connector 714"/>
                  <p:cNvCxnSpPr>
                    <a:stCxn id="714" idx="1"/>
                    <a:endCxn id="714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0" name="Group 649"/>
                <p:cNvGrpSpPr/>
                <p:nvPr/>
              </p:nvGrpSpPr>
              <p:grpSpPr>
                <a:xfrm>
                  <a:off x="5016004" y="2427249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12" name="Oval 711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13" name="Straight Connector 712"/>
                  <p:cNvCxnSpPr>
                    <a:stCxn id="712" idx="1"/>
                    <a:endCxn id="712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1" name="Group 650"/>
                <p:cNvGrpSpPr/>
                <p:nvPr/>
              </p:nvGrpSpPr>
              <p:grpSpPr>
                <a:xfrm>
                  <a:off x="1171655" y="2682581"/>
                  <a:ext cx="288032" cy="914374"/>
                  <a:chOff x="827584" y="1290959"/>
                  <a:chExt cx="390095" cy="1316263"/>
                </a:xfrm>
              </p:grpSpPr>
              <p:sp>
                <p:nvSpPr>
                  <p:cNvPr id="706" name="Rectangle 705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7" name="Rectangle 706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8" name="Rectangle 707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9" name="Rectangle 708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10" name="Rectangle 709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11" name="Rectangle 710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2" name="Group 651"/>
                <p:cNvGrpSpPr/>
                <p:nvPr/>
              </p:nvGrpSpPr>
              <p:grpSpPr>
                <a:xfrm rot="16200000">
                  <a:off x="2102100" y="2238615"/>
                  <a:ext cx="288032" cy="606928"/>
                  <a:chOff x="827584" y="1290959"/>
                  <a:chExt cx="390095" cy="873687"/>
                </a:xfrm>
              </p:grpSpPr>
              <p:sp>
                <p:nvSpPr>
                  <p:cNvPr id="702" name="Rectangle 701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3" name="Rectangle 702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4" name="Rectangle 703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05" name="Rectangle 704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3" name="Group 652"/>
                <p:cNvGrpSpPr/>
                <p:nvPr/>
              </p:nvGrpSpPr>
              <p:grpSpPr>
                <a:xfrm rot="16200000">
                  <a:off x="3216227" y="1943666"/>
                  <a:ext cx="288032" cy="1209368"/>
                  <a:chOff x="539552" y="1971490"/>
                  <a:chExt cx="288032" cy="1209368"/>
                </a:xfrm>
              </p:grpSpPr>
              <p:grpSp>
                <p:nvGrpSpPr>
                  <p:cNvPr id="692" name="Group 691"/>
                  <p:cNvGrpSpPr/>
                  <p:nvPr/>
                </p:nvGrpSpPr>
                <p:grpSpPr>
                  <a:xfrm>
                    <a:off x="539552" y="1971490"/>
                    <a:ext cx="288032" cy="1059460"/>
                    <a:chOff x="539552" y="1971490"/>
                    <a:chExt cx="288032" cy="1059460"/>
                  </a:xfrm>
                </p:grpSpPr>
                <p:grpSp>
                  <p:nvGrpSpPr>
                    <p:cNvPr id="694" name="Group 693"/>
                    <p:cNvGrpSpPr/>
                    <p:nvPr/>
                  </p:nvGrpSpPr>
                  <p:grpSpPr>
                    <a:xfrm>
                      <a:off x="539552" y="1971490"/>
                      <a:ext cx="288032" cy="914374"/>
                      <a:chOff x="827584" y="1290959"/>
                      <a:chExt cx="390095" cy="1316263"/>
                    </a:xfrm>
                  </p:grpSpPr>
                  <p:sp>
                    <p:nvSpPr>
                      <p:cNvPr id="696" name="Rectangle 695"/>
                      <p:cNvSpPr/>
                      <p:nvPr/>
                    </p:nvSpPr>
                    <p:spPr>
                      <a:xfrm>
                        <a:off x="827584" y="239119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97" name="Rectangle 696"/>
                      <p:cNvSpPr/>
                      <p:nvPr/>
                    </p:nvSpPr>
                    <p:spPr>
                      <a:xfrm>
                        <a:off x="827813" y="2164646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98" name="Rectangle 697"/>
                      <p:cNvSpPr/>
                      <p:nvPr/>
                    </p:nvSpPr>
                    <p:spPr>
                      <a:xfrm>
                        <a:off x="827584" y="1948622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699" name="Rectangle 698"/>
                      <p:cNvSpPr/>
                      <p:nvPr/>
                    </p:nvSpPr>
                    <p:spPr>
                      <a:xfrm>
                        <a:off x="827813" y="172800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00" name="Rectangle 699"/>
                      <p:cNvSpPr/>
                      <p:nvPr/>
                    </p:nvSpPr>
                    <p:spPr>
                      <a:xfrm>
                        <a:off x="827584" y="1511573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01" name="Rectangle 700"/>
                      <p:cNvSpPr/>
                      <p:nvPr/>
                    </p:nvSpPr>
                    <p:spPr>
                      <a:xfrm>
                        <a:off x="827813" y="1290959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</p:grp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539721" y="2880884"/>
                      <a:ext cx="287116" cy="150066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8A3E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"/>
                    </a:p>
                  </p:txBody>
                </p:sp>
              </p:grpSp>
              <p:sp>
                <p:nvSpPr>
                  <p:cNvPr id="693" name="Rectangle 692"/>
                  <p:cNvSpPr/>
                  <p:nvPr/>
                </p:nvSpPr>
                <p:spPr>
                  <a:xfrm>
                    <a:off x="540094" y="3030792"/>
                    <a:ext cx="287116" cy="15006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4" name="Group 653"/>
                <p:cNvGrpSpPr/>
                <p:nvPr/>
              </p:nvGrpSpPr>
              <p:grpSpPr>
                <a:xfrm>
                  <a:off x="4390924" y="2645871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90" name="Rectangle 689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91" name="Rectangle 690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5" name="Group 654"/>
                <p:cNvGrpSpPr/>
                <p:nvPr/>
              </p:nvGrpSpPr>
              <p:grpSpPr>
                <a:xfrm>
                  <a:off x="4390924" y="324371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88" name="Rectangle 687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89" name="Rectangle 688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6" name="Group 655"/>
                <p:cNvGrpSpPr/>
                <p:nvPr/>
              </p:nvGrpSpPr>
              <p:grpSpPr>
                <a:xfrm>
                  <a:off x="4390924" y="4032516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86" name="Rectangle 685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87" name="Rectangle 686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7" name="Group 656"/>
                <p:cNvGrpSpPr/>
                <p:nvPr/>
              </p:nvGrpSpPr>
              <p:grpSpPr>
                <a:xfrm>
                  <a:off x="4393602" y="456980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684" name="Rectangle 683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685" name="Rectangle 684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658" name="Group 657"/>
                <p:cNvGrpSpPr/>
                <p:nvPr/>
              </p:nvGrpSpPr>
              <p:grpSpPr>
                <a:xfrm rot="16200000">
                  <a:off x="3600894" y="4237203"/>
                  <a:ext cx="283002" cy="294992"/>
                  <a:chOff x="827584" y="1290959"/>
                  <a:chExt cx="390095" cy="436638"/>
                </a:xfrm>
              </p:grpSpPr>
              <p:sp>
                <p:nvSpPr>
                  <p:cNvPr id="682" name="Rectangle 681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  <p:sp>
                <p:nvSpPr>
                  <p:cNvPr id="683" name="Rectangle 682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</p:grpSp>
            <p:sp>
              <p:nvSpPr>
                <p:cNvPr id="659" name="Oval 658"/>
                <p:cNvSpPr/>
                <p:nvPr/>
              </p:nvSpPr>
              <p:spPr>
                <a:xfrm>
                  <a:off x="3664794" y="4746953"/>
                  <a:ext cx="152124" cy="14599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3279380" y="3891323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3395118" y="3890796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>
                  <a:off x="3134198" y="3780488"/>
                  <a:ext cx="460701" cy="745547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grpSp>
              <p:nvGrpSpPr>
                <p:cNvPr id="663" name="Group 662"/>
                <p:cNvGrpSpPr/>
                <p:nvPr/>
              </p:nvGrpSpPr>
              <p:grpSpPr>
                <a:xfrm>
                  <a:off x="5038996" y="3302935"/>
                  <a:ext cx="288032" cy="914374"/>
                  <a:chOff x="827584" y="1290959"/>
                  <a:chExt cx="390095" cy="1316263"/>
                </a:xfrm>
                <a:solidFill>
                  <a:srgbClr val="92D050"/>
                </a:solidFill>
              </p:grpSpPr>
              <p:sp>
                <p:nvSpPr>
                  <p:cNvPr id="676" name="Rectangle 675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677" name="Rectangle 676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678" name="Rectangle 677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679" name="Rectangle 678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680" name="Rectangle 679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681" name="Rectangle 680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</p:grpSp>
            <p:sp>
              <p:nvSpPr>
                <p:cNvPr id="664" name="Oval 663"/>
                <p:cNvSpPr/>
                <p:nvPr/>
              </p:nvSpPr>
              <p:spPr>
                <a:xfrm>
                  <a:off x="3504341" y="4178589"/>
                  <a:ext cx="527750" cy="441571"/>
                </a:xfrm>
                <a:prstGeom prst="ellipse">
                  <a:avLst/>
                </a:prstGeom>
                <a:noFill/>
                <a:ln w="19050">
                  <a:solidFill>
                    <a:srgbClr val="00FF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65" name="TextBox 664"/>
                <p:cNvSpPr txBox="1"/>
                <p:nvPr/>
              </p:nvSpPr>
              <p:spPr>
                <a:xfrm>
                  <a:off x="3361212" y="4176545"/>
                  <a:ext cx="774084" cy="454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200" b="1" dirty="0" smtClean="0"/>
                    <a:t>+ -</a:t>
                  </a:r>
                  <a:endParaRPr lang="en-US" sz="200" b="1" dirty="0"/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>
                  <a:off x="3445319" y="2414723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667" name="TextBox 666"/>
                <p:cNvSpPr txBox="1"/>
                <p:nvPr/>
              </p:nvSpPr>
              <p:spPr>
                <a:xfrm>
                  <a:off x="3135923" y="240827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668" name="TextBox 667"/>
                <p:cNvSpPr txBox="1"/>
                <p:nvPr/>
              </p:nvSpPr>
              <p:spPr>
                <a:xfrm>
                  <a:off x="2829951" y="239881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669" name="TextBox 668"/>
                <p:cNvSpPr txBox="1"/>
                <p:nvPr/>
              </p:nvSpPr>
              <p:spPr>
                <a:xfrm>
                  <a:off x="2530521" y="2404941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670" name="TextBox 669"/>
                <p:cNvSpPr txBox="1"/>
                <p:nvPr/>
              </p:nvSpPr>
              <p:spPr>
                <a:xfrm>
                  <a:off x="1846042" y="2361951"/>
                  <a:ext cx="840503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3680152" y="2398062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E4E9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3376246" y="2398328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3071607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2775860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675" name="TextBox 674"/>
                <p:cNvSpPr txBox="1"/>
                <p:nvPr/>
              </p:nvSpPr>
              <p:spPr>
                <a:xfrm rot="5400000">
                  <a:off x="785266" y="3023744"/>
                  <a:ext cx="1024209" cy="40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644" name="TextBox 643"/>
              <p:cNvSpPr txBox="1"/>
              <p:nvPr/>
            </p:nvSpPr>
            <p:spPr>
              <a:xfrm>
                <a:off x="1887399" y="490051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H SarabunPSK" pitchFamily="34" charset="-34"/>
                    <a:cs typeface="TH SarabunPSK" pitchFamily="34" charset="-34"/>
                  </a:rPr>
                  <a:t>Door2-DIR0</a:t>
                </a:r>
                <a:endParaRPr lang="en-US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pic>
          <p:nvPicPr>
            <p:cNvPr id="64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82" y="5312874"/>
              <a:ext cx="840375" cy="87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0" name="Group 719"/>
          <p:cNvGrpSpPr/>
          <p:nvPr/>
        </p:nvGrpSpPr>
        <p:grpSpPr>
          <a:xfrm>
            <a:off x="5136556" y="4407177"/>
            <a:ext cx="954107" cy="2293240"/>
            <a:chOff x="1541729" y="3908865"/>
            <a:chExt cx="954107" cy="2293240"/>
          </a:xfrm>
        </p:grpSpPr>
        <p:grpSp>
          <p:nvGrpSpPr>
            <p:cNvPr id="721" name="Group 720"/>
            <p:cNvGrpSpPr/>
            <p:nvPr/>
          </p:nvGrpSpPr>
          <p:grpSpPr>
            <a:xfrm>
              <a:off x="1541729" y="3908865"/>
              <a:ext cx="954107" cy="1510477"/>
              <a:chOff x="1887399" y="3759373"/>
              <a:chExt cx="954107" cy="1510477"/>
            </a:xfrm>
          </p:grpSpPr>
          <p:grpSp>
            <p:nvGrpSpPr>
              <p:cNvPr id="724" name="Group 723"/>
              <p:cNvGrpSpPr/>
              <p:nvPr/>
            </p:nvGrpSpPr>
            <p:grpSpPr>
              <a:xfrm rot="16200000">
                <a:off x="1762593" y="3943231"/>
                <a:ext cx="1131532" cy="763815"/>
                <a:chOff x="1064839" y="2361951"/>
                <a:chExt cx="4262189" cy="2822693"/>
              </a:xfrm>
            </p:grpSpPr>
            <p:sp>
              <p:nvSpPr>
                <p:cNvPr id="726" name="Rounded Rectangle 725"/>
                <p:cNvSpPr/>
                <p:nvPr/>
              </p:nvSpPr>
              <p:spPr>
                <a:xfrm>
                  <a:off x="1064839" y="2376332"/>
                  <a:ext cx="4176464" cy="2808312"/>
                </a:xfrm>
                <a:prstGeom prst="roundRect">
                  <a:avLst>
                    <a:gd name="adj" fmla="val 2620"/>
                  </a:avLst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 dirty="0"/>
                </a:p>
              </p:txBody>
            </p:sp>
            <p:pic>
              <p:nvPicPr>
                <p:cNvPr id="727" name="Picture 72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178997" y="3596955"/>
                  <a:ext cx="2061856" cy="1451778"/>
                </a:xfrm>
                <a:prstGeom prst="rect">
                  <a:avLst/>
                </a:prstGeom>
              </p:spPr>
            </p:pic>
            <p:grpSp>
              <p:nvGrpSpPr>
                <p:cNvPr id="728" name="Group 727"/>
                <p:cNvGrpSpPr/>
                <p:nvPr/>
              </p:nvGrpSpPr>
              <p:grpSpPr>
                <a:xfrm>
                  <a:off x="1172413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99" name="Oval 798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800" name="Straight Connector 799"/>
                  <p:cNvCxnSpPr>
                    <a:stCxn id="799" idx="1"/>
                    <a:endCxn id="799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Group 728"/>
                <p:cNvGrpSpPr/>
                <p:nvPr/>
              </p:nvGrpSpPr>
              <p:grpSpPr>
                <a:xfrm>
                  <a:off x="1172413" y="2448340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97" name="Oval 796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98" name="Straight Connector 797"/>
                  <p:cNvCxnSpPr>
                    <a:stCxn id="797" idx="1"/>
                    <a:endCxn id="797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0" name="Group 729"/>
                <p:cNvGrpSpPr/>
                <p:nvPr/>
              </p:nvGrpSpPr>
              <p:grpSpPr>
                <a:xfrm>
                  <a:off x="5028112" y="4976726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95" name="Oval 794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96" name="Straight Connector 795"/>
                  <p:cNvCxnSpPr>
                    <a:stCxn id="795" idx="1"/>
                    <a:endCxn id="795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1" name="Group 730"/>
                <p:cNvGrpSpPr/>
                <p:nvPr/>
              </p:nvGrpSpPr>
              <p:grpSpPr>
                <a:xfrm>
                  <a:off x="5016004" y="2427249"/>
                  <a:ext cx="144016" cy="144016"/>
                  <a:chOff x="683568" y="2636912"/>
                  <a:chExt cx="144016" cy="144016"/>
                </a:xfrm>
              </p:grpSpPr>
              <p:sp>
                <p:nvSpPr>
                  <p:cNvPr id="793" name="Oval 792"/>
                  <p:cNvSpPr/>
                  <p:nvPr/>
                </p:nvSpPr>
                <p:spPr>
                  <a:xfrm>
                    <a:off x="683568" y="2636912"/>
                    <a:ext cx="144016" cy="144016"/>
                  </a:xfrm>
                  <a:prstGeom prst="ellips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cxnSp>
                <p:nvCxnSpPr>
                  <p:cNvPr id="794" name="Straight Connector 793"/>
                  <p:cNvCxnSpPr>
                    <a:stCxn id="793" idx="1"/>
                    <a:endCxn id="793" idx="5"/>
                  </p:cNvCxnSpPr>
                  <p:nvPr/>
                </p:nvCxnSpPr>
                <p:spPr>
                  <a:xfrm>
                    <a:off x="704659" y="2658003"/>
                    <a:ext cx="101834" cy="10183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2" name="Group 731"/>
                <p:cNvGrpSpPr/>
                <p:nvPr/>
              </p:nvGrpSpPr>
              <p:grpSpPr>
                <a:xfrm>
                  <a:off x="1171655" y="2682581"/>
                  <a:ext cx="288032" cy="914374"/>
                  <a:chOff x="827584" y="1290959"/>
                  <a:chExt cx="390095" cy="1316263"/>
                </a:xfrm>
              </p:grpSpPr>
              <p:sp>
                <p:nvSpPr>
                  <p:cNvPr id="787" name="Rectangle 786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88" name="Rectangle 787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89" name="Rectangle 788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3" name="Group 732"/>
                <p:cNvGrpSpPr/>
                <p:nvPr/>
              </p:nvGrpSpPr>
              <p:grpSpPr>
                <a:xfrm rot="16200000">
                  <a:off x="2102100" y="2238615"/>
                  <a:ext cx="288032" cy="606928"/>
                  <a:chOff x="827584" y="1290959"/>
                  <a:chExt cx="390095" cy="873687"/>
                </a:xfrm>
              </p:grpSpPr>
              <p:sp>
                <p:nvSpPr>
                  <p:cNvPr id="783" name="Rectangle 782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 rot="16200000">
                  <a:off x="3216227" y="1943666"/>
                  <a:ext cx="288032" cy="1209368"/>
                  <a:chOff x="539552" y="1971490"/>
                  <a:chExt cx="288032" cy="1209368"/>
                </a:xfrm>
              </p:grpSpPr>
              <p:grpSp>
                <p:nvGrpSpPr>
                  <p:cNvPr id="773" name="Group 772"/>
                  <p:cNvGrpSpPr/>
                  <p:nvPr/>
                </p:nvGrpSpPr>
                <p:grpSpPr>
                  <a:xfrm>
                    <a:off x="539552" y="1971490"/>
                    <a:ext cx="288032" cy="1059460"/>
                    <a:chOff x="539552" y="1971490"/>
                    <a:chExt cx="288032" cy="1059460"/>
                  </a:xfrm>
                </p:grpSpPr>
                <p:grpSp>
                  <p:nvGrpSpPr>
                    <p:cNvPr id="775" name="Group 774"/>
                    <p:cNvGrpSpPr/>
                    <p:nvPr/>
                  </p:nvGrpSpPr>
                  <p:grpSpPr>
                    <a:xfrm>
                      <a:off x="539552" y="1971490"/>
                      <a:ext cx="288032" cy="914374"/>
                      <a:chOff x="827584" y="1290959"/>
                      <a:chExt cx="390095" cy="1316263"/>
                    </a:xfrm>
                  </p:grpSpPr>
                  <p:sp>
                    <p:nvSpPr>
                      <p:cNvPr id="777" name="Rectangle 776"/>
                      <p:cNvSpPr/>
                      <p:nvPr/>
                    </p:nvSpPr>
                    <p:spPr>
                      <a:xfrm>
                        <a:off x="827584" y="239119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78" name="Rectangle 777"/>
                      <p:cNvSpPr/>
                      <p:nvPr/>
                    </p:nvSpPr>
                    <p:spPr>
                      <a:xfrm>
                        <a:off x="827813" y="2164646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79" name="Rectangle 778"/>
                      <p:cNvSpPr/>
                      <p:nvPr/>
                    </p:nvSpPr>
                    <p:spPr>
                      <a:xfrm>
                        <a:off x="827584" y="1948622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80" name="Rectangle 779"/>
                      <p:cNvSpPr/>
                      <p:nvPr/>
                    </p:nvSpPr>
                    <p:spPr>
                      <a:xfrm>
                        <a:off x="827813" y="1728008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81" name="Rectangle 780"/>
                      <p:cNvSpPr/>
                      <p:nvPr/>
                    </p:nvSpPr>
                    <p:spPr>
                      <a:xfrm>
                        <a:off x="827584" y="1511573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  <p:sp>
                    <p:nvSpPr>
                      <p:cNvPr id="782" name="Rectangle 781"/>
                      <p:cNvSpPr/>
                      <p:nvPr/>
                    </p:nvSpPr>
                    <p:spPr>
                      <a:xfrm>
                        <a:off x="827813" y="1290959"/>
                        <a:ext cx="389866" cy="216024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8A3E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"/>
                      </a:p>
                    </p:txBody>
                  </p:sp>
                </p:grpSp>
                <p:sp>
                  <p:nvSpPr>
                    <p:cNvPr id="776" name="Rectangle 775"/>
                    <p:cNvSpPr/>
                    <p:nvPr/>
                  </p:nvSpPr>
                  <p:spPr>
                    <a:xfrm>
                      <a:off x="539721" y="2880884"/>
                      <a:ext cx="287116" cy="150066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8A3E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"/>
                    </a:p>
                  </p:txBody>
                </p:sp>
              </p:grpSp>
              <p:sp>
                <p:nvSpPr>
                  <p:cNvPr id="774" name="Rectangle 773"/>
                  <p:cNvSpPr/>
                  <p:nvPr/>
                </p:nvSpPr>
                <p:spPr>
                  <a:xfrm>
                    <a:off x="540094" y="3030792"/>
                    <a:ext cx="287116" cy="15006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5" name="Group 734"/>
                <p:cNvGrpSpPr/>
                <p:nvPr/>
              </p:nvGrpSpPr>
              <p:grpSpPr>
                <a:xfrm>
                  <a:off x="4390924" y="2645871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771" name="Rectangle 770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72" name="Rectangle 771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6" name="Group 735"/>
                <p:cNvGrpSpPr/>
                <p:nvPr/>
              </p:nvGrpSpPr>
              <p:grpSpPr>
                <a:xfrm>
                  <a:off x="4390924" y="324371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769" name="Rectangle 768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70" name="Rectangle 769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7" name="Group 736"/>
                <p:cNvGrpSpPr/>
                <p:nvPr/>
              </p:nvGrpSpPr>
              <p:grpSpPr>
                <a:xfrm>
                  <a:off x="4390924" y="4032516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767" name="Rectangle 766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68" name="Rectangle 767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8" name="Group 737"/>
                <p:cNvGrpSpPr/>
                <p:nvPr/>
              </p:nvGrpSpPr>
              <p:grpSpPr>
                <a:xfrm>
                  <a:off x="4393602" y="4569803"/>
                  <a:ext cx="160757" cy="353242"/>
                  <a:chOff x="899592" y="4293096"/>
                  <a:chExt cx="160757" cy="353242"/>
                </a:xfrm>
              </p:grpSpPr>
              <p:sp>
                <p:nvSpPr>
                  <p:cNvPr id="765" name="Rectangle 764"/>
                  <p:cNvSpPr/>
                  <p:nvPr/>
                </p:nvSpPr>
                <p:spPr>
                  <a:xfrm>
                    <a:off x="899592" y="4293096"/>
                    <a:ext cx="144016" cy="352183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  <p:sp>
                <p:nvSpPr>
                  <p:cNvPr id="766" name="Rectangle 765"/>
                  <p:cNvSpPr/>
                  <p:nvPr/>
                </p:nvSpPr>
                <p:spPr>
                  <a:xfrm>
                    <a:off x="1014629" y="4294155"/>
                    <a:ext cx="45720" cy="3521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/>
                  </a:p>
                </p:txBody>
              </p:sp>
            </p:grpSp>
            <p:grpSp>
              <p:nvGrpSpPr>
                <p:cNvPr id="739" name="Group 738"/>
                <p:cNvGrpSpPr/>
                <p:nvPr/>
              </p:nvGrpSpPr>
              <p:grpSpPr>
                <a:xfrm rot="16200000">
                  <a:off x="3600894" y="4237203"/>
                  <a:ext cx="283002" cy="294992"/>
                  <a:chOff x="827584" y="1290959"/>
                  <a:chExt cx="390095" cy="436638"/>
                </a:xfrm>
              </p:grpSpPr>
              <p:sp>
                <p:nvSpPr>
                  <p:cNvPr id="763" name="Rectangle 762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  <p:sp>
                <p:nvSpPr>
                  <p:cNvPr id="764" name="Rectangle 763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" dirty="0"/>
                  </a:p>
                </p:txBody>
              </p:sp>
            </p:grpSp>
            <p:sp>
              <p:nvSpPr>
                <p:cNvPr id="740" name="Oval 739"/>
                <p:cNvSpPr/>
                <p:nvPr/>
              </p:nvSpPr>
              <p:spPr>
                <a:xfrm>
                  <a:off x="3664794" y="4746953"/>
                  <a:ext cx="152124" cy="14599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3279380" y="3891323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3395118" y="3890796"/>
                  <a:ext cx="85960" cy="494962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43" name="Oval 742"/>
                <p:cNvSpPr/>
                <p:nvPr/>
              </p:nvSpPr>
              <p:spPr>
                <a:xfrm>
                  <a:off x="3134198" y="3780488"/>
                  <a:ext cx="460701" cy="745547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grpSp>
              <p:nvGrpSpPr>
                <p:cNvPr id="744" name="Group 743"/>
                <p:cNvGrpSpPr/>
                <p:nvPr/>
              </p:nvGrpSpPr>
              <p:grpSpPr>
                <a:xfrm>
                  <a:off x="5038996" y="3302935"/>
                  <a:ext cx="288032" cy="914374"/>
                  <a:chOff x="827584" y="1290959"/>
                  <a:chExt cx="390095" cy="1316263"/>
                </a:xfrm>
                <a:solidFill>
                  <a:srgbClr val="92D050"/>
                </a:solidFill>
              </p:grpSpPr>
              <p:sp>
                <p:nvSpPr>
                  <p:cNvPr id="757" name="Rectangle 756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758" name="Rectangle 757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759" name="Rectangle 758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B+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760" name="Rectangle 759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A-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761" name="Rectangle 760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+V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  <p:sp>
                <p:nvSpPr>
                  <p:cNvPr id="762" name="Rectangle 761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grpFill/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rPr>
                      <a:t>A+</a:t>
                    </a:r>
                    <a:endParaRPr lang="en-US" sz="100" dirty="0">
                      <a:solidFill>
                        <a:schemeClr val="tx1"/>
                      </a:solidFill>
                      <a:latin typeface="TH SarabunPSK" pitchFamily="34" charset="-34"/>
                      <a:cs typeface="TH SarabunPSK" pitchFamily="34" charset="-34"/>
                    </a:endParaRPr>
                  </a:p>
                </p:txBody>
              </p:sp>
            </p:grpSp>
            <p:sp>
              <p:nvSpPr>
                <p:cNvPr id="745" name="Oval 744"/>
                <p:cNvSpPr/>
                <p:nvPr/>
              </p:nvSpPr>
              <p:spPr>
                <a:xfrm>
                  <a:off x="3504341" y="4178589"/>
                  <a:ext cx="527750" cy="441571"/>
                </a:xfrm>
                <a:prstGeom prst="ellipse">
                  <a:avLst/>
                </a:prstGeom>
                <a:noFill/>
                <a:ln w="19050">
                  <a:solidFill>
                    <a:srgbClr val="00FF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46" name="TextBox 745"/>
                <p:cNvSpPr txBox="1"/>
                <p:nvPr/>
              </p:nvSpPr>
              <p:spPr>
                <a:xfrm>
                  <a:off x="3361212" y="4176545"/>
                  <a:ext cx="774084" cy="454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200" b="1" dirty="0" smtClean="0"/>
                    <a:t>+ -</a:t>
                  </a:r>
                  <a:endParaRPr lang="en-US" sz="200" b="1" dirty="0"/>
                </a:p>
              </p:txBody>
            </p:sp>
            <p:sp>
              <p:nvSpPr>
                <p:cNvPr id="747" name="TextBox 746"/>
                <p:cNvSpPr txBox="1"/>
                <p:nvPr/>
              </p:nvSpPr>
              <p:spPr>
                <a:xfrm>
                  <a:off x="3445319" y="2414723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748" name="TextBox 747"/>
                <p:cNvSpPr txBox="1"/>
                <p:nvPr/>
              </p:nvSpPr>
              <p:spPr>
                <a:xfrm>
                  <a:off x="3135923" y="240827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749" name="TextBox 748"/>
                <p:cNvSpPr txBox="1"/>
                <p:nvPr/>
              </p:nvSpPr>
              <p:spPr>
                <a:xfrm>
                  <a:off x="2829951" y="2398818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750" name="TextBox 749"/>
                <p:cNvSpPr txBox="1"/>
                <p:nvPr/>
              </p:nvSpPr>
              <p:spPr>
                <a:xfrm>
                  <a:off x="2530521" y="2404941"/>
                  <a:ext cx="755970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" dirty="0" smtClean="0"/>
                    <a:t>+  -</a:t>
                  </a:r>
                  <a:endParaRPr lang="en-US" sz="100" dirty="0"/>
                </a:p>
              </p:txBody>
            </p:sp>
            <p:sp>
              <p:nvSpPr>
                <p:cNvPr id="751" name="TextBox 750"/>
                <p:cNvSpPr txBox="1"/>
                <p:nvPr/>
              </p:nvSpPr>
              <p:spPr>
                <a:xfrm>
                  <a:off x="1846042" y="2361951"/>
                  <a:ext cx="840503" cy="39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3680152" y="2398062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E4E9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3376246" y="2398328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3071607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2775860" y="2398231"/>
                  <a:ext cx="275250" cy="288033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756" name="TextBox 755"/>
                <p:cNvSpPr txBox="1"/>
                <p:nvPr/>
              </p:nvSpPr>
              <p:spPr>
                <a:xfrm rot="5400000">
                  <a:off x="785266" y="3023744"/>
                  <a:ext cx="1024209" cy="40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h-TH" sz="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ไม่ได้ใช้งาน</a:t>
                  </a:r>
                  <a:endParaRPr lang="en-US" sz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725" name="TextBox 724"/>
              <p:cNvSpPr txBox="1"/>
              <p:nvPr/>
            </p:nvSpPr>
            <p:spPr>
              <a:xfrm>
                <a:off x="1887399" y="490051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H SarabunPSK" pitchFamily="34" charset="-34"/>
                    <a:cs typeface="TH SarabunPSK" pitchFamily="34" charset="-34"/>
                  </a:rPr>
                  <a:t>Door3-DIR1</a:t>
                </a:r>
                <a:endParaRPr lang="en-US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pic>
          <p:nvPicPr>
            <p:cNvPr id="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159" y="5329655"/>
              <a:ext cx="840375" cy="87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8" name="Group 2057"/>
          <p:cNvGrpSpPr/>
          <p:nvPr/>
        </p:nvGrpSpPr>
        <p:grpSpPr>
          <a:xfrm>
            <a:off x="114794" y="255962"/>
            <a:ext cx="4179684" cy="2990096"/>
            <a:chOff x="-103714" y="-69591"/>
            <a:chExt cx="4942943" cy="3536122"/>
          </a:xfrm>
        </p:grpSpPr>
        <p:pic>
          <p:nvPicPr>
            <p:cNvPr id="2056" name="Picture 20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714" y="1851719"/>
              <a:ext cx="1614812" cy="1614812"/>
            </a:xfrm>
            <a:prstGeom prst="rect">
              <a:avLst/>
            </a:prstGeom>
          </p:spPr>
        </p:pic>
        <p:pic>
          <p:nvPicPr>
            <p:cNvPr id="811" name="Picture 8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326" y="1110119"/>
              <a:ext cx="1614812" cy="1614812"/>
            </a:xfrm>
            <a:prstGeom prst="rect">
              <a:avLst/>
            </a:prstGeom>
          </p:spPr>
        </p:pic>
        <p:pic>
          <p:nvPicPr>
            <p:cNvPr id="812" name="Picture 8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176" y="731056"/>
              <a:ext cx="1614812" cy="1614812"/>
            </a:xfrm>
            <a:prstGeom prst="rect">
              <a:avLst/>
            </a:prstGeom>
          </p:spPr>
        </p:pic>
        <p:pic>
          <p:nvPicPr>
            <p:cNvPr id="813" name="Picture 8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417" y="302713"/>
              <a:ext cx="1614812" cy="1614812"/>
            </a:xfrm>
            <a:prstGeom prst="rect">
              <a:avLst/>
            </a:prstGeom>
          </p:spPr>
        </p:pic>
        <p:sp>
          <p:nvSpPr>
            <p:cNvPr id="2057" name="TextBox 2056"/>
            <p:cNvSpPr txBox="1"/>
            <p:nvPr/>
          </p:nvSpPr>
          <p:spPr>
            <a:xfrm>
              <a:off x="467544" y="15261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815" name="TextBox 814"/>
            <p:cNvSpPr txBox="1"/>
            <p:nvPr/>
          </p:nvSpPr>
          <p:spPr>
            <a:xfrm>
              <a:off x="1549453" y="7614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816" name="TextBox 815"/>
            <p:cNvSpPr txBox="1"/>
            <p:nvPr/>
          </p:nvSpPr>
          <p:spPr>
            <a:xfrm>
              <a:off x="2707840" y="39207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  <p:sp>
          <p:nvSpPr>
            <p:cNvPr id="817" name="TextBox 816"/>
            <p:cNvSpPr txBox="1"/>
            <p:nvPr/>
          </p:nvSpPr>
          <p:spPr>
            <a:xfrm>
              <a:off x="3860067" y="-6959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5532392" y="1230344"/>
            <a:ext cx="1461059" cy="600472"/>
            <a:chOff x="6690421" y="1295055"/>
            <a:chExt cx="1461059" cy="600472"/>
          </a:xfrm>
        </p:grpSpPr>
        <p:pic>
          <p:nvPicPr>
            <p:cNvPr id="80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864" y="1295055"/>
              <a:ext cx="1060616" cy="6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9" name="TextBox 2058"/>
            <p:cNvSpPr txBox="1"/>
            <p:nvPr/>
          </p:nvSpPr>
          <p:spPr>
            <a:xfrm>
              <a:off x="6690421" y="1410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S2</a:t>
              </a:r>
              <a:endParaRPr lang="en-US" dirty="0"/>
            </a:p>
          </p:txBody>
        </p:sp>
      </p:grpSp>
      <p:grpSp>
        <p:nvGrpSpPr>
          <p:cNvPr id="2062" name="Group 2061"/>
          <p:cNvGrpSpPr/>
          <p:nvPr/>
        </p:nvGrpSpPr>
        <p:grpSpPr>
          <a:xfrm>
            <a:off x="5959424" y="2117339"/>
            <a:ext cx="1468100" cy="600472"/>
            <a:chOff x="6680559" y="2053492"/>
            <a:chExt cx="1468100" cy="600472"/>
          </a:xfrm>
        </p:grpSpPr>
        <p:pic>
          <p:nvPicPr>
            <p:cNvPr id="804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043" y="2053492"/>
              <a:ext cx="1060616" cy="6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" name="TextBox 819"/>
            <p:cNvSpPr txBox="1"/>
            <p:nvPr/>
          </p:nvSpPr>
          <p:spPr>
            <a:xfrm>
              <a:off x="6680559" y="2092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S3</a:t>
              </a:r>
              <a:endParaRPr lang="en-US" dirty="0"/>
            </a:p>
          </p:txBody>
        </p:sp>
      </p:grpSp>
      <p:grpSp>
        <p:nvGrpSpPr>
          <p:cNvPr id="2061" name="Group 2060"/>
          <p:cNvGrpSpPr/>
          <p:nvPr/>
        </p:nvGrpSpPr>
        <p:grpSpPr>
          <a:xfrm>
            <a:off x="6159645" y="2629838"/>
            <a:ext cx="1461059" cy="600472"/>
            <a:chOff x="6690421" y="2743862"/>
            <a:chExt cx="1461059" cy="600472"/>
          </a:xfrm>
        </p:grpSpPr>
        <p:pic>
          <p:nvPicPr>
            <p:cNvPr id="80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864" y="2743862"/>
              <a:ext cx="1060616" cy="6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1" name="TextBox 820"/>
            <p:cNvSpPr txBox="1"/>
            <p:nvPr/>
          </p:nvSpPr>
          <p:spPr>
            <a:xfrm>
              <a:off x="6690421" y="274386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S4</a:t>
              </a:r>
              <a:endParaRPr lang="en-US" dirty="0"/>
            </a:p>
          </p:txBody>
        </p:sp>
      </p:grpSp>
      <p:grpSp>
        <p:nvGrpSpPr>
          <p:cNvPr id="2060" name="Group 2059"/>
          <p:cNvGrpSpPr/>
          <p:nvPr/>
        </p:nvGrpSpPr>
        <p:grpSpPr>
          <a:xfrm>
            <a:off x="6543016" y="3588322"/>
            <a:ext cx="1463530" cy="600472"/>
            <a:chOff x="6716127" y="3494884"/>
            <a:chExt cx="1463530" cy="600472"/>
          </a:xfrm>
        </p:grpSpPr>
        <p:pic>
          <p:nvPicPr>
            <p:cNvPr id="80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9041" y="3494884"/>
              <a:ext cx="1060616" cy="600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2" name="TextBox 821"/>
            <p:cNvSpPr txBox="1"/>
            <p:nvPr/>
          </p:nvSpPr>
          <p:spPr>
            <a:xfrm>
              <a:off x="6716127" y="349488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S6</a:t>
              </a:r>
              <a:endParaRPr lang="en-US" dirty="0"/>
            </a:p>
          </p:txBody>
        </p:sp>
      </p:grpSp>
      <p:cxnSp>
        <p:nvCxnSpPr>
          <p:cNvPr id="2066" name="Straight Connector 2065"/>
          <p:cNvCxnSpPr>
            <a:stCxn id="38" idx="3"/>
            <a:endCxn id="2059" idx="1"/>
          </p:cNvCxnSpPr>
          <p:nvPr/>
        </p:nvCxnSpPr>
        <p:spPr>
          <a:xfrm flipV="1">
            <a:off x="2282499" y="1530580"/>
            <a:ext cx="3249893" cy="2862286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stCxn id="42" idx="3"/>
            <a:endCxn id="2056" idx="2"/>
          </p:cNvCxnSpPr>
          <p:nvPr/>
        </p:nvCxnSpPr>
        <p:spPr>
          <a:xfrm flipH="1" flipV="1">
            <a:off x="797526" y="3246058"/>
            <a:ext cx="1319623" cy="114680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/>
          <p:cNvCxnSpPr>
            <a:stCxn id="811" idx="2"/>
            <a:endCxn id="598" idx="2"/>
          </p:cNvCxnSpPr>
          <p:nvPr/>
        </p:nvCxnSpPr>
        <p:spPr>
          <a:xfrm>
            <a:off x="1694727" y="2618972"/>
            <a:ext cx="1586962" cy="1798002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/>
          <p:cNvCxnSpPr>
            <a:stCxn id="811" idx="2"/>
            <a:endCxn id="679" idx="0"/>
          </p:cNvCxnSpPr>
          <p:nvPr/>
        </p:nvCxnSpPr>
        <p:spPr>
          <a:xfrm>
            <a:off x="1694727" y="2618972"/>
            <a:ext cx="2671552" cy="1827307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/>
          <p:cNvCxnSpPr>
            <a:stCxn id="680" idx="0"/>
            <a:endCxn id="820" idx="1"/>
          </p:cNvCxnSpPr>
          <p:nvPr/>
        </p:nvCxnSpPr>
        <p:spPr>
          <a:xfrm flipV="1">
            <a:off x="4325594" y="2341108"/>
            <a:ext cx="1633830" cy="2105216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stCxn id="812" idx="2"/>
            <a:endCxn id="812" idx="2"/>
          </p:cNvCxnSpPr>
          <p:nvPr/>
        </p:nvCxnSpPr>
        <p:spPr>
          <a:xfrm>
            <a:off x="2664487" y="22984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stCxn id="598" idx="3"/>
            <a:endCxn id="821" idx="1"/>
          </p:cNvCxnSpPr>
          <p:nvPr/>
        </p:nvCxnSpPr>
        <p:spPr>
          <a:xfrm flipV="1">
            <a:off x="3261385" y="2814504"/>
            <a:ext cx="2898260" cy="1564259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/>
          <p:cNvCxnSpPr>
            <a:stCxn id="812" idx="2"/>
            <a:endCxn id="679" idx="2"/>
          </p:cNvCxnSpPr>
          <p:nvPr/>
        </p:nvCxnSpPr>
        <p:spPr>
          <a:xfrm>
            <a:off x="2664487" y="2298441"/>
            <a:ext cx="1742400" cy="214783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stCxn id="812" idx="2"/>
            <a:endCxn id="598" idx="3"/>
          </p:cNvCxnSpPr>
          <p:nvPr/>
        </p:nvCxnSpPr>
        <p:spPr>
          <a:xfrm>
            <a:off x="2664487" y="2298441"/>
            <a:ext cx="596898" cy="2080322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Connector 809"/>
          <p:cNvCxnSpPr>
            <a:stCxn id="760" idx="2"/>
            <a:endCxn id="822" idx="1"/>
          </p:cNvCxnSpPr>
          <p:nvPr/>
        </p:nvCxnSpPr>
        <p:spPr>
          <a:xfrm flipV="1">
            <a:off x="5573000" y="3772988"/>
            <a:ext cx="970016" cy="6724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>
            <a:stCxn id="813" idx="2"/>
            <a:endCxn id="726" idx="3"/>
          </p:cNvCxnSpPr>
          <p:nvPr/>
        </p:nvCxnSpPr>
        <p:spPr>
          <a:xfrm>
            <a:off x="3611747" y="1936240"/>
            <a:ext cx="1967715" cy="2493695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564" idx="3"/>
            <a:endCxn id="820" idx="1"/>
          </p:cNvCxnSpPr>
          <p:nvPr/>
        </p:nvCxnSpPr>
        <p:spPr>
          <a:xfrm flipV="1">
            <a:off x="3288151" y="2341108"/>
            <a:ext cx="2671273" cy="2060413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680" idx="3"/>
            <a:endCxn id="821" idx="1"/>
          </p:cNvCxnSpPr>
          <p:nvPr/>
        </p:nvCxnSpPr>
        <p:spPr>
          <a:xfrm flipV="1">
            <a:off x="4345898" y="2814504"/>
            <a:ext cx="1813747" cy="1593609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/>
          <p:cNvSpPr/>
          <p:nvPr/>
        </p:nvSpPr>
        <p:spPr>
          <a:xfrm>
            <a:off x="7927852" y="3249060"/>
            <a:ext cx="154404" cy="2012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/>
          <p:nvPr/>
        </p:nvGrpSpPr>
        <p:grpSpPr>
          <a:xfrm>
            <a:off x="220523" y="2071557"/>
            <a:ext cx="3312368" cy="4005353"/>
            <a:chOff x="3011484" y="2700540"/>
            <a:chExt cx="3312368" cy="4005353"/>
          </a:xfrm>
        </p:grpSpPr>
        <p:grpSp>
          <p:nvGrpSpPr>
            <p:cNvPr id="128" name="Group 127"/>
            <p:cNvGrpSpPr/>
            <p:nvPr/>
          </p:nvGrpSpPr>
          <p:grpSpPr>
            <a:xfrm>
              <a:off x="3011484" y="2700540"/>
              <a:ext cx="3312368" cy="2098679"/>
              <a:chOff x="3127648" y="1699886"/>
              <a:chExt cx="3312368" cy="209867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27648" y="2583363"/>
                <a:ext cx="3312368" cy="12152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529221" y="1699886"/>
                <a:ext cx="2103814" cy="1931863"/>
                <a:chOff x="2407410" y="1142065"/>
                <a:chExt cx="2103814" cy="1931863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815560" y="1314112"/>
                  <a:ext cx="1532286" cy="1425217"/>
                  <a:chOff x="3881796" y="1216893"/>
                  <a:chExt cx="1071885" cy="1071885"/>
                </a:xfrm>
              </p:grpSpPr>
              <p:sp>
                <p:nvSpPr>
                  <p:cNvPr id="51" name="Pie 50"/>
                  <p:cNvSpPr/>
                  <p:nvPr/>
                </p:nvSpPr>
                <p:spPr>
                  <a:xfrm rot="10800000">
                    <a:off x="3881796" y="1216893"/>
                    <a:ext cx="1071885" cy="1071885"/>
                  </a:xfrm>
                  <a:prstGeom prst="pie">
                    <a:avLst>
                      <a:gd name="adj1" fmla="val 2343656"/>
                      <a:gd name="adj2" fmla="val 1620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4043073" y="1359915"/>
                    <a:ext cx="769742" cy="76974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h-TH" dirty="0" smtClean="0"/>
                      <a:t>องศา</a:t>
                    </a:r>
                    <a:br>
                      <a:rPr lang="th-TH" dirty="0" smtClean="0"/>
                    </a:br>
                    <a:r>
                      <a:rPr lang="en-US" dirty="0" smtClean="0"/>
                      <a:t>TAG</a:t>
                    </a:r>
                    <a:endParaRPr lang="en-US" dirty="0"/>
                  </a:p>
                </p:txBody>
              </p: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2543808" y="1879580"/>
                  <a:ext cx="268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dirty="0" smtClean="0"/>
                    <a:t>0</a:t>
                  </a:r>
                  <a:endParaRPr lang="en-US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 rot="10800000">
                  <a:off x="2407410" y="1142065"/>
                  <a:ext cx="2103814" cy="1931863"/>
                  <a:chOff x="3331579" y="418120"/>
                  <a:chExt cx="2528360" cy="2496129"/>
                </a:xfrm>
              </p:grpSpPr>
              <p:sp>
                <p:nvSpPr>
                  <p:cNvPr id="9" name="Arc 8"/>
                  <p:cNvSpPr/>
                  <p:nvPr/>
                </p:nvSpPr>
                <p:spPr>
                  <a:xfrm>
                    <a:off x="3331579" y="490128"/>
                    <a:ext cx="2456352" cy="2424121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rot="10800000">
                    <a:off x="5715923" y="1654182"/>
                    <a:ext cx="144016" cy="96011"/>
                  </a:xfrm>
                  <a:prstGeom prst="triangl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16200000">
                    <a:off x="4487746" y="442122"/>
                    <a:ext cx="144016" cy="96011"/>
                  </a:xfrm>
                  <a:prstGeom prst="triangl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/>
              <p:cNvGrpSpPr/>
              <p:nvPr/>
            </p:nvGrpSpPr>
            <p:grpSpPr>
              <a:xfrm flipH="1">
                <a:off x="3916771" y="1699886"/>
                <a:ext cx="1928634" cy="1966597"/>
                <a:chOff x="2407410" y="1142065"/>
                <a:chExt cx="2103814" cy="1966597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571890" y="1879581"/>
                  <a:ext cx="1225527" cy="1229081"/>
                  <a:chOff x="1515937" y="1121129"/>
                  <a:chExt cx="857297" cy="924374"/>
                </a:xfrm>
              </p:grpSpPr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515937" y="1121129"/>
                    <a:ext cx="331734" cy="277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Cordia New" pitchFamily="34" charset="-34"/>
                        <a:cs typeface="Cordia New" pitchFamily="34" charset="-34"/>
                      </a:rPr>
                      <a:t>18</a:t>
                    </a:r>
                    <a:r>
                      <a:rPr lang="th-TH" dirty="0" smtClean="0">
                        <a:latin typeface="Cordia New" pitchFamily="34" charset="-34"/>
                        <a:cs typeface="Cordia New" pitchFamily="34" charset="-34"/>
                      </a:rPr>
                      <a:t>0</a:t>
                    </a:r>
                    <a:endParaRPr lang="en-US" dirty="0">
                      <a:latin typeface="Cordia New" pitchFamily="34" charset="-34"/>
                      <a:cs typeface="Cordia New" pitchFamily="34" charset="-34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105107" y="1767734"/>
                    <a:ext cx="268127" cy="2777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Cordia New" pitchFamily="34" charset="-34"/>
                        <a:cs typeface="Cordia New" pitchFamily="34" charset="-34"/>
                      </a:rPr>
                      <a:t>90</a:t>
                    </a:r>
                    <a:endParaRPr lang="en-US" dirty="0">
                      <a:latin typeface="Cordia New" pitchFamily="34" charset="-34"/>
                      <a:cs typeface="Cordia New" pitchFamily="34" charset="-34"/>
                    </a:endParaRP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 rot="10800000">
                  <a:off x="2407410" y="1142065"/>
                  <a:ext cx="2103814" cy="1931863"/>
                  <a:chOff x="3331579" y="418120"/>
                  <a:chExt cx="2528360" cy="2496129"/>
                </a:xfrm>
              </p:grpSpPr>
              <p:sp>
                <p:nvSpPr>
                  <p:cNvPr id="71" name="Arc 70"/>
                  <p:cNvSpPr/>
                  <p:nvPr/>
                </p:nvSpPr>
                <p:spPr>
                  <a:xfrm>
                    <a:off x="3331579" y="490128"/>
                    <a:ext cx="2456352" cy="2424121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Isosceles Triangle 71"/>
                  <p:cNvSpPr/>
                  <p:nvPr/>
                </p:nvSpPr>
                <p:spPr>
                  <a:xfrm rot="10800000">
                    <a:off x="5715923" y="1654182"/>
                    <a:ext cx="144016" cy="96011"/>
                  </a:xfrm>
                  <a:prstGeom prst="triangl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Isosceles Triangle 72"/>
                  <p:cNvSpPr/>
                  <p:nvPr/>
                </p:nvSpPr>
                <p:spPr>
                  <a:xfrm rot="16200000">
                    <a:off x="4487746" y="442122"/>
                    <a:ext cx="144016" cy="96011"/>
                  </a:xfrm>
                  <a:prstGeom prst="triangl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1" name="Group 80"/>
            <p:cNvGrpSpPr/>
            <p:nvPr/>
          </p:nvGrpSpPr>
          <p:grpSpPr>
            <a:xfrm rot="10800000">
              <a:off x="4513265" y="4154062"/>
              <a:ext cx="1493243" cy="2551831"/>
              <a:chOff x="4620035" y="1338530"/>
              <a:chExt cx="1022412" cy="17472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620035" y="1338530"/>
                <a:ext cx="1022412" cy="993155"/>
                <a:chOff x="1965412" y="1621279"/>
                <a:chExt cx="1022412" cy="993155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2771800" y="2047758"/>
                  <a:ext cx="216024" cy="566676"/>
                  <a:chOff x="2771800" y="2047758"/>
                  <a:chExt cx="216024" cy="566676"/>
                </a:xfrm>
              </p:grpSpPr>
              <p:sp>
                <p:nvSpPr>
                  <p:cNvPr id="93" name="Can 92"/>
                  <p:cNvSpPr/>
                  <p:nvPr/>
                </p:nvSpPr>
                <p:spPr>
                  <a:xfrm>
                    <a:off x="2771800" y="2047758"/>
                    <a:ext cx="216024" cy="566676"/>
                  </a:xfrm>
                  <a:prstGeom prst="can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Arc 93"/>
                  <p:cNvSpPr/>
                  <p:nvPr/>
                </p:nvSpPr>
                <p:spPr>
                  <a:xfrm>
                    <a:off x="2771800" y="252853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Arc 94"/>
                  <p:cNvSpPr/>
                  <p:nvPr/>
                </p:nvSpPr>
                <p:spPr>
                  <a:xfrm>
                    <a:off x="2771800" y="251329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Arc 95"/>
                  <p:cNvSpPr/>
                  <p:nvPr/>
                </p:nvSpPr>
                <p:spPr>
                  <a:xfrm>
                    <a:off x="2771800" y="249805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Arc 96"/>
                  <p:cNvSpPr/>
                  <p:nvPr/>
                </p:nvSpPr>
                <p:spPr>
                  <a:xfrm>
                    <a:off x="2771800" y="248281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Arc 97"/>
                  <p:cNvSpPr/>
                  <p:nvPr/>
                </p:nvSpPr>
                <p:spPr>
                  <a:xfrm>
                    <a:off x="2771800" y="246604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Arc 98"/>
                  <p:cNvSpPr/>
                  <p:nvPr/>
                </p:nvSpPr>
                <p:spPr>
                  <a:xfrm>
                    <a:off x="2771800" y="245080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Arc 99"/>
                  <p:cNvSpPr/>
                  <p:nvPr/>
                </p:nvSpPr>
                <p:spPr>
                  <a:xfrm>
                    <a:off x="2771800" y="243556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Arc 100"/>
                  <p:cNvSpPr/>
                  <p:nvPr/>
                </p:nvSpPr>
                <p:spPr>
                  <a:xfrm>
                    <a:off x="2771800" y="242032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Arc 101"/>
                  <p:cNvSpPr/>
                  <p:nvPr/>
                </p:nvSpPr>
                <p:spPr>
                  <a:xfrm>
                    <a:off x="2771800" y="240786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Arc 102"/>
                  <p:cNvSpPr/>
                  <p:nvPr/>
                </p:nvSpPr>
                <p:spPr>
                  <a:xfrm>
                    <a:off x="2771800" y="239262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Arc 103"/>
                  <p:cNvSpPr/>
                  <p:nvPr/>
                </p:nvSpPr>
                <p:spPr>
                  <a:xfrm>
                    <a:off x="2771800" y="237738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Arc 104"/>
                  <p:cNvSpPr/>
                  <p:nvPr/>
                </p:nvSpPr>
                <p:spPr>
                  <a:xfrm>
                    <a:off x="2771800" y="236214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Arc 105"/>
                  <p:cNvSpPr/>
                  <p:nvPr/>
                </p:nvSpPr>
                <p:spPr>
                  <a:xfrm>
                    <a:off x="2771800" y="234537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Arc 106"/>
                  <p:cNvSpPr/>
                  <p:nvPr/>
                </p:nvSpPr>
                <p:spPr>
                  <a:xfrm>
                    <a:off x="2771800" y="233013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Arc 107"/>
                  <p:cNvSpPr/>
                  <p:nvPr/>
                </p:nvSpPr>
                <p:spPr>
                  <a:xfrm>
                    <a:off x="2771800" y="231489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2771800" y="229965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Arc 109"/>
                  <p:cNvSpPr/>
                  <p:nvPr/>
                </p:nvSpPr>
                <p:spPr>
                  <a:xfrm>
                    <a:off x="2771800" y="228462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Arc 110"/>
                  <p:cNvSpPr/>
                  <p:nvPr/>
                </p:nvSpPr>
                <p:spPr>
                  <a:xfrm>
                    <a:off x="2771800" y="226938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Arc 111"/>
                  <p:cNvSpPr/>
                  <p:nvPr/>
                </p:nvSpPr>
                <p:spPr>
                  <a:xfrm>
                    <a:off x="2771800" y="225414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>
                    <a:off x="2771800" y="223890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Arc 113"/>
                  <p:cNvSpPr/>
                  <p:nvPr/>
                </p:nvSpPr>
                <p:spPr>
                  <a:xfrm>
                    <a:off x="2771800" y="222594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>
                    <a:off x="2771800" y="221070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771800" y="219546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Arc 116"/>
                  <p:cNvSpPr/>
                  <p:nvPr/>
                </p:nvSpPr>
                <p:spPr>
                  <a:xfrm>
                    <a:off x="2771800" y="218022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Arc 117"/>
                  <p:cNvSpPr/>
                  <p:nvPr/>
                </p:nvSpPr>
                <p:spPr>
                  <a:xfrm>
                    <a:off x="2771800" y="216395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Arc 118"/>
                  <p:cNvSpPr/>
                  <p:nvPr/>
                </p:nvSpPr>
                <p:spPr>
                  <a:xfrm>
                    <a:off x="2771800" y="214871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Arc 119"/>
                  <p:cNvSpPr/>
                  <p:nvPr/>
                </p:nvSpPr>
                <p:spPr>
                  <a:xfrm>
                    <a:off x="2771800" y="213347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Arc 120"/>
                  <p:cNvSpPr/>
                  <p:nvPr/>
                </p:nvSpPr>
                <p:spPr>
                  <a:xfrm>
                    <a:off x="2771800" y="211823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Arc 121"/>
                  <p:cNvSpPr/>
                  <p:nvPr/>
                </p:nvSpPr>
                <p:spPr>
                  <a:xfrm>
                    <a:off x="2771800" y="210146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Arc 122"/>
                  <p:cNvSpPr/>
                  <p:nvPr/>
                </p:nvSpPr>
                <p:spPr>
                  <a:xfrm>
                    <a:off x="2771800" y="208622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Arc 123"/>
                  <p:cNvSpPr/>
                  <p:nvPr/>
                </p:nvSpPr>
                <p:spPr>
                  <a:xfrm>
                    <a:off x="2771800" y="206717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Arc 124"/>
                  <p:cNvSpPr/>
                  <p:nvPr/>
                </p:nvSpPr>
                <p:spPr>
                  <a:xfrm>
                    <a:off x="2771800" y="205193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" name="Arc 91"/>
                <p:cNvSpPr/>
                <p:nvPr/>
              </p:nvSpPr>
              <p:spPr>
                <a:xfrm>
                  <a:off x="1965412" y="1621279"/>
                  <a:ext cx="914400" cy="914400"/>
                </a:xfrm>
                <a:prstGeom prst="arc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5460615" y="2315303"/>
                <a:ext cx="152225" cy="770445"/>
              </a:xfrm>
              <a:prstGeom prst="rect">
                <a:avLst/>
              </a:prstGeom>
              <a:solidFill>
                <a:srgbClr val="FF0000">
                  <a:alpha val="2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5598368" y="2173462"/>
            <a:ext cx="1277888" cy="1283785"/>
            <a:chOff x="3888318" y="1216893"/>
            <a:chExt cx="1071885" cy="1071885"/>
          </a:xfrm>
        </p:grpSpPr>
        <p:sp>
          <p:nvSpPr>
            <p:cNvPr id="176" name="Pie 175"/>
            <p:cNvSpPr/>
            <p:nvPr/>
          </p:nvSpPr>
          <p:spPr>
            <a:xfrm rot="10800000">
              <a:off x="3888318" y="1216893"/>
              <a:ext cx="1071885" cy="1071885"/>
            </a:xfrm>
            <a:prstGeom prst="pie">
              <a:avLst>
                <a:gd name="adj1" fmla="val 16774844"/>
                <a:gd name="adj2" fmla="val 1546736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4043073" y="1359915"/>
              <a:ext cx="769742" cy="7697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Center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TAG</a:t>
              </a:r>
              <a:endParaRPr lang="en-US" sz="105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 rot="10800000">
            <a:off x="6096993" y="3250221"/>
            <a:ext cx="1493243" cy="2551831"/>
            <a:chOff x="4620035" y="1338530"/>
            <a:chExt cx="1022412" cy="17472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4620035" y="1338530"/>
              <a:ext cx="1022412" cy="993155"/>
              <a:chOff x="1965412" y="1621279"/>
              <a:chExt cx="1022412" cy="993155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771800" y="2047758"/>
                <a:ext cx="216024" cy="566676"/>
                <a:chOff x="2771800" y="2047758"/>
                <a:chExt cx="216024" cy="566676"/>
              </a:xfrm>
            </p:grpSpPr>
            <p:sp>
              <p:nvSpPr>
                <p:cNvPr id="183" name="Can 182"/>
                <p:cNvSpPr/>
                <p:nvPr/>
              </p:nvSpPr>
              <p:spPr>
                <a:xfrm>
                  <a:off x="2771800" y="2047758"/>
                  <a:ext cx="216024" cy="566676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Arc 183"/>
                <p:cNvSpPr/>
                <p:nvPr/>
              </p:nvSpPr>
              <p:spPr>
                <a:xfrm>
                  <a:off x="2771800" y="252853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/>
                <p:cNvSpPr/>
                <p:nvPr/>
              </p:nvSpPr>
              <p:spPr>
                <a:xfrm>
                  <a:off x="2771800" y="251329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Arc 185"/>
                <p:cNvSpPr/>
                <p:nvPr/>
              </p:nvSpPr>
              <p:spPr>
                <a:xfrm>
                  <a:off x="2771800" y="249805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/>
                <p:cNvSpPr/>
                <p:nvPr/>
              </p:nvSpPr>
              <p:spPr>
                <a:xfrm>
                  <a:off x="2771800" y="248281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>
                <a:xfrm>
                  <a:off x="2771800" y="246604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Arc 188"/>
                <p:cNvSpPr/>
                <p:nvPr/>
              </p:nvSpPr>
              <p:spPr>
                <a:xfrm>
                  <a:off x="2771800" y="245080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>
                <a:xfrm>
                  <a:off x="2771800" y="243556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Arc 190"/>
                <p:cNvSpPr/>
                <p:nvPr/>
              </p:nvSpPr>
              <p:spPr>
                <a:xfrm>
                  <a:off x="2771800" y="242032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>
                <a:xfrm>
                  <a:off x="2771800" y="240786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 192"/>
                <p:cNvSpPr/>
                <p:nvPr/>
              </p:nvSpPr>
              <p:spPr>
                <a:xfrm>
                  <a:off x="2771800" y="239262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>
                <a:xfrm>
                  <a:off x="2771800" y="237738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Arc 194"/>
                <p:cNvSpPr/>
                <p:nvPr/>
              </p:nvSpPr>
              <p:spPr>
                <a:xfrm>
                  <a:off x="2771800" y="236214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Arc 195"/>
                <p:cNvSpPr/>
                <p:nvPr/>
              </p:nvSpPr>
              <p:spPr>
                <a:xfrm>
                  <a:off x="2771800" y="234537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Arc 196"/>
                <p:cNvSpPr/>
                <p:nvPr/>
              </p:nvSpPr>
              <p:spPr>
                <a:xfrm>
                  <a:off x="2771800" y="233013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Arc 197"/>
                <p:cNvSpPr/>
                <p:nvPr/>
              </p:nvSpPr>
              <p:spPr>
                <a:xfrm>
                  <a:off x="2771800" y="231489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>
                  <a:off x="2771800" y="229965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Arc 199"/>
                <p:cNvSpPr/>
                <p:nvPr/>
              </p:nvSpPr>
              <p:spPr>
                <a:xfrm>
                  <a:off x="2771800" y="228462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Arc 200"/>
                <p:cNvSpPr/>
                <p:nvPr/>
              </p:nvSpPr>
              <p:spPr>
                <a:xfrm>
                  <a:off x="2771800" y="226938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Arc 201"/>
                <p:cNvSpPr/>
                <p:nvPr/>
              </p:nvSpPr>
              <p:spPr>
                <a:xfrm>
                  <a:off x="2771800" y="225414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/>
                <p:cNvSpPr/>
                <p:nvPr/>
              </p:nvSpPr>
              <p:spPr>
                <a:xfrm>
                  <a:off x="2771800" y="223890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Arc 203"/>
                <p:cNvSpPr/>
                <p:nvPr/>
              </p:nvSpPr>
              <p:spPr>
                <a:xfrm>
                  <a:off x="2771800" y="222594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Arc 204"/>
                <p:cNvSpPr/>
                <p:nvPr/>
              </p:nvSpPr>
              <p:spPr>
                <a:xfrm>
                  <a:off x="2771800" y="221070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Arc 205"/>
                <p:cNvSpPr/>
                <p:nvPr/>
              </p:nvSpPr>
              <p:spPr>
                <a:xfrm>
                  <a:off x="2771800" y="219546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Arc 206"/>
                <p:cNvSpPr/>
                <p:nvPr/>
              </p:nvSpPr>
              <p:spPr>
                <a:xfrm>
                  <a:off x="2771800" y="218022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Arc 207"/>
                <p:cNvSpPr/>
                <p:nvPr/>
              </p:nvSpPr>
              <p:spPr>
                <a:xfrm>
                  <a:off x="2771800" y="216395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Arc 208"/>
                <p:cNvSpPr/>
                <p:nvPr/>
              </p:nvSpPr>
              <p:spPr>
                <a:xfrm>
                  <a:off x="2771800" y="214871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>
                <a:xfrm>
                  <a:off x="2771800" y="213347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Arc 210"/>
                <p:cNvSpPr/>
                <p:nvPr/>
              </p:nvSpPr>
              <p:spPr>
                <a:xfrm>
                  <a:off x="2771800" y="211823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>
                <a:xfrm>
                  <a:off x="2771800" y="210146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Arc 212"/>
                <p:cNvSpPr/>
                <p:nvPr/>
              </p:nvSpPr>
              <p:spPr>
                <a:xfrm>
                  <a:off x="2771800" y="208622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>
                <a:xfrm>
                  <a:off x="2771800" y="206717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Arc 214"/>
                <p:cNvSpPr/>
                <p:nvPr/>
              </p:nvSpPr>
              <p:spPr>
                <a:xfrm>
                  <a:off x="2771800" y="205193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Arc 181"/>
              <p:cNvSpPr/>
              <p:nvPr/>
            </p:nvSpPr>
            <p:spPr>
              <a:xfrm>
                <a:off x="1965412" y="1621279"/>
                <a:ext cx="914400" cy="914400"/>
              </a:xfrm>
              <a:prstGeom prst="arc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5460615" y="2315303"/>
              <a:ext cx="152225" cy="770445"/>
            </a:xfrm>
            <a:prstGeom prst="rect">
              <a:avLst/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7477881" y="1827150"/>
            <a:ext cx="1133908" cy="1439520"/>
            <a:chOff x="5707341" y="388276"/>
            <a:chExt cx="1133908" cy="1439520"/>
          </a:xfrm>
        </p:grpSpPr>
        <p:sp>
          <p:nvSpPr>
            <p:cNvPr id="219" name="Oval 218"/>
            <p:cNvSpPr/>
            <p:nvPr/>
          </p:nvSpPr>
          <p:spPr>
            <a:xfrm>
              <a:off x="5707341" y="757608"/>
              <a:ext cx="1070188" cy="10701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Center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dirty="0" smtClean="0"/>
                <a:t>TAG</a:t>
              </a:r>
              <a:endParaRPr lang="en-US" sz="105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761129" y="38827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 smtClean="0">
                  <a:latin typeface="Cordia New" pitchFamily="34" charset="-34"/>
                  <a:cs typeface="Cordia New" pitchFamily="34" charset="-34"/>
                </a:rPr>
                <a:t>แบบใหม่</a:t>
              </a:r>
              <a:r>
                <a:rPr lang="en-US" sz="2000" dirty="0" smtClean="0">
                  <a:latin typeface="Cordia New" pitchFamily="34" charset="-34"/>
                  <a:cs typeface="Cordia New" pitchFamily="34" charset="-34"/>
                </a:rPr>
                <a:t>-2</a:t>
              </a:r>
              <a:endParaRPr lang="en-US" sz="2000" dirty="0">
                <a:latin typeface="Cordia New" pitchFamily="34" charset="-34"/>
                <a:cs typeface="Cordia New" pitchFamily="34" charset="-34"/>
              </a:endParaRPr>
            </a:p>
          </p:txBody>
        </p:sp>
      </p:grpSp>
      <p:sp>
        <p:nvSpPr>
          <p:cNvPr id="222" name="Rectangle 221"/>
          <p:cNvSpPr/>
          <p:nvPr/>
        </p:nvSpPr>
        <p:spPr>
          <a:xfrm>
            <a:off x="0" y="0"/>
            <a:ext cx="493204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39552" y="980728"/>
            <a:ext cx="3610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h-TH" u="sng" dirty="0" smtClean="0"/>
              <a:t>แก้ไขปัญหาการตรวจจับองศาผิด ในกรณีบานเปิด</a:t>
            </a:r>
            <a:br>
              <a:rPr lang="th-TH" u="sng" dirty="0" smtClean="0"/>
            </a:br>
            <a:r>
              <a:rPr lang="th-TH" u="sng" dirty="0" smtClean="0"/>
              <a:t>ไปที่ 0 องศา แล้วเจอ </a:t>
            </a:r>
            <a:r>
              <a:rPr lang="en-US" u="sng" dirty="0" smtClean="0"/>
              <a:t>tag </a:t>
            </a:r>
            <a:endParaRPr lang="th-TH" u="sng" dirty="0" smtClean="0"/>
          </a:p>
          <a:p>
            <a:endParaRPr lang="en-US" u="sng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3243029" y="1689885"/>
            <a:ext cx="560558" cy="560558"/>
            <a:chOff x="3888318" y="1216893"/>
            <a:chExt cx="1071885" cy="1071885"/>
          </a:xfrm>
        </p:grpSpPr>
        <p:sp>
          <p:nvSpPr>
            <p:cNvPr id="226" name="Pie 225"/>
            <p:cNvSpPr/>
            <p:nvPr/>
          </p:nvSpPr>
          <p:spPr>
            <a:xfrm rot="10800000">
              <a:off x="3888318" y="1216893"/>
              <a:ext cx="1071885" cy="1071885"/>
            </a:xfrm>
            <a:prstGeom prst="pie">
              <a:avLst>
                <a:gd name="adj1" fmla="val 82806"/>
                <a:gd name="adj2" fmla="val 16270145"/>
              </a:avLst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4043073" y="1359915"/>
              <a:ext cx="769742" cy="76974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TAG</a:t>
              </a:r>
              <a:endParaRPr lang="en-US" sz="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63272" y="13953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แบบเดิม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405510" y="196595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แบบใหม่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8212468" y="980728"/>
            <a:ext cx="915307" cy="966312"/>
            <a:chOff x="7532977" y="4430881"/>
            <a:chExt cx="1287135" cy="1358858"/>
          </a:xfrm>
        </p:grpSpPr>
        <p:grpSp>
          <p:nvGrpSpPr>
            <p:cNvPr id="234" name="Group 233"/>
            <p:cNvGrpSpPr/>
            <p:nvPr/>
          </p:nvGrpSpPr>
          <p:grpSpPr>
            <a:xfrm>
              <a:off x="7532977" y="4677634"/>
              <a:ext cx="1112105" cy="1112105"/>
              <a:chOff x="6939081" y="4212115"/>
              <a:chExt cx="1575025" cy="1575025"/>
            </a:xfrm>
          </p:grpSpPr>
          <p:sp>
            <p:nvSpPr>
              <p:cNvPr id="233" name="Pie 232"/>
              <p:cNvSpPr/>
              <p:nvPr/>
            </p:nvSpPr>
            <p:spPr>
              <a:xfrm rot="5689765">
                <a:off x="6939081" y="4221640"/>
                <a:ext cx="1565500" cy="1565500"/>
              </a:xfrm>
              <a:prstGeom prst="pie">
                <a:avLst>
                  <a:gd name="adj1" fmla="val 17926965"/>
                  <a:gd name="adj2" fmla="val 2014685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6948606" y="4212115"/>
                <a:ext cx="1565500" cy="1565500"/>
                <a:chOff x="3888318" y="1216893"/>
                <a:chExt cx="1071885" cy="1071885"/>
              </a:xfrm>
            </p:grpSpPr>
            <p:sp>
              <p:nvSpPr>
                <p:cNvPr id="231" name="Pie 230"/>
                <p:cNvSpPr/>
                <p:nvPr/>
              </p:nvSpPr>
              <p:spPr>
                <a:xfrm rot="10391608">
                  <a:off x="3888318" y="1216893"/>
                  <a:ext cx="1071885" cy="1071885"/>
                </a:xfrm>
                <a:prstGeom prst="pie">
                  <a:avLst>
                    <a:gd name="adj1" fmla="val 17926965"/>
                    <a:gd name="adj2" fmla="val 2014685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4043073" y="1359915"/>
                  <a:ext cx="769742" cy="7697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/>
                    <a:t>Center</a:t>
                  </a:r>
                  <a:r>
                    <a:rPr lang="en-US" sz="700" dirty="0" smtClean="0"/>
                    <a:t/>
                  </a:r>
                  <a:br>
                    <a:rPr lang="en-US" sz="700" dirty="0" smtClean="0"/>
                  </a:br>
                  <a:r>
                    <a:rPr lang="en-US" sz="700" dirty="0" smtClean="0"/>
                    <a:t>TAG</a:t>
                  </a:r>
                  <a:endParaRPr lang="en-US" sz="700" dirty="0"/>
                </a:p>
              </p:txBody>
            </p:sp>
          </p:grpSp>
        </p:grpSp>
        <p:sp>
          <p:nvSpPr>
            <p:cNvPr id="235" name="TextBox 234"/>
            <p:cNvSpPr txBox="1"/>
            <p:nvPr/>
          </p:nvSpPr>
          <p:spPr>
            <a:xfrm>
              <a:off x="7611808" y="4430881"/>
              <a:ext cx="1208304" cy="51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แบบเดิม</a:t>
              </a:r>
              <a:endParaRPr lang="en-US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5711336" y="187150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Cordia New" pitchFamily="34" charset="-34"/>
                <a:cs typeface="Cordia New" pitchFamily="34" charset="-34"/>
              </a:rPr>
              <a:t>แบบใหม่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-1</a:t>
            </a:r>
            <a:endParaRPr lang="en-US" sz="20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130425" y="698736"/>
            <a:ext cx="3414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th-TH" u="sng" dirty="0" smtClean="0"/>
              <a:t>แก้ไขปัญหาการตรวจจับ</a:t>
            </a:r>
            <a:r>
              <a:rPr lang="en-US" u="sng" dirty="0"/>
              <a:t> </a:t>
            </a:r>
            <a:r>
              <a:rPr lang="en-US" u="sng" dirty="0" smtClean="0"/>
              <a:t>Center</a:t>
            </a:r>
            <a:r>
              <a:rPr lang="th-TH" u="sng" dirty="0" smtClean="0"/>
              <a:t> ผิดตำแหน่ง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การตรวจสอบจะทำงานควบคู่กับ </a:t>
            </a:r>
            <a:r>
              <a:rPr lang="en-US" dirty="0" smtClean="0"/>
              <a:t>Tag </a:t>
            </a:r>
            <a:r>
              <a:rPr lang="th-TH" dirty="0" smtClean="0"/>
              <a:t>องศา</a:t>
            </a:r>
            <a:br>
              <a:rPr lang="th-TH" dirty="0" smtClean="0"/>
            </a:br>
            <a:r>
              <a:rPr lang="th-TH" dirty="0" smtClean="0"/>
              <a:t>เพื่อกำหนดทิศทางของในการเคลื่อนที่ไปตำแหน่ง</a:t>
            </a:r>
            <a:br>
              <a:rPr lang="th-TH" dirty="0" smtClean="0"/>
            </a:br>
            <a:r>
              <a:rPr lang="en-US" dirty="0" smtClean="0"/>
              <a:t>center</a:t>
            </a:r>
            <a:r>
              <a:rPr lang="th-TH" dirty="0" smtClean="0"/>
              <a:t> ที่ถูกต้อง</a:t>
            </a:r>
            <a:br>
              <a:rPr lang="th-TH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2343452" y="5280397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67744" y="813106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1720" y="0"/>
            <a:ext cx="4392488" cy="238336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47477"/>
            <a:ext cx="9144000" cy="216847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7932" y="434354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1481" y="4917271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91106" y="2633173"/>
            <a:ext cx="80025" cy="589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94281" y="3270250"/>
            <a:ext cx="80025" cy="578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3293" y="1564867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19783" y="2426171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23293" y="3845502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23293" y="4700868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52020" y="3065151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051720" y="3065150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24970" y="1778525"/>
            <a:ext cx="4598792" cy="652179"/>
            <a:chOff x="2124970" y="1778525"/>
            <a:chExt cx="4598792" cy="652179"/>
          </a:xfrm>
        </p:grpSpPr>
        <p:grpSp>
          <p:nvGrpSpPr>
            <p:cNvPr id="23" name="Group 22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136810" y="4061905"/>
            <a:ext cx="4598792" cy="652179"/>
            <a:chOff x="2124970" y="1778525"/>
            <a:chExt cx="4598792" cy="652179"/>
          </a:xfrm>
        </p:grpSpPr>
        <p:grpSp>
          <p:nvGrpSpPr>
            <p:cNvPr id="39" name="Group 38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apezoid 49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446327" y="299841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29395" y="5193107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43451" y="725957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73168" y="2969403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2924" y="710191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/>
              <a:t>ช่องทางเดินที่ 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81296" y="291424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/>
              <a:t>ช่องทางเดินที่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81296" y="5185442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/>
              <a:t>ช่องทางเดินที่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902924" y="2098973"/>
            <a:ext cx="2133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71793" y="4363492"/>
            <a:ext cx="2133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 rot="16200000">
            <a:off x="4545604" y="1338530"/>
            <a:ext cx="1022412" cy="1297548"/>
            <a:chOff x="4620035" y="1338530"/>
            <a:chExt cx="1022412" cy="1297548"/>
          </a:xfrm>
        </p:grpSpPr>
        <p:grpSp>
          <p:nvGrpSpPr>
            <p:cNvPr id="77" name="Group 76"/>
            <p:cNvGrpSpPr/>
            <p:nvPr/>
          </p:nvGrpSpPr>
          <p:grpSpPr>
            <a:xfrm>
              <a:off x="4620035" y="1338530"/>
              <a:ext cx="1022412" cy="993155"/>
              <a:chOff x="1965412" y="1621279"/>
              <a:chExt cx="1022412" cy="993155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771800" y="2047758"/>
                <a:ext cx="216024" cy="566676"/>
                <a:chOff x="2771800" y="2047758"/>
                <a:chExt cx="216024" cy="566676"/>
              </a:xfrm>
            </p:grpSpPr>
            <p:sp>
              <p:nvSpPr>
                <p:cNvPr id="81" name="Can 80"/>
                <p:cNvSpPr/>
                <p:nvPr/>
              </p:nvSpPr>
              <p:spPr>
                <a:xfrm>
                  <a:off x="2771800" y="2047758"/>
                  <a:ext cx="216024" cy="566676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Arc 81"/>
                <p:cNvSpPr/>
                <p:nvPr/>
              </p:nvSpPr>
              <p:spPr>
                <a:xfrm>
                  <a:off x="2771800" y="252853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>
                  <a:off x="2771800" y="251329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/>
                <p:cNvSpPr/>
                <p:nvPr/>
              </p:nvSpPr>
              <p:spPr>
                <a:xfrm>
                  <a:off x="2771800" y="249805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Arc 84"/>
                <p:cNvSpPr/>
                <p:nvPr/>
              </p:nvSpPr>
              <p:spPr>
                <a:xfrm>
                  <a:off x="2771800" y="248281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>
                  <a:off x="2771800" y="246604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Arc 86"/>
                <p:cNvSpPr/>
                <p:nvPr/>
              </p:nvSpPr>
              <p:spPr>
                <a:xfrm>
                  <a:off x="2771800" y="245080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Arc 87"/>
                <p:cNvSpPr/>
                <p:nvPr/>
              </p:nvSpPr>
              <p:spPr>
                <a:xfrm>
                  <a:off x="2771800" y="243556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Arc 88"/>
                <p:cNvSpPr/>
                <p:nvPr/>
              </p:nvSpPr>
              <p:spPr>
                <a:xfrm>
                  <a:off x="2771800" y="242032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/>
                <p:cNvSpPr/>
                <p:nvPr/>
              </p:nvSpPr>
              <p:spPr>
                <a:xfrm>
                  <a:off x="2771800" y="240786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Arc 90"/>
                <p:cNvSpPr/>
                <p:nvPr/>
              </p:nvSpPr>
              <p:spPr>
                <a:xfrm>
                  <a:off x="2771800" y="239262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>
                  <a:off x="2771800" y="237738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Arc 92"/>
                <p:cNvSpPr/>
                <p:nvPr/>
              </p:nvSpPr>
              <p:spPr>
                <a:xfrm>
                  <a:off x="2771800" y="236214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c 93"/>
                <p:cNvSpPr/>
                <p:nvPr/>
              </p:nvSpPr>
              <p:spPr>
                <a:xfrm>
                  <a:off x="2771800" y="234537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/>
                <p:cNvSpPr/>
                <p:nvPr/>
              </p:nvSpPr>
              <p:spPr>
                <a:xfrm>
                  <a:off x="2771800" y="233013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>
                  <a:off x="2771800" y="231489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Arc 96"/>
                <p:cNvSpPr/>
                <p:nvPr/>
              </p:nvSpPr>
              <p:spPr>
                <a:xfrm>
                  <a:off x="2771800" y="229965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rc 97"/>
                <p:cNvSpPr/>
                <p:nvPr/>
              </p:nvSpPr>
              <p:spPr>
                <a:xfrm>
                  <a:off x="2771800" y="228462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>
                  <a:off x="2771800" y="226938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rc 99"/>
                <p:cNvSpPr/>
                <p:nvPr/>
              </p:nvSpPr>
              <p:spPr>
                <a:xfrm>
                  <a:off x="2771800" y="225414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>
                  <a:off x="2771800" y="223890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>
                  <a:off x="2771800" y="222594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c 102"/>
                <p:cNvSpPr/>
                <p:nvPr/>
              </p:nvSpPr>
              <p:spPr>
                <a:xfrm>
                  <a:off x="2771800" y="221070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/>
                <p:cNvSpPr/>
                <p:nvPr/>
              </p:nvSpPr>
              <p:spPr>
                <a:xfrm>
                  <a:off x="2771800" y="219546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c 104"/>
                <p:cNvSpPr/>
                <p:nvPr/>
              </p:nvSpPr>
              <p:spPr>
                <a:xfrm>
                  <a:off x="2771800" y="218022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>
                  <a:off x="2771800" y="216395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/>
                <p:cNvSpPr/>
                <p:nvPr/>
              </p:nvSpPr>
              <p:spPr>
                <a:xfrm>
                  <a:off x="2771800" y="214871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>
                  <a:off x="2771800" y="213347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Arc 108"/>
                <p:cNvSpPr/>
                <p:nvPr/>
              </p:nvSpPr>
              <p:spPr>
                <a:xfrm>
                  <a:off x="2771800" y="211823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>
                  <a:off x="2771800" y="210146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Arc 110"/>
                <p:cNvSpPr/>
                <p:nvPr/>
              </p:nvSpPr>
              <p:spPr>
                <a:xfrm>
                  <a:off x="2771800" y="208622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Arc 111"/>
                <p:cNvSpPr/>
                <p:nvPr/>
              </p:nvSpPr>
              <p:spPr>
                <a:xfrm>
                  <a:off x="2771800" y="206717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Arc 112"/>
                <p:cNvSpPr/>
                <p:nvPr/>
              </p:nvSpPr>
              <p:spPr>
                <a:xfrm>
                  <a:off x="2771800" y="205193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Arc 79"/>
              <p:cNvSpPr/>
              <p:nvPr/>
            </p:nvSpPr>
            <p:spPr>
              <a:xfrm>
                <a:off x="1965412" y="1621279"/>
                <a:ext cx="914400" cy="914400"/>
              </a:xfrm>
              <a:prstGeom prst="arc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5468955" y="2315303"/>
              <a:ext cx="152226" cy="320775"/>
            </a:xfrm>
            <a:prstGeom prst="rect">
              <a:avLst/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2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2343452" y="5280397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67744" y="813106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1720" y="0"/>
            <a:ext cx="4392488" cy="238336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47477"/>
            <a:ext cx="9144000" cy="216847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7932" y="434354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1481" y="4917271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91106" y="2633173"/>
            <a:ext cx="80025" cy="589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94281" y="3270250"/>
            <a:ext cx="80025" cy="578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3293" y="1564867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19783" y="2426171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23293" y="3845502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23293" y="4700868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52020" y="3065151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051720" y="3065150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24970" y="1778525"/>
            <a:ext cx="4598792" cy="652179"/>
            <a:chOff x="2124970" y="1778525"/>
            <a:chExt cx="4598792" cy="652179"/>
          </a:xfrm>
        </p:grpSpPr>
        <p:grpSp>
          <p:nvGrpSpPr>
            <p:cNvPr id="23" name="Group 22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136810" y="4061905"/>
            <a:ext cx="4598792" cy="652179"/>
            <a:chOff x="2124970" y="1778525"/>
            <a:chExt cx="4598792" cy="652179"/>
          </a:xfrm>
        </p:grpSpPr>
        <p:grpSp>
          <p:nvGrpSpPr>
            <p:cNvPr id="39" name="Group 38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apezoid 49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446327" y="299841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24506" y="5183509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43451" y="725957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73168" y="2969403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2924" y="710191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/>
              <a:t>ช่องทางเดินที่ 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81296" y="291424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/>
              <a:t>ช่องทางเดินที่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81296" y="5185442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/>
              <a:t>ช่องทางเดินที่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902924" y="2098973"/>
            <a:ext cx="2133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71793" y="4363492"/>
            <a:ext cx="2133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331579" y="418120"/>
            <a:ext cx="2528360" cy="2496129"/>
            <a:chOff x="3331579" y="418120"/>
            <a:chExt cx="2528360" cy="2496129"/>
          </a:xfrm>
        </p:grpSpPr>
        <p:sp>
          <p:nvSpPr>
            <p:cNvPr id="3" name="Arc 2"/>
            <p:cNvSpPr/>
            <p:nvPr/>
          </p:nvSpPr>
          <p:spPr>
            <a:xfrm>
              <a:off x="3331579" y="490128"/>
              <a:ext cx="2456352" cy="2424121"/>
            </a:xfrm>
            <a:prstGeom prst="arc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5715923" y="165418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6200000">
              <a:off x="4487746" y="44212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3036553" y="3569491"/>
            <a:ext cx="2528360" cy="2496129"/>
            <a:chOff x="3331579" y="418120"/>
            <a:chExt cx="2528360" cy="2496129"/>
          </a:xfrm>
        </p:grpSpPr>
        <p:sp>
          <p:nvSpPr>
            <p:cNvPr id="63" name="Arc 62"/>
            <p:cNvSpPr/>
            <p:nvPr/>
          </p:nvSpPr>
          <p:spPr>
            <a:xfrm>
              <a:off x="3331579" y="490128"/>
              <a:ext cx="2456352" cy="2424121"/>
            </a:xfrm>
            <a:prstGeom prst="arc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0800000">
              <a:off x="5715923" y="165418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4487746" y="44212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5196" y="1778451"/>
            <a:ext cx="1695022" cy="1472641"/>
            <a:chOff x="3595196" y="1778451"/>
            <a:chExt cx="1695022" cy="1472641"/>
          </a:xfrm>
        </p:grpSpPr>
        <p:grpSp>
          <p:nvGrpSpPr>
            <p:cNvPr id="66" name="Group 65"/>
            <p:cNvGrpSpPr/>
            <p:nvPr/>
          </p:nvGrpSpPr>
          <p:grpSpPr>
            <a:xfrm rot="10800000">
              <a:off x="3595196" y="1785843"/>
              <a:ext cx="1472642" cy="1453869"/>
              <a:chOff x="3331579" y="418120"/>
              <a:chExt cx="2528360" cy="2496129"/>
            </a:xfrm>
          </p:grpSpPr>
          <p:sp>
            <p:nvSpPr>
              <p:cNvPr id="67" name="Arc 66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5400000">
              <a:off x="3826963" y="1787838"/>
              <a:ext cx="1472641" cy="1453868"/>
              <a:chOff x="3331579" y="418120"/>
              <a:chExt cx="2528360" cy="2496129"/>
            </a:xfrm>
          </p:grpSpPr>
          <p:sp>
            <p:nvSpPr>
              <p:cNvPr id="73" name="Arc 72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 rot="10800000">
            <a:off x="3610347" y="3281616"/>
            <a:ext cx="1695022" cy="1472640"/>
            <a:chOff x="3595196" y="1778451"/>
            <a:chExt cx="1695022" cy="1472640"/>
          </a:xfrm>
        </p:grpSpPr>
        <p:grpSp>
          <p:nvGrpSpPr>
            <p:cNvPr id="77" name="Group 76"/>
            <p:cNvGrpSpPr/>
            <p:nvPr/>
          </p:nvGrpSpPr>
          <p:grpSpPr>
            <a:xfrm rot="10800000">
              <a:off x="3595196" y="1785843"/>
              <a:ext cx="1472642" cy="1453869"/>
              <a:chOff x="3331579" y="418120"/>
              <a:chExt cx="2528360" cy="2496129"/>
            </a:xfrm>
          </p:grpSpPr>
          <p:sp>
            <p:nvSpPr>
              <p:cNvPr id="82" name="Arc 81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5400000">
              <a:off x="3826964" y="1787837"/>
              <a:ext cx="1472640" cy="1453868"/>
              <a:chOff x="3331579" y="418120"/>
              <a:chExt cx="2528359" cy="2496129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rot="10800000">
                <a:off x="5715922" y="1654181"/>
                <a:ext cx="144016" cy="96012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5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2343452" y="5564185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67744" y="1096894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1720" y="0"/>
            <a:ext cx="4392488" cy="522124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1356"/>
            <a:ext cx="9144000" cy="312969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7932" y="718142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1481" y="5201059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91106" y="2916961"/>
            <a:ext cx="80025" cy="589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94281" y="3554038"/>
            <a:ext cx="80025" cy="578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3293" y="1848655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19783" y="2709959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23293" y="4129290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3293" y="4984656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4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752020" y="3348939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051720" y="3348938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24970" y="2062313"/>
            <a:ext cx="4598792" cy="652179"/>
            <a:chOff x="2124970" y="1778525"/>
            <a:chExt cx="4598792" cy="652179"/>
          </a:xfrm>
        </p:grpSpPr>
        <p:grpSp>
          <p:nvGrpSpPr>
            <p:cNvPr id="23" name="Group 22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136810" y="4345693"/>
            <a:ext cx="4598792" cy="652179"/>
            <a:chOff x="2124970" y="1778525"/>
            <a:chExt cx="4598792" cy="652179"/>
          </a:xfrm>
        </p:grpSpPr>
        <p:grpSp>
          <p:nvGrpSpPr>
            <p:cNvPr id="39" name="Group 38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apezoid 49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446327" y="3282207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24506" y="5467297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43451" y="1009745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73168" y="32531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2924" y="993979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ช่องทางเดินที่ 1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81296" y="3198037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ช่องทางเดินที่ </a:t>
            </a:r>
            <a:r>
              <a:rPr 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81296" y="5469230"/>
            <a:ext cx="187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ช่องทางเดินที่ </a:t>
            </a:r>
            <a:r>
              <a:rPr 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902924" y="2382761"/>
            <a:ext cx="2133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71793" y="4647280"/>
            <a:ext cx="2133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331579" y="701908"/>
            <a:ext cx="2528360" cy="2496129"/>
            <a:chOff x="3331579" y="418120"/>
            <a:chExt cx="2528360" cy="2496129"/>
          </a:xfrm>
        </p:grpSpPr>
        <p:sp>
          <p:nvSpPr>
            <p:cNvPr id="3" name="Arc 2"/>
            <p:cNvSpPr/>
            <p:nvPr/>
          </p:nvSpPr>
          <p:spPr>
            <a:xfrm>
              <a:off x="3331579" y="490128"/>
              <a:ext cx="2456352" cy="2424121"/>
            </a:xfrm>
            <a:prstGeom prst="arc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5715923" y="165418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6200000">
              <a:off x="4487746" y="44212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3036553" y="3853279"/>
            <a:ext cx="2528360" cy="2496129"/>
            <a:chOff x="3331579" y="418120"/>
            <a:chExt cx="2528360" cy="2496129"/>
          </a:xfrm>
        </p:grpSpPr>
        <p:sp>
          <p:nvSpPr>
            <p:cNvPr id="63" name="Arc 62"/>
            <p:cNvSpPr/>
            <p:nvPr/>
          </p:nvSpPr>
          <p:spPr>
            <a:xfrm>
              <a:off x="3331579" y="490128"/>
              <a:ext cx="2456352" cy="2424121"/>
            </a:xfrm>
            <a:prstGeom prst="arc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0800000">
              <a:off x="5715923" y="165418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4487746" y="44212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5196" y="2062239"/>
            <a:ext cx="1695022" cy="1472641"/>
            <a:chOff x="3595196" y="1778451"/>
            <a:chExt cx="1695022" cy="1472641"/>
          </a:xfrm>
        </p:grpSpPr>
        <p:grpSp>
          <p:nvGrpSpPr>
            <p:cNvPr id="66" name="Group 65"/>
            <p:cNvGrpSpPr/>
            <p:nvPr/>
          </p:nvGrpSpPr>
          <p:grpSpPr>
            <a:xfrm rot="10800000">
              <a:off x="3595196" y="1785843"/>
              <a:ext cx="1472642" cy="1453869"/>
              <a:chOff x="3331579" y="418120"/>
              <a:chExt cx="2528360" cy="2496129"/>
            </a:xfrm>
          </p:grpSpPr>
          <p:sp>
            <p:nvSpPr>
              <p:cNvPr id="67" name="Arc 66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5400000">
              <a:off x="3826963" y="1787838"/>
              <a:ext cx="1472641" cy="1453868"/>
              <a:chOff x="3331579" y="418120"/>
              <a:chExt cx="2528360" cy="2496129"/>
            </a:xfrm>
          </p:grpSpPr>
          <p:sp>
            <p:nvSpPr>
              <p:cNvPr id="73" name="Arc 72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 rot="10800000">
            <a:off x="3610347" y="3565404"/>
            <a:ext cx="1695022" cy="1472640"/>
            <a:chOff x="3595196" y="1778451"/>
            <a:chExt cx="1695022" cy="1472640"/>
          </a:xfrm>
        </p:grpSpPr>
        <p:grpSp>
          <p:nvGrpSpPr>
            <p:cNvPr id="77" name="Group 76"/>
            <p:cNvGrpSpPr/>
            <p:nvPr/>
          </p:nvGrpSpPr>
          <p:grpSpPr>
            <a:xfrm rot="10800000">
              <a:off x="3595196" y="1785843"/>
              <a:ext cx="1472642" cy="1453869"/>
              <a:chOff x="3331579" y="418120"/>
              <a:chExt cx="2528360" cy="2496129"/>
            </a:xfrm>
          </p:grpSpPr>
          <p:sp>
            <p:nvSpPr>
              <p:cNvPr id="82" name="Arc 81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5400000">
              <a:off x="3826964" y="1787837"/>
              <a:ext cx="1472640" cy="1453868"/>
              <a:chOff x="3331579" y="418120"/>
              <a:chExt cx="2528359" cy="2496129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rot="10800000">
                <a:off x="5715922" y="1654181"/>
                <a:ext cx="144016" cy="96012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857820" y="17445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9696" y="45862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82054" y="50306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55085" y="62774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89380" y="26334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73172" y="40664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35482" y="40545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18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057" y="265263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18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01447" y="355153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90709" y="318220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5370" y="21980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616245" y="22060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746593" y="44893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15923" y="44893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25936" y="19439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10749" y="19945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24843" y="2430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44879" y="2467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97159" y="47743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85638" y="4741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-350470" y="3037746"/>
            <a:ext cx="2651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sz="6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นอกโรงงาน</a:t>
            </a:r>
            <a:endParaRPr lang="en-US" sz="60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91613" y="-213805"/>
            <a:ext cx="3002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รปภ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3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วิเคราะห์การหมุน 0 – 90 องศา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492162" y="1043668"/>
            <a:ext cx="4193355" cy="2097796"/>
            <a:chOff x="467545" y="1928039"/>
            <a:chExt cx="5544615" cy="2982168"/>
          </a:xfrm>
        </p:grpSpPr>
        <p:grpSp>
          <p:nvGrpSpPr>
            <p:cNvPr id="11" name="Group 10"/>
            <p:cNvGrpSpPr/>
            <p:nvPr/>
          </p:nvGrpSpPr>
          <p:grpSpPr>
            <a:xfrm>
              <a:off x="3770088" y="2172616"/>
              <a:ext cx="2026048" cy="2026048"/>
              <a:chOff x="3881796" y="1216893"/>
              <a:chExt cx="1071885" cy="1071885"/>
            </a:xfrm>
          </p:grpSpPr>
          <p:sp>
            <p:nvSpPr>
              <p:cNvPr id="50" name="Pie 49"/>
              <p:cNvSpPr/>
              <p:nvPr/>
            </p:nvSpPr>
            <p:spPr>
              <a:xfrm rot="10800000">
                <a:off x="3881796" y="1216893"/>
                <a:ext cx="1071885" cy="1071885"/>
              </a:xfrm>
              <a:prstGeom prst="pi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43073" y="1359915"/>
                <a:ext cx="769742" cy="769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1152549" y="2272483"/>
              <a:ext cx="1932535" cy="3302544"/>
              <a:chOff x="4620035" y="1338530"/>
              <a:chExt cx="1022412" cy="17472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20035" y="1338530"/>
                <a:ext cx="1022412" cy="993155"/>
                <a:chOff x="1965412" y="1621279"/>
                <a:chExt cx="1022412" cy="99315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771800" y="2047758"/>
                  <a:ext cx="216024" cy="566676"/>
                  <a:chOff x="2771800" y="2047758"/>
                  <a:chExt cx="216024" cy="566676"/>
                </a:xfrm>
              </p:grpSpPr>
              <p:sp>
                <p:nvSpPr>
                  <p:cNvPr id="17" name="Can 16"/>
                  <p:cNvSpPr/>
                  <p:nvPr/>
                </p:nvSpPr>
                <p:spPr>
                  <a:xfrm>
                    <a:off x="2771800" y="2047758"/>
                    <a:ext cx="216024" cy="566676"/>
                  </a:xfrm>
                  <a:prstGeom prst="can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>
                    <a:off x="2771800" y="252853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>
                    <a:off x="2771800" y="251329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>
                    <a:off x="2771800" y="249805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Arc 20"/>
                  <p:cNvSpPr/>
                  <p:nvPr/>
                </p:nvSpPr>
                <p:spPr>
                  <a:xfrm>
                    <a:off x="2771800" y="248281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/>
                  <p:cNvSpPr/>
                  <p:nvPr/>
                </p:nvSpPr>
                <p:spPr>
                  <a:xfrm>
                    <a:off x="2771800" y="246604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Arc 22"/>
                  <p:cNvSpPr/>
                  <p:nvPr/>
                </p:nvSpPr>
                <p:spPr>
                  <a:xfrm>
                    <a:off x="2771800" y="245080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Arc 23"/>
                  <p:cNvSpPr/>
                  <p:nvPr/>
                </p:nvSpPr>
                <p:spPr>
                  <a:xfrm>
                    <a:off x="2771800" y="243556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Arc 24"/>
                  <p:cNvSpPr/>
                  <p:nvPr/>
                </p:nvSpPr>
                <p:spPr>
                  <a:xfrm>
                    <a:off x="2771800" y="242032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Arc 25"/>
                  <p:cNvSpPr/>
                  <p:nvPr/>
                </p:nvSpPr>
                <p:spPr>
                  <a:xfrm>
                    <a:off x="2771800" y="240786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Arc 26"/>
                  <p:cNvSpPr/>
                  <p:nvPr/>
                </p:nvSpPr>
                <p:spPr>
                  <a:xfrm>
                    <a:off x="2771800" y="239262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Arc 27"/>
                  <p:cNvSpPr/>
                  <p:nvPr/>
                </p:nvSpPr>
                <p:spPr>
                  <a:xfrm>
                    <a:off x="2771800" y="237738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/>
                  <p:cNvSpPr/>
                  <p:nvPr/>
                </p:nvSpPr>
                <p:spPr>
                  <a:xfrm>
                    <a:off x="2771800" y="236214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Arc 29"/>
                  <p:cNvSpPr/>
                  <p:nvPr/>
                </p:nvSpPr>
                <p:spPr>
                  <a:xfrm>
                    <a:off x="2771800" y="234537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/>
                  <p:cNvSpPr/>
                  <p:nvPr/>
                </p:nvSpPr>
                <p:spPr>
                  <a:xfrm>
                    <a:off x="2771800" y="233013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Arc 31"/>
                  <p:cNvSpPr/>
                  <p:nvPr/>
                </p:nvSpPr>
                <p:spPr>
                  <a:xfrm>
                    <a:off x="2771800" y="231489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Arc 32"/>
                  <p:cNvSpPr/>
                  <p:nvPr/>
                </p:nvSpPr>
                <p:spPr>
                  <a:xfrm>
                    <a:off x="2771800" y="229965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Arc 33"/>
                  <p:cNvSpPr/>
                  <p:nvPr/>
                </p:nvSpPr>
                <p:spPr>
                  <a:xfrm>
                    <a:off x="2771800" y="228462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Arc 34"/>
                  <p:cNvSpPr/>
                  <p:nvPr/>
                </p:nvSpPr>
                <p:spPr>
                  <a:xfrm>
                    <a:off x="2771800" y="226938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Arc 35"/>
                  <p:cNvSpPr/>
                  <p:nvPr/>
                </p:nvSpPr>
                <p:spPr>
                  <a:xfrm>
                    <a:off x="2771800" y="225414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Arc 36"/>
                  <p:cNvSpPr/>
                  <p:nvPr/>
                </p:nvSpPr>
                <p:spPr>
                  <a:xfrm>
                    <a:off x="2771800" y="223890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/>
                  <p:cNvSpPr/>
                  <p:nvPr/>
                </p:nvSpPr>
                <p:spPr>
                  <a:xfrm>
                    <a:off x="2771800" y="222594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Arc 38"/>
                  <p:cNvSpPr/>
                  <p:nvPr/>
                </p:nvSpPr>
                <p:spPr>
                  <a:xfrm>
                    <a:off x="2771800" y="221070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Arc 39"/>
                  <p:cNvSpPr/>
                  <p:nvPr/>
                </p:nvSpPr>
                <p:spPr>
                  <a:xfrm>
                    <a:off x="2771800" y="219546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>
                  <a:xfrm>
                    <a:off x="2771800" y="218022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Arc 41"/>
                  <p:cNvSpPr/>
                  <p:nvPr/>
                </p:nvSpPr>
                <p:spPr>
                  <a:xfrm>
                    <a:off x="2771800" y="216395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Arc 42"/>
                  <p:cNvSpPr/>
                  <p:nvPr/>
                </p:nvSpPr>
                <p:spPr>
                  <a:xfrm>
                    <a:off x="2771800" y="214871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c 43"/>
                  <p:cNvSpPr/>
                  <p:nvPr/>
                </p:nvSpPr>
                <p:spPr>
                  <a:xfrm>
                    <a:off x="2771800" y="213347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c 44"/>
                  <p:cNvSpPr/>
                  <p:nvPr/>
                </p:nvSpPr>
                <p:spPr>
                  <a:xfrm>
                    <a:off x="2771800" y="211823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Arc 45"/>
                  <p:cNvSpPr/>
                  <p:nvPr/>
                </p:nvSpPr>
                <p:spPr>
                  <a:xfrm>
                    <a:off x="2771800" y="210146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c 46"/>
                  <p:cNvSpPr/>
                  <p:nvPr/>
                </p:nvSpPr>
                <p:spPr>
                  <a:xfrm>
                    <a:off x="2771800" y="208622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Arc 47"/>
                  <p:cNvSpPr/>
                  <p:nvPr/>
                </p:nvSpPr>
                <p:spPr>
                  <a:xfrm>
                    <a:off x="2771800" y="206717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Arc 48"/>
                  <p:cNvSpPr/>
                  <p:nvPr/>
                </p:nvSpPr>
                <p:spPr>
                  <a:xfrm>
                    <a:off x="2771800" y="205193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>
                  <a:off x="1965412" y="1621279"/>
                  <a:ext cx="914400" cy="914400"/>
                </a:xfrm>
                <a:prstGeom prst="arc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460615" y="2315303"/>
                <a:ext cx="152225" cy="770445"/>
              </a:xfrm>
              <a:prstGeom prst="rect">
                <a:avLst/>
              </a:prstGeom>
              <a:solidFill>
                <a:srgbClr val="FF0000">
                  <a:alpha val="2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410764" y="2976469"/>
              <a:ext cx="1815464" cy="1933738"/>
              <a:chOff x="1496292" y="1121129"/>
              <a:chExt cx="960475" cy="102304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96292" y="112112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90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88745" y="1774845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/>
                  <a:t>0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0800000">
              <a:off x="3230416" y="1928039"/>
              <a:ext cx="2781744" cy="2746283"/>
              <a:chOff x="3331579" y="418120"/>
              <a:chExt cx="2528360" cy="2496129"/>
            </a:xfrm>
          </p:grpSpPr>
          <p:sp>
            <p:nvSpPr>
              <p:cNvPr id="55" name="Arc 54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125551" y="2934575"/>
            <a:ext cx="7326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เปิด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:  slow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จนไม่เจอ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TAG  -&gt;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Feed Step -&gt;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Wait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50055" y="5447540"/>
            <a:ext cx="74723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ปิด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:  Feed Step -&gt;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slow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จนเจอ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Tag  -&gt; stop</a:t>
            </a:r>
            <a:b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</a:b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      </a:t>
            </a:r>
            <a:r>
              <a:rPr lang="en-US" sz="36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“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แก้ปัญหาองศาผิด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ขณะ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Feed Step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เจอ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Tag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ให้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Stop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เลย</a:t>
            </a:r>
            <a:r>
              <a:rPr lang="en-US" sz="36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” </a:t>
            </a:r>
            <a:r>
              <a:rPr lang="en-US" sz="36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4000" b="1" i="1" dirty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09402" y="3411061"/>
            <a:ext cx="4148747" cy="2304174"/>
            <a:chOff x="2704581" y="3181855"/>
            <a:chExt cx="4148747" cy="2304174"/>
          </a:xfrm>
        </p:grpSpPr>
        <p:grpSp>
          <p:nvGrpSpPr>
            <p:cNvPr id="65" name="Group 64"/>
            <p:cNvGrpSpPr/>
            <p:nvPr/>
          </p:nvGrpSpPr>
          <p:grpSpPr>
            <a:xfrm>
              <a:off x="4977107" y="3181855"/>
              <a:ext cx="1355608" cy="1517780"/>
              <a:chOff x="2096483" y="424890"/>
              <a:chExt cx="948291" cy="114150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2691851" y="424890"/>
                <a:ext cx="352923" cy="277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 smtClean="0"/>
                  <a:t>90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096483" y="1197059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/>
                  <a:t>0</a:t>
                </a:r>
                <a:endParaRPr lang="en-US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704581" y="3202145"/>
              <a:ext cx="4148747" cy="2283884"/>
              <a:chOff x="2682666" y="3284110"/>
              <a:chExt cx="4148747" cy="2283884"/>
            </a:xfrm>
          </p:grpSpPr>
          <p:grpSp>
            <p:nvGrpSpPr>
              <p:cNvPr id="64" name="Group 63"/>
              <p:cNvGrpSpPr/>
              <p:nvPr/>
            </p:nvGrpSpPr>
            <p:grpSpPr>
              <a:xfrm rot="16200000">
                <a:off x="3251794" y="3639431"/>
                <a:ext cx="1359435" cy="2497692"/>
                <a:chOff x="4620035" y="1338530"/>
                <a:chExt cx="1022412" cy="1747218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4620035" y="1338530"/>
                  <a:ext cx="1022412" cy="993155"/>
                  <a:chOff x="1965412" y="1621279"/>
                  <a:chExt cx="1022412" cy="993155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71800" y="2047758"/>
                    <a:ext cx="216024" cy="566676"/>
                    <a:chOff x="2771800" y="2047758"/>
                    <a:chExt cx="216024" cy="566676"/>
                  </a:xfrm>
                </p:grpSpPr>
                <p:sp>
                  <p:nvSpPr>
                    <p:cNvPr id="76" name="Can 75"/>
                    <p:cNvSpPr/>
                    <p:nvPr/>
                  </p:nvSpPr>
                  <p:spPr>
                    <a:xfrm>
                      <a:off x="2771800" y="2047758"/>
                      <a:ext cx="216024" cy="566676"/>
                    </a:xfrm>
                    <a:prstGeom prst="can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Arc 76"/>
                    <p:cNvSpPr/>
                    <p:nvPr/>
                  </p:nvSpPr>
                  <p:spPr>
                    <a:xfrm>
                      <a:off x="2771800" y="252853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Arc 77"/>
                    <p:cNvSpPr/>
                    <p:nvPr/>
                  </p:nvSpPr>
                  <p:spPr>
                    <a:xfrm>
                      <a:off x="2771800" y="251329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Arc 78"/>
                    <p:cNvSpPr/>
                    <p:nvPr/>
                  </p:nvSpPr>
                  <p:spPr>
                    <a:xfrm>
                      <a:off x="2771800" y="249805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Arc 79"/>
                    <p:cNvSpPr/>
                    <p:nvPr/>
                  </p:nvSpPr>
                  <p:spPr>
                    <a:xfrm>
                      <a:off x="2771800" y="248281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Arc 80"/>
                    <p:cNvSpPr/>
                    <p:nvPr/>
                  </p:nvSpPr>
                  <p:spPr>
                    <a:xfrm>
                      <a:off x="2771800" y="246604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Arc 81"/>
                    <p:cNvSpPr/>
                    <p:nvPr/>
                  </p:nvSpPr>
                  <p:spPr>
                    <a:xfrm>
                      <a:off x="2771800" y="245080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Arc 82"/>
                    <p:cNvSpPr/>
                    <p:nvPr/>
                  </p:nvSpPr>
                  <p:spPr>
                    <a:xfrm>
                      <a:off x="2771800" y="243556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Arc 83"/>
                    <p:cNvSpPr/>
                    <p:nvPr/>
                  </p:nvSpPr>
                  <p:spPr>
                    <a:xfrm>
                      <a:off x="2771800" y="242032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Arc 84"/>
                    <p:cNvSpPr/>
                    <p:nvPr/>
                  </p:nvSpPr>
                  <p:spPr>
                    <a:xfrm>
                      <a:off x="2771800" y="240786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Arc 85"/>
                    <p:cNvSpPr/>
                    <p:nvPr/>
                  </p:nvSpPr>
                  <p:spPr>
                    <a:xfrm>
                      <a:off x="2771800" y="239262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Arc 86"/>
                    <p:cNvSpPr/>
                    <p:nvPr/>
                  </p:nvSpPr>
                  <p:spPr>
                    <a:xfrm>
                      <a:off x="2771800" y="237738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Arc 87"/>
                    <p:cNvSpPr/>
                    <p:nvPr/>
                  </p:nvSpPr>
                  <p:spPr>
                    <a:xfrm>
                      <a:off x="2771800" y="236214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Arc 88"/>
                    <p:cNvSpPr/>
                    <p:nvPr/>
                  </p:nvSpPr>
                  <p:spPr>
                    <a:xfrm>
                      <a:off x="2771800" y="234537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Arc 89"/>
                    <p:cNvSpPr/>
                    <p:nvPr/>
                  </p:nvSpPr>
                  <p:spPr>
                    <a:xfrm>
                      <a:off x="2771800" y="233013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Arc 90"/>
                    <p:cNvSpPr/>
                    <p:nvPr/>
                  </p:nvSpPr>
                  <p:spPr>
                    <a:xfrm>
                      <a:off x="2771800" y="231489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Arc 91"/>
                    <p:cNvSpPr/>
                    <p:nvPr/>
                  </p:nvSpPr>
                  <p:spPr>
                    <a:xfrm>
                      <a:off x="2771800" y="229965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Arc 92"/>
                    <p:cNvSpPr/>
                    <p:nvPr/>
                  </p:nvSpPr>
                  <p:spPr>
                    <a:xfrm>
                      <a:off x="2771800" y="228462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Arc 93"/>
                    <p:cNvSpPr/>
                    <p:nvPr/>
                  </p:nvSpPr>
                  <p:spPr>
                    <a:xfrm>
                      <a:off x="2771800" y="226938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Arc 94"/>
                    <p:cNvSpPr/>
                    <p:nvPr/>
                  </p:nvSpPr>
                  <p:spPr>
                    <a:xfrm>
                      <a:off x="2771800" y="225414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Arc 95"/>
                    <p:cNvSpPr/>
                    <p:nvPr/>
                  </p:nvSpPr>
                  <p:spPr>
                    <a:xfrm>
                      <a:off x="2771800" y="223890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Arc 96"/>
                    <p:cNvSpPr/>
                    <p:nvPr/>
                  </p:nvSpPr>
                  <p:spPr>
                    <a:xfrm>
                      <a:off x="2771800" y="222594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Arc 97"/>
                    <p:cNvSpPr/>
                    <p:nvPr/>
                  </p:nvSpPr>
                  <p:spPr>
                    <a:xfrm>
                      <a:off x="2771800" y="221070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Arc 98"/>
                    <p:cNvSpPr/>
                    <p:nvPr/>
                  </p:nvSpPr>
                  <p:spPr>
                    <a:xfrm>
                      <a:off x="2771800" y="219546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Arc 99"/>
                    <p:cNvSpPr/>
                    <p:nvPr/>
                  </p:nvSpPr>
                  <p:spPr>
                    <a:xfrm>
                      <a:off x="2771800" y="218022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Arc 100"/>
                    <p:cNvSpPr/>
                    <p:nvPr/>
                  </p:nvSpPr>
                  <p:spPr>
                    <a:xfrm>
                      <a:off x="2771800" y="216395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Arc 101"/>
                    <p:cNvSpPr/>
                    <p:nvPr/>
                  </p:nvSpPr>
                  <p:spPr>
                    <a:xfrm>
                      <a:off x="2771800" y="214871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Arc 102"/>
                    <p:cNvSpPr/>
                    <p:nvPr/>
                  </p:nvSpPr>
                  <p:spPr>
                    <a:xfrm>
                      <a:off x="2771800" y="213347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Arc 103"/>
                    <p:cNvSpPr/>
                    <p:nvPr/>
                  </p:nvSpPr>
                  <p:spPr>
                    <a:xfrm>
                      <a:off x="2771800" y="211823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Arc 104"/>
                    <p:cNvSpPr/>
                    <p:nvPr/>
                  </p:nvSpPr>
                  <p:spPr>
                    <a:xfrm>
                      <a:off x="2771800" y="210146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Arc 105"/>
                    <p:cNvSpPr/>
                    <p:nvPr/>
                  </p:nvSpPr>
                  <p:spPr>
                    <a:xfrm>
                      <a:off x="2771800" y="208622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Arc 106"/>
                    <p:cNvSpPr/>
                    <p:nvPr/>
                  </p:nvSpPr>
                  <p:spPr>
                    <a:xfrm>
                      <a:off x="2771800" y="206717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Arc 107"/>
                    <p:cNvSpPr/>
                    <p:nvPr/>
                  </p:nvSpPr>
                  <p:spPr>
                    <a:xfrm>
                      <a:off x="2771800" y="205193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5" name="Arc 74"/>
                  <p:cNvSpPr/>
                  <p:nvPr/>
                </p:nvSpPr>
                <p:spPr>
                  <a:xfrm>
                    <a:off x="1965412" y="1621279"/>
                    <a:ext cx="914400" cy="914400"/>
                  </a:xfrm>
                  <a:prstGeom prst="arc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" name="Rectangle 72"/>
                <p:cNvSpPr/>
                <p:nvPr/>
              </p:nvSpPr>
              <p:spPr>
                <a:xfrm>
                  <a:off x="5460615" y="2315303"/>
                  <a:ext cx="152225" cy="770445"/>
                </a:xfrm>
                <a:prstGeom prst="rect">
                  <a:avLst/>
                </a:prstGeom>
                <a:solidFill>
                  <a:srgbClr val="FF0000">
                    <a:alpha val="2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4899550" y="3284110"/>
                <a:ext cx="1931863" cy="2103814"/>
                <a:chOff x="4100223" y="3205279"/>
                <a:chExt cx="1931863" cy="2103814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 rot="5400000">
                  <a:off x="4439465" y="3493535"/>
                  <a:ext cx="1556369" cy="1546494"/>
                  <a:chOff x="3881796" y="1216893"/>
                  <a:chExt cx="1071885" cy="1071885"/>
                </a:xfrm>
              </p:grpSpPr>
              <p:sp>
                <p:nvSpPr>
                  <p:cNvPr id="109" name="Pie 108"/>
                  <p:cNvSpPr/>
                  <p:nvPr/>
                </p:nvSpPr>
                <p:spPr>
                  <a:xfrm rot="10800000">
                    <a:off x="3881796" y="1216893"/>
                    <a:ext cx="1071885" cy="1071885"/>
                  </a:xfrm>
                  <a:prstGeom prst="pi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4053930" y="1380800"/>
                    <a:ext cx="715166" cy="73792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TAG</a:t>
                    </a:r>
                    <a:endParaRPr lang="en-US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 rot="16200000">
                  <a:off x="4014248" y="3291254"/>
                  <a:ext cx="2103814" cy="1931863"/>
                  <a:chOff x="3331579" y="418120"/>
                  <a:chExt cx="2528360" cy="2496129"/>
                </a:xfrm>
              </p:grpSpPr>
              <p:sp>
                <p:nvSpPr>
                  <p:cNvPr id="67" name="Arc 66"/>
                  <p:cNvSpPr/>
                  <p:nvPr/>
                </p:nvSpPr>
                <p:spPr>
                  <a:xfrm>
                    <a:off x="3331579" y="490128"/>
                    <a:ext cx="2456352" cy="2424121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Isosceles Triangle 67"/>
                  <p:cNvSpPr/>
                  <p:nvPr/>
                </p:nvSpPr>
                <p:spPr>
                  <a:xfrm rot="10800000">
                    <a:off x="5715923" y="1654182"/>
                    <a:ext cx="144016" cy="96011"/>
                  </a:xfrm>
                  <a:prstGeom prst="triangl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Isosceles Triangle 68"/>
                  <p:cNvSpPr/>
                  <p:nvPr/>
                </p:nvSpPr>
                <p:spPr>
                  <a:xfrm rot="16200000">
                    <a:off x="4487746" y="442122"/>
                    <a:ext cx="144016" cy="96011"/>
                  </a:xfrm>
                  <a:prstGeom prst="triangle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14" name="TextBox 113"/>
          <p:cNvSpPr txBox="1"/>
          <p:nvPr/>
        </p:nvSpPr>
        <p:spPr>
          <a:xfrm>
            <a:off x="1654702" y="280043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FF"/>
                </a:solidFill>
              </a:rPr>
              <a:t>แก้ไขบานอยู่ไม่ตรง 90 องศา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th-TH" dirty="0" smtClean="0">
                <a:solidFill>
                  <a:srgbClr val="0000FF"/>
                </a:solidFill>
              </a:rPr>
              <a:t>ต</a:t>
            </a:r>
            <a:r>
              <a:rPr lang="th-TH" dirty="0">
                <a:solidFill>
                  <a:srgbClr val="0000FF"/>
                </a:solidFill>
              </a:rPr>
              <a:t>อ</a:t>
            </a:r>
            <a:r>
              <a:rPr lang="th-TH" dirty="0" smtClean="0">
                <a:solidFill>
                  <a:srgbClr val="0000FF"/>
                </a:solidFill>
              </a:rPr>
              <a:t>นเริ่มต้น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43447" y="541257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FF"/>
                </a:solidFill>
              </a:rPr>
              <a:t>ปรับให้ตรง 90 องศา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 rot="16200000">
            <a:off x="2031893" y="3743437"/>
            <a:ext cx="1493243" cy="2551831"/>
            <a:chOff x="4620035" y="1338530"/>
            <a:chExt cx="1022412" cy="1747218"/>
          </a:xfrm>
        </p:grpSpPr>
        <p:grpSp>
          <p:nvGrpSpPr>
            <p:cNvPr id="71" name="Group 70"/>
            <p:cNvGrpSpPr/>
            <p:nvPr/>
          </p:nvGrpSpPr>
          <p:grpSpPr>
            <a:xfrm>
              <a:off x="4620035" y="1338530"/>
              <a:ext cx="1022412" cy="993155"/>
              <a:chOff x="1965412" y="1621279"/>
              <a:chExt cx="1022412" cy="9931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71800" y="2047758"/>
                <a:ext cx="216024" cy="566676"/>
                <a:chOff x="2771800" y="2047758"/>
                <a:chExt cx="216024" cy="566676"/>
              </a:xfrm>
            </p:grpSpPr>
            <p:sp>
              <p:nvSpPr>
                <p:cNvPr id="75" name="Can 74"/>
                <p:cNvSpPr/>
                <p:nvPr/>
              </p:nvSpPr>
              <p:spPr>
                <a:xfrm>
                  <a:off x="2771800" y="2047758"/>
                  <a:ext cx="216024" cy="566676"/>
                </a:xfrm>
                <a:prstGeom prst="can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c 75"/>
                <p:cNvSpPr/>
                <p:nvPr/>
              </p:nvSpPr>
              <p:spPr>
                <a:xfrm>
                  <a:off x="2771800" y="252853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>
                  <a:off x="2771800" y="251329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Arc 77"/>
                <p:cNvSpPr/>
                <p:nvPr/>
              </p:nvSpPr>
              <p:spPr>
                <a:xfrm>
                  <a:off x="2771800" y="249805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>
                  <a:off x="2771800" y="2482811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Arc 79"/>
                <p:cNvSpPr/>
                <p:nvPr/>
              </p:nvSpPr>
              <p:spPr>
                <a:xfrm>
                  <a:off x="2771800" y="246604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 80"/>
                <p:cNvSpPr/>
                <p:nvPr/>
              </p:nvSpPr>
              <p:spPr>
                <a:xfrm>
                  <a:off x="2771800" y="245080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Arc 81"/>
                <p:cNvSpPr/>
                <p:nvPr/>
              </p:nvSpPr>
              <p:spPr>
                <a:xfrm>
                  <a:off x="2771800" y="243556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Arc 82"/>
                <p:cNvSpPr/>
                <p:nvPr/>
              </p:nvSpPr>
              <p:spPr>
                <a:xfrm>
                  <a:off x="2771800" y="2420323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/>
                <p:cNvSpPr/>
                <p:nvPr/>
              </p:nvSpPr>
              <p:spPr>
                <a:xfrm>
                  <a:off x="2771800" y="240786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Arc 84"/>
                <p:cNvSpPr/>
                <p:nvPr/>
              </p:nvSpPr>
              <p:spPr>
                <a:xfrm>
                  <a:off x="2771800" y="239262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/>
                <p:cNvSpPr/>
                <p:nvPr/>
              </p:nvSpPr>
              <p:spPr>
                <a:xfrm>
                  <a:off x="2771800" y="237738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Arc 86"/>
                <p:cNvSpPr/>
                <p:nvPr/>
              </p:nvSpPr>
              <p:spPr>
                <a:xfrm>
                  <a:off x="2771800" y="2362146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Arc 87"/>
                <p:cNvSpPr/>
                <p:nvPr/>
              </p:nvSpPr>
              <p:spPr>
                <a:xfrm>
                  <a:off x="2771800" y="234537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Arc 88"/>
                <p:cNvSpPr/>
                <p:nvPr/>
              </p:nvSpPr>
              <p:spPr>
                <a:xfrm>
                  <a:off x="2771800" y="233013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Arc 89"/>
                <p:cNvSpPr/>
                <p:nvPr/>
              </p:nvSpPr>
              <p:spPr>
                <a:xfrm>
                  <a:off x="2771800" y="231489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Arc 90"/>
                <p:cNvSpPr/>
                <p:nvPr/>
              </p:nvSpPr>
              <p:spPr>
                <a:xfrm>
                  <a:off x="2771800" y="2299658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>
                  <a:off x="2771800" y="228462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Arc 92"/>
                <p:cNvSpPr/>
                <p:nvPr/>
              </p:nvSpPr>
              <p:spPr>
                <a:xfrm>
                  <a:off x="2771800" y="226938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c 93"/>
                <p:cNvSpPr/>
                <p:nvPr/>
              </p:nvSpPr>
              <p:spPr>
                <a:xfrm>
                  <a:off x="2771800" y="225414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/>
                <p:cNvSpPr/>
                <p:nvPr/>
              </p:nvSpPr>
              <p:spPr>
                <a:xfrm>
                  <a:off x="2771800" y="2238902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>
                  <a:off x="2771800" y="222594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Arc 96"/>
                <p:cNvSpPr/>
                <p:nvPr/>
              </p:nvSpPr>
              <p:spPr>
                <a:xfrm>
                  <a:off x="2771800" y="221070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rc 97"/>
                <p:cNvSpPr/>
                <p:nvPr/>
              </p:nvSpPr>
              <p:spPr>
                <a:xfrm>
                  <a:off x="2771800" y="219546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/>
                <p:cNvSpPr/>
                <p:nvPr/>
              </p:nvSpPr>
              <p:spPr>
                <a:xfrm>
                  <a:off x="2771800" y="2180224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rc 99"/>
                <p:cNvSpPr/>
                <p:nvPr/>
              </p:nvSpPr>
              <p:spPr>
                <a:xfrm>
                  <a:off x="2771800" y="216395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Arc 100"/>
                <p:cNvSpPr/>
                <p:nvPr/>
              </p:nvSpPr>
              <p:spPr>
                <a:xfrm>
                  <a:off x="2771800" y="214871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>
                  <a:off x="2771800" y="213347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c 102"/>
                <p:cNvSpPr/>
                <p:nvPr/>
              </p:nvSpPr>
              <p:spPr>
                <a:xfrm>
                  <a:off x="2771800" y="2118237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/>
                <p:cNvSpPr/>
                <p:nvPr/>
              </p:nvSpPr>
              <p:spPr>
                <a:xfrm>
                  <a:off x="2771800" y="210146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c 104"/>
                <p:cNvSpPr/>
                <p:nvPr/>
              </p:nvSpPr>
              <p:spPr>
                <a:xfrm>
                  <a:off x="2771800" y="208622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>
                  <a:off x="2771800" y="206717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/>
                <p:cNvSpPr/>
                <p:nvPr/>
              </p:nvSpPr>
              <p:spPr>
                <a:xfrm>
                  <a:off x="2771800" y="2051939"/>
                  <a:ext cx="216024" cy="69521"/>
                </a:xfrm>
                <a:prstGeom prst="arc">
                  <a:avLst>
                    <a:gd name="adj1" fmla="val 21254935"/>
                    <a:gd name="adj2" fmla="val 11114984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Arc 73"/>
              <p:cNvSpPr/>
              <p:nvPr/>
            </p:nvSpPr>
            <p:spPr>
              <a:xfrm>
                <a:off x="1965412" y="1621279"/>
                <a:ext cx="914400" cy="914400"/>
              </a:xfrm>
              <a:prstGeom prst="arc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460615" y="2315303"/>
              <a:ext cx="152225" cy="770445"/>
            </a:xfrm>
            <a:prstGeom prst="rect">
              <a:avLst/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88508" y="3457364"/>
            <a:ext cx="2149742" cy="2221544"/>
            <a:chOff x="4508340" y="3646556"/>
            <a:chExt cx="2149742" cy="2221544"/>
          </a:xfrm>
        </p:grpSpPr>
        <p:grpSp>
          <p:nvGrpSpPr>
            <p:cNvPr id="64" name="Group 63"/>
            <p:cNvGrpSpPr/>
            <p:nvPr/>
          </p:nvGrpSpPr>
          <p:grpSpPr>
            <a:xfrm>
              <a:off x="4524487" y="4448410"/>
              <a:ext cx="1488792" cy="1419690"/>
              <a:chOff x="1372338" y="1030952"/>
              <a:chExt cx="1019366" cy="97205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040326" y="163367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90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372338" y="1030952"/>
                <a:ext cx="229997" cy="19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180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6200000">
              <a:off x="4537969" y="3616927"/>
              <a:ext cx="2090483" cy="2149742"/>
              <a:chOff x="4569671" y="3553693"/>
              <a:chExt cx="2090483" cy="2149742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983166" y="3958990"/>
                <a:ext cx="1565500" cy="1565500"/>
                <a:chOff x="3881796" y="1216893"/>
                <a:chExt cx="1071885" cy="1071885"/>
              </a:xfrm>
            </p:grpSpPr>
            <p:sp>
              <p:nvSpPr>
                <p:cNvPr id="108" name="Pie 107"/>
                <p:cNvSpPr/>
                <p:nvPr/>
              </p:nvSpPr>
              <p:spPr>
                <a:xfrm rot="10800000">
                  <a:off x="3881796" y="1216893"/>
                  <a:ext cx="1071885" cy="1071885"/>
                </a:xfrm>
                <a:prstGeom prst="pi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4032278" y="1370710"/>
                  <a:ext cx="769742" cy="7697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TAG</a:t>
                  </a:r>
                  <a:endParaRPr lang="en-US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16200000">
                <a:off x="4540042" y="3583322"/>
                <a:ext cx="2149742" cy="2090483"/>
                <a:chOff x="3387218" y="418120"/>
                <a:chExt cx="2528740" cy="2459037"/>
              </a:xfrm>
            </p:grpSpPr>
            <p:sp>
              <p:nvSpPr>
                <p:cNvPr id="66" name="Arc 65"/>
                <p:cNvSpPr/>
                <p:nvPr/>
              </p:nvSpPr>
              <p:spPr>
                <a:xfrm>
                  <a:off x="3387218" y="453037"/>
                  <a:ext cx="2456353" cy="2424120"/>
                </a:xfrm>
                <a:prstGeom prst="arc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rot="10800000">
                  <a:off x="5771943" y="1654182"/>
                  <a:ext cx="144015" cy="96011"/>
                </a:xfrm>
                <a:prstGeom prst="triangl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Isosceles Triangle 67"/>
                <p:cNvSpPr/>
                <p:nvPr/>
              </p:nvSpPr>
              <p:spPr>
                <a:xfrm rot="16200000">
                  <a:off x="4487746" y="442122"/>
                  <a:ext cx="144016" cy="96011"/>
                </a:xfrm>
                <a:prstGeom prst="triangl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19" y="35321"/>
            <a:ext cx="8229600" cy="1143000"/>
          </a:xfrm>
        </p:spPr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วิเคราะห์การหมุน 90 – 180 องศา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54934" y="850169"/>
            <a:ext cx="4260347" cy="2529476"/>
            <a:chOff x="467545" y="1616409"/>
            <a:chExt cx="5513682" cy="3273613"/>
          </a:xfrm>
        </p:grpSpPr>
        <p:grpSp>
          <p:nvGrpSpPr>
            <p:cNvPr id="11" name="Group 10"/>
            <p:cNvGrpSpPr/>
            <p:nvPr/>
          </p:nvGrpSpPr>
          <p:grpSpPr>
            <a:xfrm>
              <a:off x="3770088" y="2172616"/>
              <a:ext cx="2026048" cy="2026048"/>
              <a:chOff x="3881796" y="1216893"/>
              <a:chExt cx="1071885" cy="1071885"/>
            </a:xfrm>
          </p:grpSpPr>
          <p:sp>
            <p:nvSpPr>
              <p:cNvPr id="50" name="Pie 49"/>
              <p:cNvSpPr/>
              <p:nvPr/>
            </p:nvSpPr>
            <p:spPr>
              <a:xfrm rot="10800000">
                <a:off x="3881796" y="1216893"/>
                <a:ext cx="1071885" cy="1071885"/>
              </a:xfrm>
              <a:prstGeom prst="pi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43073" y="1359915"/>
                <a:ext cx="769742" cy="769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1152549" y="2272483"/>
              <a:ext cx="1932535" cy="3302544"/>
              <a:chOff x="4620035" y="1338530"/>
              <a:chExt cx="1022412" cy="17472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20035" y="1338530"/>
                <a:ext cx="1022412" cy="993155"/>
                <a:chOff x="1965412" y="1621279"/>
                <a:chExt cx="1022412" cy="99315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771800" y="2047758"/>
                  <a:ext cx="216024" cy="566676"/>
                  <a:chOff x="2771800" y="2047758"/>
                  <a:chExt cx="216024" cy="566676"/>
                </a:xfrm>
              </p:grpSpPr>
              <p:sp>
                <p:nvSpPr>
                  <p:cNvPr id="17" name="Can 16"/>
                  <p:cNvSpPr/>
                  <p:nvPr/>
                </p:nvSpPr>
                <p:spPr>
                  <a:xfrm>
                    <a:off x="2771800" y="2047758"/>
                    <a:ext cx="216024" cy="566676"/>
                  </a:xfrm>
                  <a:prstGeom prst="can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>
                    <a:off x="2771800" y="252853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>
                    <a:off x="2771800" y="251329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>
                    <a:off x="2771800" y="249805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Arc 20"/>
                  <p:cNvSpPr/>
                  <p:nvPr/>
                </p:nvSpPr>
                <p:spPr>
                  <a:xfrm>
                    <a:off x="2771800" y="2482811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/>
                  <p:cNvSpPr/>
                  <p:nvPr/>
                </p:nvSpPr>
                <p:spPr>
                  <a:xfrm>
                    <a:off x="2771800" y="246604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Arc 22"/>
                  <p:cNvSpPr/>
                  <p:nvPr/>
                </p:nvSpPr>
                <p:spPr>
                  <a:xfrm>
                    <a:off x="2771800" y="245080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Arc 23"/>
                  <p:cNvSpPr/>
                  <p:nvPr/>
                </p:nvSpPr>
                <p:spPr>
                  <a:xfrm>
                    <a:off x="2771800" y="243556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Arc 24"/>
                  <p:cNvSpPr/>
                  <p:nvPr/>
                </p:nvSpPr>
                <p:spPr>
                  <a:xfrm>
                    <a:off x="2771800" y="2420323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Arc 25"/>
                  <p:cNvSpPr/>
                  <p:nvPr/>
                </p:nvSpPr>
                <p:spPr>
                  <a:xfrm>
                    <a:off x="2771800" y="240786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Arc 26"/>
                  <p:cNvSpPr/>
                  <p:nvPr/>
                </p:nvSpPr>
                <p:spPr>
                  <a:xfrm>
                    <a:off x="2771800" y="239262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Arc 27"/>
                  <p:cNvSpPr/>
                  <p:nvPr/>
                </p:nvSpPr>
                <p:spPr>
                  <a:xfrm>
                    <a:off x="2771800" y="237738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/>
                  <p:cNvSpPr/>
                  <p:nvPr/>
                </p:nvSpPr>
                <p:spPr>
                  <a:xfrm>
                    <a:off x="2771800" y="2362146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Arc 29"/>
                  <p:cNvSpPr/>
                  <p:nvPr/>
                </p:nvSpPr>
                <p:spPr>
                  <a:xfrm>
                    <a:off x="2771800" y="234537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/>
                  <p:cNvSpPr/>
                  <p:nvPr/>
                </p:nvSpPr>
                <p:spPr>
                  <a:xfrm>
                    <a:off x="2771800" y="233013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Arc 31"/>
                  <p:cNvSpPr/>
                  <p:nvPr/>
                </p:nvSpPr>
                <p:spPr>
                  <a:xfrm>
                    <a:off x="2771800" y="231489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Arc 32"/>
                  <p:cNvSpPr/>
                  <p:nvPr/>
                </p:nvSpPr>
                <p:spPr>
                  <a:xfrm>
                    <a:off x="2771800" y="2299658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Arc 33"/>
                  <p:cNvSpPr/>
                  <p:nvPr/>
                </p:nvSpPr>
                <p:spPr>
                  <a:xfrm>
                    <a:off x="2771800" y="228462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Arc 34"/>
                  <p:cNvSpPr/>
                  <p:nvPr/>
                </p:nvSpPr>
                <p:spPr>
                  <a:xfrm>
                    <a:off x="2771800" y="226938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Arc 35"/>
                  <p:cNvSpPr/>
                  <p:nvPr/>
                </p:nvSpPr>
                <p:spPr>
                  <a:xfrm>
                    <a:off x="2771800" y="225414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Arc 36"/>
                  <p:cNvSpPr/>
                  <p:nvPr/>
                </p:nvSpPr>
                <p:spPr>
                  <a:xfrm>
                    <a:off x="2771800" y="2238902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/>
                  <p:cNvSpPr/>
                  <p:nvPr/>
                </p:nvSpPr>
                <p:spPr>
                  <a:xfrm>
                    <a:off x="2771800" y="222594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Arc 38"/>
                  <p:cNvSpPr/>
                  <p:nvPr/>
                </p:nvSpPr>
                <p:spPr>
                  <a:xfrm>
                    <a:off x="2771800" y="221070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Arc 39"/>
                  <p:cNvSpPr/>
                  <p:nvPr/>
                </p:nvSpPr>
                <p:spPr>
                  <a:xfrm>
                    <a:off x="2771800" y="219546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>
                  <a:xfrm>
                    <a:off x="2771800" y="2180224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Arc 41"/>
                  <p:cNvSpPr/>
                  <p:nvPr/>
                </p:nvSpPr>
                <p:spPr>
                  <a:xfrm>
                    <a:off x="2771800" y="216395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Arc 42"/>
                  <p:cNvSpPr/>
                  <p:nvPr/>
                </p:nvSpPr>
                <p:spPr>
                  <a:xfrm>
                    <a:off x="2771800" y="214871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c 43"/>
                  <p:cNvSpPr/>
                  <p:nvPr/>
                </p:nvSpPr>
                <p:spPr>
                  <a:xfrm>
                    <a:off x="2771800" y="213347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c 44"/>
                  <p:cNvSpPr/>
                  <p:nvPr/>
                </p:nvSpPr>
                <p:spPr>
                  <a:xfrm>
                    <a:off x="2771800" y="2118237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Arc 45"/>
                  <p:cNvSpPr/>
                  <p:nvPr/>
                </p:nvSpPr>
                <p:spPr>
                  <a:xfrm>
                    <a:off x="2771800" y="210146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c 46"/>
                  <p:cNvSpPr/>
                  <p:nvPr/>
                </p:nvSpPr>
                <p:spPr>
                  <a:xfrm>
                    <a:off x="2771800" y="208622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Arc 47"/>
                  <p:cNvSpPr/>
                  <p:nvPr/>
                </p:nvSpPr>
                <p:spPr>
                  <a:xfrm>
                    <a:off x="2771800" y="206717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Arc 48"/>
                  <p:cNvSpPr/>
                  <p:nvPr/>
                </p:nvSpPr>
                <p:spPr>
                  <a:xfrm>
                    <a:off x="2771800" y="2051939"/>
                    <a:ext cx="216024" cy="69521"/>
                  </a:xfrm>
                  <a:prstGeom prst="arc">
                    <a:avLst>
                      <a:gd name="adj1" fmla="val 21254935"/>
                      <a:gd name="adj2" fmla="val 1111498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>
                  <a:off x="1965412" y="1621279"/>
                  <a:ext cx="914400" cy="914400"/>
                </a:xfrm>
                <a:prstGeom prst="arc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460615" y="2315303"/>
                <a:ext cx="152225" cy="770445"/>
              </a:xfrm>
              <a:prstGeom prst="rect">
                <a:avLst/>
              </a:prstGeom>
              <a:solidFill>
                <a:srgbClr val="FF0000">
                  <a:alpha val="2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49131" y="1616409"/>
              <a:ext cx="1813500" cy="2021182"/>
              <a:chOff x="1463682" y="401586"/>
              <a:chExt cx="959435" cy="106931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63682" y="11015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90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93120" y="401586"/>
                <a:ext cx="229997" cy="195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180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6200000">
              <a:off x="3217214" y="1727460"/>
              <a:ext cx="2781744" cy="2746283"/>
              <a:chOff x="3331579" y="418120"/>
              <a:chExt cx="2528360" cy="2496129"/>
            </a:xfrm>
          </p:grpSpPr>
          <p:sp>
            <p:nvSpPr>
              <p:cNvPr id="53" name="Arc 52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105446" y="2845443"/>
            <a:ext cx="6996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เปิด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:  slow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จนเจอ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TAG  -&gt;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Feed Step -&gt;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Wait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en-US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54928" y="5678908"/>
            <a:ext cx="711329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ปิด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:  Feed Step -&gt;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slow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จนไม่เจอ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Tag  -&gt; stop</a:t>
            </a:r>
            <a:br>
              <a:rPr lang="en-US" sz="4000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</a:br>
            <a:r>
              <a:rPr lang="en-US" sz="2800" b="1" i="1" dirty="0" smtClean="0"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  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“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แก้ปัญหาองศาผิด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ขณะ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Feed</a:t>
            </a:r>
            <a:r>
              <a:rPr lang="th-TH" sz="2800" b="1" i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step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ไม่เจอ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Tag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ให้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Stop </a:t>
            </a:r>
            <a:r>
              <a:rPr lang="th-TH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เลย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  <a:sym typeface="Wingdings" pitchFamily="2" charset="2"/>
              </a:rPr>
              <a:t>” </a:t>
            </a:r>
            <a:r>
              <a:rPr lang="en-US" sz="2800" b="1" i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3200" b="1" i="1" dirty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1981" y="269615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FF"/>
                </a:solidFill>
              </a:rPr>
              <a:t>แก้ไขบานอยู่ไม่ตรง 90 องศาตอนเริ่มต้น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66329" y="553832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0000FF"/>
                </a:solidFill>
              </a:rPr>
              <a:t>ปรับให้ตรง 90 องศา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3240212" y="5564185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164504" y="1096894"/>
            <a:ext cx="4392488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8480" y="0"/>
            <a:ext cx="4392488" cy="522124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6760" y="6462066"/>
            <a:ext cx="7935579" cy="402259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4692" y="718142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88241" y="5201059"/>
            <a:ext cx="80025" cy="1136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7866" y="2916961"/>
            <a:ext cx="80025" cy="589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91041" y="3554038"/>
            <a:ext cx="80025" cy="578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20053" y="1848655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16543" y="2709959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20053" y="4129290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20053" y="4984656"/>
            <a:ext cx="216403" cy="2164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4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648780" y="3348939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948480" y="3348938"/>
            <a:ext cx="2060612" cy="410197"/>
          </a:xfrm>
          <a:prstGeom prst="rightArrow">
            <a:avLst/>
          </a:prstGeom>
          <a:solidFill>
            <a:srgbClr val="4F81BD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21730" y="2062313"/>
            <a:ext cx="4598792" cy="652179"/>
            <a:chOff x="2124970" y="1778525"/>
            <a:chExt cx="4598792" cy="652179"/>
          </a:xfrm>
        </p:grpSpPr>
        <p:grpSp>
          <p:nvGrpSpPr>
            <p:cNvPr id="23" name="Group 22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 3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033570" y="4345693"/>
            <a:ext cx="4598792" cy="652179"/>
            <a:chOff x="2124970" y="1778525"/>
            <a:chExt cx="4598792" cy="652179"/>
          </a:xfrm>
        </p:grpSpPr>
        <p:grpSp>
          <p:nvGrpSpPr>
            <p:cNvPr id="39" name="Group 38"/>
            <p:cNvGrpSpPr/>
            <p:nvPr/>
          </p:nvGrpSpPr>
          <p:grpSpPr>
            <a:xfrm>
              <a:off x="2124970" y="1778525"/>
              <a:ext cx="4598792" cy="652179"/>
              <a:chOff x="2124970" y="1778525"/>
              <a:chExt cx="4598792" cy="6521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/>
              <p:cNvSpPr/>
              <p:nvPr/>
            </p:nvSpPr>
            <p:spPr>
              <a:xfrm>
                <a:off x="2699792" y="1779684"/>
                <a:ext cx="3456384" cy="648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rapezoid 48"/>
              <p:cNvSpPr/>
              <p:nvPr/>
            </p:nvSpPr>
            <p:spPr>
              <a:xfrm rot="16200000">
                <a:off x="2079003" y="1829025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apezoid 49"/>
              <p:cNvSpPr/>
              <p:nvPr/>
            </p:nvSpPr>
            <p:spPr>
              <a:xfrm rot="5400000">
                <a:off x="6122084" y="1824492"/>
                <a:ext cx="647646" cy="555711"/>
              </a:xfrm>
              <a:prstGeom prst="trapezoid">
                <a:avLst>
                  <a:gd name="adj" fmla="val 342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201369" y="1997943"/>
              <a:ext cx="402913" cy="208808"/>
              <a:chOff x="1259632" y="2106880"/>
              <a:chExt cx="402913" cy="20880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800000">
              <a:off x="6244450" y="1997943"/>
              <a:ext cx="402913" cy="208808"/>
              <a:chOff x="1259632" y="2106880"/>
              <a:chExt cx="402913" cy="20880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59632" y="2106880"/>
                <a:ext cx="402913" cy="20880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499541" y="2138948"/>
                <a:ext cx="126060" cy="1379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8941" y="2183974"/>
                <a:ext cx="78744" cy="54619"/>
              </a:xfrm>
              <a:prstGeom prst="rect">
                <a:avLst/>
              </a:prstGeom>
              <a:solidFill>
                <a:srgbClr val="32EA6B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6343087" y="3282207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21266" y="5467297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14993" y="97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/>
              <a:t>เข้า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69928" y="3253191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ออก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99684" y="993979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>
                <a:solidFill>
                  <a:schemeClr val="bg1">
                    <a:lumMod val="75000"/>
                  </a:schemeClr>
                </a:solidFill>
                <a:effectLst/>
              </a:rPr>
              <a:t>ช่องที่ 1</a:t>
            </a:r>
            <a:endParaRPr lang="en-US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8056" y="3198037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>
                <a:solidFill>
                  <a:schemeClr val="bg1">
                    <a:lumMod val="75000"/>
                  </a:schemeClr>
                </a:solidFill>
                <a:effectLst/>
              </a:rPr>
              <a:t>ช่องที่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8056" y="5469230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dirty="0" smtClean="0">
                <a:solidFill>
                  <a:schemeClr val="bg1">
                    <a:lumMod val="75000"/>
                  </a:schemeClr>
                </a:solidFill>
                <a:effectLst/>
              </a:rPr>
              <a:t>ช่องที่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/>
              </a:rPr>
              <a:t>3</a:t>
            </a:r>
            <a:endParaRPr lang="en-US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799684" y="2382761"/>
            <a:ext cx="1269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68553" y="4647280"/>
            <a:ext cx="1300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228339" y="701908"/>
            <a:ext cx="2528360" cy="2496129"/>
            <a:chOff x="3331579" y="418120"/>
            <a:chExt cx="2528360" cy="2496129"/>
          </a:xfrm>
        </p:grpSpPr>
        <p:sp>
          <p:nvSpPr>
            <p:cNvPr id="3" name="Arc 2"/>
            <p:cNvSpPr/>
            <p:nvPr/>
          </p:nvSpPr>
          <p:spPr>
            <a:xfrm>
              <a:off x="3331579" y="490128"/>
              <a:ext cx="2456352" cy="2424121"/>
            </a:xfrm>
            <a:prstGeom prst="arc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5715923" y="165418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6200000">
              <a:off x="4487746" y="44212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3933313" y="3853279"/>
            <a:ext cx="2528360" cy="2496129"/>
            <a:chOff x="3331579" y="418120"/>
            <a:chExt cx="2528360" cy="2496129"/>
          </a:xfrm>
        </p:grpSpPr>
        <p:sp>
          <p:nvSpPr>
            <p:cNvPr id="63" name="Arc 62"/>
            <p:cNvSpPr/>
            <p:nvPr/>
          </p:nvSpPr>
          <p:spPr>
            <a:xfrm>
              <a:off x="3331579" y="490128"/>
              <a:ext cx="2456352" cy="2424121"/>
            </a:xfrm>
            <a:prstGeom prst="arc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0800000">
              <a:off x="5715923" y="165418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16200000">
              <a:off x="4487746" y="442122"/>
              <a:ext cx="144016" cy="96011"/>
            </a:xfrm>
            <a:prstGeom prst="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1956" y="2062239"/>
            <a:ext cx="1695022" cy="1472641"/>
            <a:chOff x="3595196" y="1778451"/>
            <a:chExt cx="1695022" cy="1472641"/>
          </a:xfrm>
        </p:grpSpPr>
        <p:grpSp>
          <p:nvGrpSpPr>
            <p:cNvPr id="66" name="Group 65"/>
            <p:cNvGrpSpPr/>
            <p:nvPr/>
          </p:nvGrpSpPr>
          <p:grpSpPr>
            <a:xfrm rot="10800000">
              <a:off x="3595196" y="1785843"/>
              <a:ext cx="1472642" cy="1453869"/>
              <a:chOff x="3331579" y="418120"/>
              <a:chExt cx="2528360" cy="2496129"/>
            </a:xfrm>
          </p:grpSpPr>
          <p:sp>
            <p:nvSpPr>
              <p:cNvPr id="67" name="Arc 66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5400000">
              <a:off x="3826963" y="1787838"/>
              <a:ext cx="1472641" cy="1453868"/>
              <a:chOff x="3331579" y="418120"/>
              <a:chExt cx="2528360" cy="2496129"/>
            </a:xfrm>
          </p:grpSpPr>
          <p:sp>
            <p:nvSpPr>
              <p:cNvPr id="73" name="Arc 72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 rot="10800000">
            <a:off x="4507107" y="3565404"/>
            <a:ext cx="1695022" cy="1472640"/>
            <a:chOff x="3595196" y="1778451"/>
            <a:chExt cx="1695022" cy="1472640"/>
          </a:xfrm>
        </p:grpSpPr>
        <p:grpSp>
          <p:nvGrpSpPr>
            <p:cNvPr id="77" name="Group 76"/>
            <p:cNvGrpSpPr/>
            <p:nvPr/>
          </p:nvGrpSpPr>
          <p:grpSpPr>
            <a:xfrm rot="10800000">
              <a:off x="3595196" y="1785843"/>
              <a:ext cx="1472642" cy="1453869"/>
              <a:chOff x="3331579" y="418120"/>
              <a:chExt cx="2528360" cy="2496129"/>
            </a:xfrm>
          </p:grpSpPr>
          <p:sp>
            <p:nvSpPr>
              <p:cNvPr id="82" name="Arc 81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rot="10800000">
                <a:off x="5715923" y="165418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5400000">
              <a:off x="3826964" y="1787837"/>
              <a:ext cx="1472640" cy="1453868"/>
              <a:chOff x="3331579" y="418120"/>
              <a:chExt cx="2528359" cy="2496129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3331579" y="490128"/>
                <a:ext cx="2456352" cy="2424121"/>
              </a:xfrm>
              <a:prstGeom prst="arc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rot="10800000">
                <a:off x="5715922" y="1654181"/>
                <a:ext cx="144016" cy="96012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rot="16200000">
                <a:off x="4487746" y="442122"/>
                <a:ext cx="144016" cy="96011"/>
              </a:xfrm>
              <a:prstGeom prst="triangl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754580" y="17445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6456" y="45862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78814" y="50306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51845" y="62774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86140" y="26334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69932" y="40664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32242" y="40545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18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36817" y="265263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18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98207" y="355153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87469" y="318220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องศา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2130" y="21980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513005" y="22060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43353" y="44893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12683" y="44893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2696" y="19439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07509" y="19945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521603" y="2430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41639" y="24323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93919" y="47268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82398" y="4741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546290" y="3037746"/>
            <a:ext cx="2651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th-TH" sz="6000" dirty="0" smtClean="0">
                <a:solidFill>
                  <a:schemeClr val="bg1">
                    <a:lumMod val="75000"/>
                  </a:schemeClr>
                </a:solidFill>
                <a:effectLst/>
              </a:rPr>
              <a:t>นอกโรงงาน</a:t>
            </a:r>
            <a:endParaRPr lang="en-US" sz="6000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88373" y="-213805"/>
            <a:ext cx="3002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รปภ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97960" y="695849"/>
            <a:ext cx="2213646" cy="1437650"/>
            <a:chOff x="497960" y="695849"/>
            <a:chExt cx="2213646" cy="1437650"/>
          </a:xfrm>
        </p:grpSpPr>
        <p:grpSp>
          <p:nvGrpSpPr>
            <p:cNvPr id="28" name="Group 27"/>
            <p:cNvGrpSpPr/>
            <p:nvPr/>
          </p:nvGrpSpPr>
          <p:grpSpPr>
            <a:xfrm>
              <a:off x="497960" y="695849"/>
              <a:ext cx="2213646" cy="1437650"/>
              <a:chOff x="1068889" y="776770"/>
              <a:chExt cx="2213646" cy="143765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210650" y="776770"/>
                <a:ext cx="1071885" cy="1071885"/>
                <a:chOff x="3881796" y="1216893"/>
                <a:chExt cx="1071885" cy="1071885"/>
              </a:xfrm>
            </p:grpSpPr>
            <p:sp>
              <p:nvSpPr>
                <p:cNvPr id="106" name="Pie 105"/>
                <p:cNvSpPr/>
                <p:nvPr/>
              </p:nvSpPr>
              <p:spPr>
                <a:xfrm rot="10800000">
                  <a:off x="3881796" y="1216893"/>
                  <a:ext cx="1071885" cy="1071885"/>
                </a:xfrm>
                <a:prstGeom prst="pi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043073" y="1359915"/>
                  <a:ext cx="769742" cy="7697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3200" b="1" dirty="0" smtClean="0"/>
                    <a:t>1</a:t>
                  </a:r>
                  <a:endParaRPr lang="en-US" sz="3200" b="1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 rot="16200000">
                <a:off x="1206457" y="1054440"/>
                <a:ext cx="1022412" cy="1297548"/>
                <a:chOff x="4620035" y="1338530"/>
                <a:chExt cx="1022412" cy="1297548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620035" y="1338530"/>
                  <a:ext cx="1022412" cy="993155"/>
                  <a:chOff x="1965412" y="1621279"/>
                  <a:chExt cx="1022412" cy="993155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2771800" y="2047758"/>
                    <a:ext cx="216024" cy="566676"/>
                    <a:chOff x="2771800" y="2047758"/>
                    <a:chExt cx="216024" cy="566676"/>
                  </a:xfrm>
                </p:grpSpPr>
                <p:sp>
                  <p:nvSpPr>
                    <p:cNvPr id="113" name="Can 112"/>
                    <p:cNvSpPr/>
                    <p:nvPr/>
                  </p:nvSpPr>
                  <p:spPr>
                    <a:xfrm>
                      <a:off x="2771800" y="2047758"/>
                      <a:ext cx="216024" cy="566676"/>
                    </a:xfrm>
                    <a:prstGeom prst="can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Arc 113"/>
                    <p:cNvSpPr/>
                    <p:nvPr/>
                  </p:nvSpPr>
                  <p:spPr>
                    <a:xfrm>
                      <a:off x="2771800" y="252853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Arc 114"/>
                    <p:cNvSpPr/>
                    <p:nvPr/>
                  </p:nvSpPr>
                  <p:spPr>
                    <a:xfrm>
                      <a:off x="2771800" y="251329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Arc 115"/>
                    <p:cNvSpPr/>
                    <p:nvPr/>
                  </p:nvSpPr>
                  <p:spPr>
                    <a:xfrm>
                      <a:off x="2771800" y="249805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Arc 116"/>
                    <p:cNvSpPr/>
                    <p:nvPr/>
                  </p:nvSpPr>
                  <p:spPr>
                    <a:xfrm>
                      <a:off x="2771800" y="248281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Arc 117"/>
                    <p:cNvSpPr/>
                    <p:nvPr/>
                  </p:nvSpPr>
                  <p:spPr>
                    <a:xfrm>
                      <a:off x="2771800" y="246604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Arc 118"/>
                    <p:cNvSpPr/>
                    <p:nvPr/>
                  </p:nvSpPr>
                  <p:spPr>
                    <a:xfrm>
                      <a:off x="2771800" y="245080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Arc 119"/>
                    <p:cNvSpPr/>
                    <p:nvPr/>
                  </p:nvSpPr>
                  <p:spPr>
                    <a:xfrm>
                      <a:off x="2771800" y="243556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Arc 120"/>
                    <p:cNvSpPr/>
                    <p:nvPr/>
                  </p:nvSpPr>
                  <p:spPr>
                    <a:xfrm>
                      <a:off x="2771800" y="242032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Arc 121"/>
                    <p:cNvSpPr/>
                    <p:nvPr/>
                  </p:nvSpPr>
                  <p:spPr>
                    <a:xfrm>
                      <a:off x="2771800" y="240786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Arc 122"/>
                    <p:cNvSpPr/>
                    <p:nvPr/>
                  </p:nvSpPr>
                  <p:spPr>
                    <a:xfrm>
                      <a:off x="2771800" y="239262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Arc 123"/>
                    <p:cNvSpPr/>
                    <p:nvPr/>
                  </p:nvSpPr>
                  <p:spPr>
                    <a:xfrm>
                      <a:off x="2771800" y="237738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Arc 124"/>
                    <p:cNvSpPr/>
                    <p:nvPr/>
                  </p:nvSpPr>
                  <p:spPr>
                    <a:xfrm>
                      <a:off x="2771800" y="236214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Arc 125"/>
                    <p:cNvSpPr/>
                    <p:nvPr/>
                  </p:nvSpPr>
                  <p:spPr>
                    <a:xfrm>
                      <a:off x="2771800" y="234537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Arc 126"/>
                    <p:cNvSpPr/>
                    <p:nvPr/>
                  </p:nvSpPr>
                  <p:spPr>
                    <a:xfrm>
                      <a:off x="2771800" y="233013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Arc 127"/>
                    <p:cNvSpPr/>
                    <p:nvPr/>
                  </p:nvSpPr>
                  <p:spPr>
                    <a:xfrm>
                      <a:off x="2771800" y="231489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Arc 128"/>
                    <p:cNvSpPr/>
                    <p:nvPr/>
                  </p:nvSpPr>
                  <p:spPr>
                    <a:xfrm>
                      <a:off x="2771800" y="229965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Arc 129"/>
                    <p:cNvSpPr/>
                    <p:nvPr/>
                  </p:nvSpPr>
                  <p:spPr>
                    <a:xfrm>
                      <a:off x="2771800" y="228462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Arc 130"/>
                    <p:cNvSpPr/>
                    <p:nvPr/>
                  </p:nvSpPr>
                  <p:spPr>
                    <a:xfrm>
                      <a:off x="2771800" y="226938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Arc 131"/>
                    <p:cNvSpPr/>
                    <p:nvPr/>
                  </p:nvSpPr>
                  <p:spPr>
                    <a:xfrm>
                      <a:off x="2771800" y="225414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Arc 132"/>
                    <p:cNvSpPr/>
                    <p:nvPr/>
                  </p:nvSpPr>
                  <p:spPr>
                    <a:xfrm>
                      <a:off x="2771800" y="223890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Arc 133"/>
                    <p:cNvSpPr/>
                    <p:nvPr/>
                  </p:nvSpPr>
                  <p:spPr>
                    <a:xfrm>
                      <a:off x="2771800" y="222594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Arc 134"/>
                    <p:cNvSpPr/>
                    <p:nvPr/>
                  </p:nvSpPr>
                  <p:spPr>
                    <a:xfrm>
                      <a:off x="2771800" y="221070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Arc 135"/>
                    <p:cNvSpPr/>
                    <p:nvPr/>
                  </p:nvSpPr>
                  <p:spPr>
                    <a:xfrm>
                      <a:off x="2771800" y="219546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Arc 136"/>
                    <p:cNvSpPr/>
                    <p:nvPr/>
                  </p:nvSpPr>
                  <p:spPr>
                    <a:xfrm>
                      <a:off x="2771800" y="218022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Arc 137"/>
                    <p:cNvSpPr/>
                    <p:nvPr/>
                  </p:nvSpPr>
                  <p:spPr>
                    <a:xfrm>
                      <a:off x="2771800" y="216395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Arc 138"/>
                    <p:cNvSpPr/>
                    <p:nvPr/>
                  </p:nvSpPr>
                  <p:spPr>
                    <a:xfrm>
                      <a:off x="2771800" y="214871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Arc 139"/>
                    <p:cNvSpPr/>
                    <p:nvPr/>
                  </p:nvSpPr>
                  <p:spPr>
                    <a:xfrm>
                      <a:off x="2771800" y="213347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Arc 140"/>
                    <p:cNvSpPr/>
                    <p:nvPr/>
                  </p:nvSpPr>
                  <p:spPr>
                    <a:xfrm>
                      <a:off x="2771800" y="211823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/>
                    <p:cNvSpPr/>
                    <p:nvPr/>
                  </p:nvSpPr>
                  <p:spPr>
                    <a:xfrm>
                      <a:off x="2771800" y="210146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Arc 142"/>
                    <p:cNvSpPr/>
                    <p:nvPr/>
                  </p:nvSpPr>
                  <p:spPr>
                    <a:xfrm>
                      <a:off x="2771800" y="208622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Arc 143"/>
                    <p:cNvSpPr/>
                    <p:nvPr/>
                  </p:nvSpPr>
                  <p:spPr>
                    <a:xfrm>
                      <a:off x="2771800" y="206717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Arc 144"/>
                    <p:cNvSpPr/>
                    <p:nvPr/>
                  </p:nvSpPr>
                  <p:spPr>
                    <a:xfrm>
                      <a:off x="2771800" y="205193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2" name="Arc 111"/>
                  <p:cNvSpPr/>
                  <p:nvPr/>
                </p:nvSpPr>
                <p:spPr>
                  <a:xfrm>
                    <a:off x="1965412" y="1621279"/>
                    <a:ext cx="914400" cy="914400"/>
                  </a:xfrm>
                  <a:prstGeom prst="arc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468955" y="2315303"/>
                  <a:ext cx="152226" cy="320775"/>
                </a:xfrm>
                <a:prstGeom prst="rect">
                  <a:avLst/>
                </a:prstGeom>
                <a:solidFill>
                  <a:srgbClr val="FF0000">
                    <a:alpha val="2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1399096" y="873505"/>
              <a:ext cx="868900" cy="1187343"/>
              <a:chOff x="1399096" y="873505"/>
              <a:chExt cx="868900" cy="118734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399096" y="87350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90</a:t>
                </a:r>
                <a:endParaRPr 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999974" y="1691516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/>
                  <a:t>0</a:t>
                </a:r>
                <a:endParaRPr lang="en-US" dirty="0"/>
              </a:p>
            </p:txBody>
          </p:sp>
        </p:grpSp>
      </p:grpSp>
      <p:grpSp>
        <p:nvGrpSpPr>
          <p:cNvPr id="280" name="Group 279"/>
          <p:cNvGrpSpPr/>
          <p:nvPr/>
        </p:nvGrpSpPr>
        <p:grpSpPr>
          <a:xfrm rot="10800000">
            <a:off x="855025" y="4831168"/>
            <a:ext cx="2213646" cy="1437650"/>
            <a:chOff x="497960" y="695849"/>
            <a:chExt cx="2213646" cy="1437650"/>
          </a:xfrm>
        </p:grpSpPr>
        <p:grpSp>
          <p:nvGrpSpPr>
            <p:cNvPr id="281" name="Group 280"/>
            <p:cNvGrpSpPr/>
            <p:nvPr/>
          </p:nvGrpSpPr>
          <p:grpSpPr>
            <a:xfrm>
              <a:off x="497960" y="695849"/>
              <a:ext cx="2213646" cy="1437650"/>
              <a:chOff x="1068889" y="776770"/>
              <a:chExt cx="2213646" cy="143765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210650" y="776770"/>
                <a:ext cx="1071885" cy="1071885"/>
                <a:chOff x="3881796" y="1216893"/>
                <a:chExt cx="1071885" cy="1071885"/>
              </a:xfrm>
            </p:grpSpPr>
            <p:sp>
              <p:nvSpPr>
                <p:cNvPr id="324" name="Pie 323"/>
                <p:cNvSpPr/>
                <p:nvPr/>
              </p:nvSpPr>
              <p:spPr>
                <a:xfrm rot="10800000">
                  <a:off x="3881796" y="1216893"/>
                  <a:ext cx="1071885" cy="1071885"/>
                </a:xfrm>
                <a:prstGeom prst="pi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4043073" y="1359915"/>
                  <a:ext cx="769742" cy="7697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4000" b="1" dirty="0" smtClean="0"/>
                    <a:t>4</a:t>
                  </a:r>
                  <a:endParaRPr lang="en-US" sz="4000" b="1" dirty="0"/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 rot="16200000">
                <a:off x="1206457" y="1054440"/>
                <a:ext cx="1022412" cy="1297548"/>
                <a:chOff x="4620035" y="1338530"/>
                <a:chExt cx="1022412" cy="1297548"/>
              </a:xfrm>
            </p:grpSpPr>
            <p:grpSp>
              <p:nvGrpSpPr>
                <p:cNvPr id="287" name="Group 286"/>
                <p:cNvGrpSpPr/>
                <p:nvPr/>
              </p:nvGrpSpPr>
              <p:grpSpPr>
                <a:xfrm>
                  <a:off x="4620035" y="1338530"/>
                  <a:ext cx="1022412" cy="993155"/>
                  <a:chOff x="1965412" y="1621279"/>
                  <a:chExt cx="1022412" cy="993155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2771800" y="2047758"/>
                    <a:ext cx="216024" cy="566676"/>
                    <a:chOff x="2771800" y="2047758"/>
                    <a:chExt cx="216024" cy="566676"/>
                  </a:xfrm>
                </p:grpSpPr>
                <p:sp>
                  <p:nvSpPr>
                    <p:cNvPr id="291" name="Can 290"/>
                    <p:cNvSpPr/>
                    <p:nvPr/>
                  </p:nvSpPr>
                  <p:spPr>
                    <a:xfrm>
                      <a:off x="2771800" y="2047758"/>
                      <a:ext cx="216024" cy="566676"/>
                    </a:xfrm>
                    <a:prstGeom prst="can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Arc 291"/>
                    <p:cNvSpPr/>
                    <p:nvPr/>
                  </p:nvSpPr>
                  <p:spPr>
                    <a:xfrm>
                      <a:off x="2771800" y="252853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Arc 292"/>
                    <p:cNvSpPr/>
                    <p:nvPr/>
                  </p:nvSpPr>
                  <p:spPr>
                    <a:xfrm>
                      <a:off x="2771800" y="251329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Arc 293"/>
                    <p:cNvSpPr/>
                    <p:nvPr/>
                  </p:nvSpPr>
                  <p:spPr>
                    <a:xfrm>
                      <a:off x="2771800" y="249805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Arc 294"/>
                    <p:cNvSpPr/>
                    <p:nvPr/>
                  </p:nvSpPr>
                  <p:spPr>
                    <a:xfrm>
                      <a:off x="2771800" y="2482811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Arc 295"/>
                    <p:cNvSpPr/>
                    <p:nvPr/>
                  </p:nvSpPr>
                  <p:spPr>
                    <a:xfrm>
                      <a:off x="2771800" y="246604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Arc 296"/>
                    <p:cNvSpPr/>
                    <p:nvPr/>
                  </p:nvSpPr>
                  <p:spPr>
                    <a:xfrm>
                      <a:off x="2771800" y="245080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" name="Arc 297"/>
                    <p:cNvSpPr/>
                    <p:nvPr/>
                  </p:nvSpPr>
                  <p:spPr>
                    <a:xfrm>
                      <a:off x="2771800" y="243556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Arc 298"/>
                    <p:cNvSpPr/>
                    <p:nvPr/>
                  </p:nvSpPr>
                  <p:spPr>
                    <a:xfrm>
                      <a:off x="2771800" y="2420323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" name="Arc 299"/>
                    <p:cNvSpPr/>
                    <p:nvPr/>
                  </p:nvSpPr>
                  <p:spPr>
                    <a:xfrm>
                      <a:off x="2771800" y="240786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Arc 300"/>
                    <p:cNvSpPr/>
                    <p:nvPr/>
                  </p:nvSpPr>
                  <p:spPr>
                    <a:xfrm>
                      <a:off x="2771800" y="239262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Arc 301"/>
                    <p:cNvSpPr/>
                    <p:nvPr/>
                  </p:nvSpPr>
                  <p:spPr>
                    <a:xfrm>
                      <a:off x="2771800" y="237738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2771800" y="2362146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" name="Arc 303"/>
                    <p:cNvSpPr/>
                    <p:nvPr/>
                  </p:nvSpPr>
                  <p:spPr>
                    <a:xfrm>
                      <a:off x="2771800" y="234537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Arc 304"/>
                    <p:cNvSpPr/>
                    <p:nvPr/>
                  </p:nvSpPr>
                  <p:spPr>
                    <a:xfrm>
                      <a:off x="2771800" y="233013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Arc 305"/>
                    <p:cNvSpPr/>
                    <p:nvPr/>
                  </p:nvSpPr>
                  <p:spPr>
                    <a:xfrm>
                      <a:off x="2771800" y="231489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Arc 306"/>
                    <p:cNvSpPr/>
                    <p:nvPr/>
                  </p:nvSpPr>
                  <p:spPr>
                    <a:xfrm>
                      <a:off x="2771800" y="2299658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Arc 307"/>
                    <p:cNvSpPr/>
                    <p:nvPr/>
                  </p:nvSpPr>
                  <p:spPr>
                    <a:xfrm>
                      <a:off x="2771800" y="228462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Arc 308"/>
                    <p:cNvSpPr/>
                    <p:nvPr/>
                  </p:nvSpPr>
                  <p:spPr>
                    <a:xfrm>
                      <a:off x="2771800" y="226938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Arc 309"/>
                    <p:cNvSpPr/>
                    <p:nvPr/>
                  </p:nvSpPr>
                  <p:spPr>
                    <a:xfrm>
                      <a:off x="2771800" y="225414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Arc 310"/>
                    <p:cNvSpPr/>
                    <p:nvPr/>
                  </p:nvSpPr>
                  <p:spPr>
                    <a:xfrm>
                      <a:off x="2771800" y="2238902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Arc 311"/>
                    <p:cNvSpPr/>
                    <p:nvPr/>
                  </p:nvSpPr>
                  <p:spPr>
                    <a:xfrm>
                      <a:off x="2771800" y="222594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Arc 312"/>
                    <p:cNvSpPr/>
                    <p:nvPr/>
                  </p:nvSpPr>
                  <p:spPr>
                    <a:xfrm>
                      <a:off x="2771800" y="221070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Arc 313"/>
                    <p:cNvSpPr/>
                    <p:nvPr/>
                  </p:nvSpPr>
                  <p:spPr>
                    <a:xfrm>
                      <a:off x="2771800" y="219546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Arc 314"/>
                    <p:cNvSpPr/>
                    <p:nvPr/>
                  </p:nvSpPr>
                  <p:spPr>
                    <a:xfrm>
                      <a:off x="2771800" y="2180224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Arc 315"/>
                    <p:cNvSpPr/>
                    <p:nvPr/>
                  </p:nvSpPr>
                  <p:spPr>
                    <a:xfrm>
                      <a:off x="2771800" y="216395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Arc 316"/>
                    <p:cNvSpPr/>
                    <p:nvPr/>
                  </p:nvSpPr>
                  <p:spPr>
                    <a:xfrm>
                      <a:off x="2771800" y="214871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" name="Arc 317"/>
                    <p:cNvSpPr/>
                    <p:nvPr/>
                  </p:nvSpPr>
                  <p:spPr>
                    <a:xfrm>
                      <a:off x="2771800" y="213347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" name="Arc 318"/>
                    <p:cNvSpPr/>
                    <p:nvPr/>
                  </p:nvSpPr>
                  <p:spPr>
                    <a:xfrm>
                      <a:off x="2771800" y="2118237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Arc 319"/>
                    <p:cNvSpPr/>
                    <p:nvPr/>
                  </p:nvSpPr>
                  <p:spPr>
                    <a:xfrm>
                      <a:off x="2771800" y="210146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Arc 320"/>
                    <p:cNvSpPr/>
                    <p:nvPr/>
                  </p:nvSpPr>
                  <p:spPr>
                    <a:xfrm>
                      <a:off x="2771800" y="208622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Arc 321"/>
                    <p:cNvSpPr/>
                    <p:nvPr/>
                  </p:nvSpPr>
                  <p:spPr>
                    <a:xfrm>
                      <a:off x="2771800" y="206717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Arc 322"/>
                    <p:cNvSpPr/>
                    <p:nvPr/>
                  </p:nvSpPr>
                  <p:spPr>
                    <a:xfrm>
                      <a:off x="2771800" y="2051939"/>
                      <a:ext cx="216024" cy="69521"/>
                    </a:xfrm>
                    <a:prstGeom prst="arc">
                      <a:avLst>
                        <a:gd name="adj1" fmla="val 21254935"/>
                        <a:gd name="adj2" fmla="val 11114984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 w="63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0" name="Arc 289"/>
                  <p:cNvSpPr/>
                  <p:nvPr/>
                </p:nvSpPr>
                <p:spPr>
                  <a:xfrm>
                    <a:off x="1965412" y="1621279"/>
                    <a:ext cx="914400" cy="914400"/>
                  </a:xfrm>
                  <a:prstGeom prst="arc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8" name="Rectangle 287"/>
                <p:cNvSpPr/>
                <p:nvPr/>
              </p:nvSpPr>
              <p:spPr>
                <a:xfrm>
                  <a:off x="5468955" y="2315303"/>
                  <a:ext cx="152226" cy="320775"/>
                </a:xfrm>
                <a:prstGeom prst="rect">
                  <a:avLst/>
                </a:prstGeom>
                <a:solidFill>
                  <a:srgbClr val="FF0000">
                    <a:alpha val="2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2" name="Group 281"/>
            <p:cNvGrpSpPr/>
            <p:nvPr/>
          </p:nvGrpSpPr>
          <p:grpSpPr>
            <a:xfrm>
              <a:off x="1399096" y="873505"/>
              <a:ext cx="868900" cy="1187343"/>
              <a:chOff x="1399096" y="873505"/>
              <a:chExt cx="868900" cy="1187343"/>
            </a:xfrm>
          </p:grpSpPr>
          <p:sp>
            <p:nvSpPr>
              <p:cNvPr id="283" name="TextBox 282"/>
              <p:cNvSpPr txBox="1"/>
              <p:nvPr/>
            </p:nvSpPr>
            <p:spPr>
              <a:xfrm>
                <a:off x="1399096" y="87350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 smtClean="0"/>
                  <a:t>90</a:t>
                </a:r>
                <a:endParaRPr lang="en-US" dirty="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999974" y="1691516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/>
                  <a:t>0</a:t>
                </a:r>
                <a:endParaRPr lang="en-US" dirty="0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489832" y="2030011"/>
            <a:ext cx="2213646" cy="1727024"/>
            <a:chOff x="489832" y="2030011"/>
            <a:chExt cx="2213646" cy="1727024"/>
          </a:xfrm>
        </p:grpSpPr>
        <p:grpSp>
          <p:nvGrpSpPr>
            <p:cNvPr id="188" name="Group 187"/>
            <p:cNvGrpSpPr/>
            <p:nvPr/>
          </p:nvGrpSpPr>
          <p:grpSpPr>
            <a:xfrm rot="10800000">
              <a:off x="489832" y="2030011"/>
              <a:ext cx="2213646" cy="1437650"/>
              <a:chOff x="497960" y="695849"/>
              <a:chExt cx="2213646" cy="1437650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7960" y="695849"/>
                <a:ext cx="2213646" cy="1437650"/>
                <a:chOff x="1068889" y="776770"/>
                <a:chExt cx="2213646" cy="1437650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2210650" y="776770"/>
                  <a:ext cx="1071885" cy="1071885"/>
                  <a:chOff x="3881796" y="1216893"/>
                  <a:chExt cx="1071885" cy="1071885"/>
                </a:xfrm>
              </p:grpSpPr>
              <p:sp>
                <p:nvSpPr>
                  <p:cNvPr id="232" name="Pie 231"/>
                  <p:cNvSpPr/>
                  <p:nvPr/>
                </p:nvSpPr>
                <p:spPr>
                  <a:xfrm rot="10800000">
                    <a:off x="3881796" y="1216893"/>
                    <a:ext cx="1071885" cy="1071885"/>
                  </a:xfrm>
                  <a:prstGeom prst="pi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4043073" y="1359915"/>
                    <a:ext cx="769742" cy="76974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h-TH" sz="4000" b="1" dirty="0" smtClean="0"/>
                      <a:t>2</a:t>
                    </a:r>
                    <a:endParaRPr lang="en-US" sz="4000" b="1" dirty="0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 rot="16200000">
                  <a:off x="1206457" y="1054440"/>
                  <a:ext cx="1022412" cy="1297548"/>
                  <a:chOff x="4620035" y="1338530"/>
                  <a:chExt cx="1022412" cy="1297548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4620035" y="1338530"/>
                    <a:ext cx="1022412" cy="993155"/>
                    <a:chOff x="1965412" y="1621279"/>
                    <a:chExt cx="1022412" cy="993155"/>
                  </a:xfrm>
                </p:grpSpPr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2771800" y="2047758"/>
                      <a:ext cx="216024" cy="566676"/>
                      <a:chOff x="2771800" y="2047758"/>
                      <a:chExt cx="216024" cy="566676"/>
                    </a:xfrm>
                  </p:grpSpPr>
                  <p:sp>
                    <p:nvSpPr>
                      <p:cNvPr id="199" name="Can 198"/>
                      <p:cNvSpPr/>
                      <p:nvPr/>
                    </p:nvSpPr>
                    <p:spPr>
                      <a:xfrm>
                        <a:off x="2771800" y="2047758"/>
                        <a:ext cx="216024" cy="566676"/>
                      </a:xfrm>
                      <a:prstGeom prst="can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Arc 199"/>
                      <p:cNvSpPr/>
                      <p:nvPr/>
                    </p:nvSpPr>
                    <p:spPr>
                      <a:xfrm>
                        <a:off x="2771800" y="252853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Arc 200"/>
                      <p:cNvSpPr/>
                      <p:nvPr/>
                    </p:nvSpPr>
                    <p:spPr>
                      <a:xfrm>
                        <a:off x="2771800" y="251329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Arc 201"/>
                      <p:cNvSpPr/>
                      <p:nvPr/>
                    </p:nvSpPr>
                    <p:spPr>
                      <a:xfrm>
                        <a:off x="2771800" y="249805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Arc 202"/>
                      <p:cNvSpPr/>
                      <p:nvPr/>
                    </p:nvSpPr>
                    <p:spPr>
                      <a:xfrm>
                        <a:off x="2771800" y="248281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" name="Arc 203"/>
                      <p:cNvSpPr/>
                      <p:nvPr/>
                    </p:nvSpPr>
                    <p:spPr>
                      <a:xfrm>
                        <a:off x="2771800" y="246604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Arc 204"/>
                      <p:cNvSpPr/>
                      <p:nvPr/>
                    </p:nvSpPr>
                    <p:spPr>
                      <a:xfrm>
                        <a:off x="2771800" y="245080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Arc 205"/>
                      <p:cNvSpPr/>
                      <p:nvPr/>
                    </p:nvSpPr>
                    <p:spPr>
                      <a:xfrm>
                        <a:off x="2771800" y="243556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Arc 206"/>
                      <p:cNvSpPr/>
                      <p:nvPr/>
                    </p:nvSpPr>
                    <p:spPr>
                      <a:xfrm>
                        <a:off x="2771800" y="242032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Arc 207"/>
                      <p:cNvSpPr/>
                      <p:nvPr/>
                    </p:nvSpPr>
                    <p:spPr>
                      <a:xfrm>
                        <a:off x="2771800" y="240786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9" name="Arc 208"/>
                      <p:cNvSpPr/>
                      <p:nvPr/>
                    </p:nvSpPr>
                    <p:spPr>
                      <a:xfrm>
                        <a:off x="2771800" y="239262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Arc 209"/>
                      <p:cNvSpPr/>
                      <p:nvPr/>
                    </p:nvSpPr>
                    <p:spPr>
                      <a:xfrm>
                        <a:off x="2771800" y="237738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Arc 210"/>
                      <p:cNvSpPr/>
                      <p:nvPr/>
                    </p:nvSpPr>
                    <p:spPr>
                      <a:xfrm>
                        <a:off x="2771800" y="236214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Arc 211"/>
                      <p:cNvSpPr/>
                      <p:nvPr/>
                    </p:nvSpPr>
                    <p:spPr>
                      <a:xfrm>
                        <a:off x="2771800" y="234537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3" name="Arc 212"/>
                      <p:cNvSpPr/>
                      <p:nvPr/>
                    </p:nvSpPr>
                    <p:spPr>
                      <a:xfrm>
                        <a:off x="2771800" y="233013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" name="Arc 213"/>
                      <p:cNvSpPr/>
                      <p:nvPr/>
                    </p:nvSpPr>
                    <p:spPr>
                      <a:xfrm>
                        <a:off x="2771800" y="231489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5" name="Arc 214"/>
                      <p:cNvSpPr/>
                      <p:nvPr/>
                    </p:nvSpPr>
                    <p:spPr>
                      <a:xfrm>
                        <a:off x="2771800" y="229965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Arc 215"/>
                      <p:cNvSpPr/>
                      <p:nvPr/>
                    </p:nvSpPr>
                    <p:spPr>
                      <a:xfrm>
                        <a:off x="2771800" y="228462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Arc 216"/>
                      <p:cNvSpPr/>
                      <p:nvPr/>
                    </p:nvSpPr>
                    <p:spPr>
                      <a:xfrm>
                        <a:off x="2771800" y="226938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Arc 217"/>
                      <p:cNvSpPr/>
                      <p:nvPr/>
                    </p:nvSpPr>
                    <p:spPr>
                      <a:xfrm>
                        <a:off x="2771800" y="225414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Arc 218"/>
                      <p:cNvSpPr/>
                      <p:nvPr/>
                    </p:nvSpPr>
                    <p:spPr>
                      <a:xfrm>
                        <a:off x="2771800" y="223890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Arc 219"/>
                      <p:cNvSpPr/>
                      <p:nvPr/>
                    </p:nvSpPr>
                    <p:spPr>
                      <a:xfrm>
                        <a:off x="2771800" y="222594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Arc 220"/>
                      <p:cNvSpPr/>
                      <p:nvPr/>
                    </p:nvSpPr>
                    <p:spPr>
                      <a:xfrm>
                        <a:off x="2771800" y="221070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Arc 221"/>
                      <p:cNvSpPr/>
                      <p:nvPr/>
                    </p:nvSpPr>
                    <p:spPr>
                      <a:xfrm>
                        <a:off x="2771800" y="219546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Arc 222"/>
                      <p:cNvSpPr/>
                      <p:nvPr/>
                    </p:nvSpPr>
                    <p:spPr>
                      <a:xfrm>
                        <a:off x="2771800" y="218022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Arc 223"/>
                      <p:cNvSpPr/>
                      <p:nvPr/>
                    </p:nvSpPr>
                    <p:spPr>
                      <a:xfrm>
                        <a:off x="2771800" y="216395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Arc 224"/>
                      <p:cNvSpPr/>
                      <p:nvPr/>
                    </p:nvSpPr>
                    <p:spPr>
                      <a:xfrm>
                        <a:off x="2771800" y="214871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Arc 225"/>
                      <p:cNvSpPr/>
                      <p:nvPr/>
                    </p:nvSpPr>
                    <p:spPr>
                      <a:xfrm>
                        <a:off x="2771800" y="213347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Arc 226"/>
                      <p:cNvSpPr/>
                      <p:nvPr/>
                    </p:nvSpPr>
                    <p:spPr>
                      <a:xfrm>
                        <a:off x="2771800" y="211823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Arc 227"/>
                      <p:cNvSpPr/>
                      <p:nvPr/>
                    </p:nvSpPr>
                    <p:spPr>
                      <a:xfrm>
                        <a:off x="2771800" y="210146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Arc 228"/>
                      <p:cNvSpPr/>
                      <p:nvPr/>
                    </p:nvSpPr>
                    <p:spPr>
                      <a:xfrm>
                        <a:off x="2771800" y="208622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Arc 229"/>
                      <p:cNvSpPr/>
                      <p:nvPr/>
                    </p:nvSpPr>
                    <p:spPr>
                      <a:xfrm>
                        <a:off x="2771800" y="206717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" name="Arc 230"/>
                      <p:cNvSpPr/>
                      <p:nvPr/>
                    </p:nvSpPr>
                    <p:spPr>
                      <a:xfrm>
                        <a:off x="2771800" y="205193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8" name="Arc 197"/>
                    <p:cNvSpPr/>
                    <p:nvPr/>
                  </p:nvSpPr>
                  <p:spPr>
                    <a:xfrm>
                      <a:off x="1965412" y="1621279"/>
                      <a:ext cx="914400" cy="914400"/>
                    </a:xfrm>
                    <a:prstGeom prst="arc">
                      <a:avLst/>
                    </a:prstGeom>
                    <a:ln w="57150">
                      <a:solidFill>
                        <a:schemeClr val="bg1">
                          <a:lumMod val="50000"/>
                        </a:schemeClr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5468955" y="2315303"/>
                    <a:ext cx="152226" cy="320775"/>
                  </a:xfrm>
                  <a:prstGeom prst="rect">
                    <a:avLst/>
                  </a:prstGeom>
                  <a:solidFill>
                    <a:srgbClr val="FF0000">
                      <a:alpha val="2902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89"/>
              <p:cNvGrpSpPr/>
              <p:nvPr/>
            </p:nvGrpSpPr>
            <p:grpSpPr>
              <a:xfrm>
                <a:off x="1399096" y="873505"/>
                <a:ext cx="868900" cy="1187343"/>
                <a:chOff x="1399096" y="873505"/>
                <a:chExt cx="868900" cy="1187343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1399096" y="873505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1999974" y="1691516"/>
                  <a:ext cx="268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dirty="0"/>
                    <a:t>0</a:t>
                  </a:r>
                  <a:endParaRPr lang="en-US" dirty="0"/>
                </a:p>
              </p:txBody>
            </p:sp>
          </p:grpSp>
        </p:grpSp>
        <p:sp>
          <p:nvSpPr>
            <p:cNvPr id="326" name="TextBox 325"/>
            <p:cNvSpPr txBox="1"/>
            <p:nvPr/>
          </p:nvSpPr>
          <p:spPr>
            <a:xfrm rot="10800000">
              <a:off x="774187" y="338770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/>
                <a:t>180</a:t>
              </a:r>
              <a:endParaRPr lang="en-US" dirty="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459834" y="3365215"/>
            <a:ext cx="2213646" cy="1682845"/>
            <a:chOff x="459834" y="3365215"/>
            <a:chExt cx="2213646" cy="1682845"/>
          </a:xfrm>
        </p:grpSpPr>
        <p:grpSp>
          <p:nvGrpSpPr>
            <p:cNvPr id="234" name="Group 233"/>
            <p:cNvGrpSpPr/>
            <p:nvPr/>
          </p:nvGrpSpPr>
          <p:grpSpPr>
            <a:xfrm>
              <a:off x="459834" y="3610410"/>
              <a:ext cx="2213646" cy="1437650"/>
              <a:chOff x="497960" y="695849"/>
              <a:chExt cx="2213646" cy="1437650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497960" y="695849"/>
                <a:ext cx="2213646" cy="1437650"/>
                <a:chOff x="1068889" y="776770"/>
                <a:chExt cx="2213646" cy="143765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2210650" y="776770"/>
                  <a:ext cx="1071885" cy="1071885"/>
                  <a:chOff x="3881796" y="1216893"/>
                  <a:chExt cx="1071885" cy="1071885"/>
                </a:xfrm>
              </p:grpSpPr>
              <p:sp>
                <p:nvSpPr>
                  <p:cNvPr id="278" name="Pie 277"/>
                  <p:cNvSpPr/>
                  <p:nvPr/>
                </p:nvSpPr>
                <p:spPr>
                  <a:xfrm rot="10800000">
                    <a:off x="3881796" y="1216893"/>
                    <a:ext cx="1071885" cy="1071885"/>
                  </a:xfrm>
                  <a:prstGeom prst="pi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4043073" y="1359915"/>
                    <a:ext cx="769742" cy="76974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h-TH" sz="4000" b="1" dirty="0" smtClean="0"/>
                      <a:t>3</a:t>
                    </a:r>
                    <a:endParaRPr lang="en-US" sz="4000" b="1" dirty="0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 rot="16200000">
                  <a:off x="1206457" y="1054440"/>
                  <a:ext cx="1022412" cy="1297548"/>
                  <a:chOff x="4620035" y="1338530"/>
                  <a:chExt cx="1022412" cy="1297548"/>
                </a:xfrm>
              </p:grpSpPr>
              <p:grpSp>
                <p:nvGrpSpPr>
                  <p:cNvPr id="241" name="Group 240"/>
                  <p:cNvGrpSpPr/>
                  <p:nvPr/>
                </p:nvGrpSpPr>
                <p:grpSpPr>
                  <a:xfrm>
                    <a:off x="4620035" y="1338530"/>
                    <a:ext cx="1022412" cy="993155"/>
                    <a:chOff x="1965412" y="1621279"/>
                    <a:chExt cx="1022412" cy="993155"/>
                  </a:xfrm>
                </p:grpSpPr>
                <p:grpSp>
                  <p:nvGrpSpPr>
                    <p:cNvPr id="243" name="Group 242"/>
                    <p:cNvGrpSpPr/>
                    <p:nvPr/>
                  </p:nvGrpSpPr>
                  <p:grpSpPr>
                    <a:xfrm>
                      <a:off x="2771800" y="2047758"/>
                      <a:ext cx="216024" cy="566676"/>
                      <a:chOff x="2771800" y="2047758"/>
                      <a:chExt cx="216024" cy="566676"/>
                    </a:xfrm>
                  </p:grpSpPr>
                  <p:sp>
                    <p:nvSpPr>
                      <p:cNvPr id="245" name="Can 244"/>
                      <p:cNvSpPr/>
                      <p:nvPr/>
                    </p:nvSpPr>
                    <p:spPr>
                      <a:xfrm>
                        <a:off x="2771800" y="2047758"/>
                        <a:ext cx="216024" cy="566676"/>
                      </a:xfrm>
                      <a:prstGeom prst="can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" name="Arc 245"/>
                      <p:cNvSpPr/>
                      <p:nvPr/>
                    </p:nvSpPr>
                    <p:spPr>
                      <a:xfrm>
                        <a:off x="2771800" y="252853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" name="Arc 246"/>
                      <p:cNvSpPr/>
                      <p:nvPr/>
                    </p:nvSpPr>
                    <p:spPr>
                      <a:xfrm>
                        <a:off x="2771800" y="251329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8" name="Arc 247"/>
                      <p:cNvSpPr/>
                      <p:nvPr/>
                    </p:nvSpPr>
                    <p:spPr>
                      <a:xfrm>
                        <a:off x="2771800" y="249805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Arc 248"/>
                      <p:cNvSpPr/>
                      <p:nvPr/>
                    </p:nvSpPr>
                    <p:spPr>
                      <a:xfrm>
                        <a:off x="2771800" y="2482811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0" name="Arc 249"/>
                      <p:cNvSpPr/>
                      <p:nvPr/>
                    </p:nvSpPr>
                    <p:spPr>
                      <a:xfrm>
                        <a:off x="2771800" y="246604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Arc 250"/>
                      <p:cNvSpPr/>
                      <p:nvPr/>
                    </p:nvSpPr>
                    <p:spPr>
                      <a:xfrm>
                        <a:off x="2771800" y="245080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" name="Arc 251"/>
                      <p:cNvSpPr/>
                      <p:nvPr/>
                    </p:nvSpPr>
                    <p:spPr>
                      <a:xfrm>
                        <a:off x="2771800" y="243556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" name="Arc 252"/>
                      <p:cNvSpPr/>
                      <p:nvPr/>
                    </p:nvSpPr>
                    <p:spPr>
                      <a:xfrm>
                        <a:off x="2771800" y="2420323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Arc 253"/>
                      <p:cNvSpPr/>
                      <p:nvPr/>
                    </p:nvSpPr>
                    <p:spPr>
                      <a:xfrm>
                        <a:off x="2771800" y="240786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5" name="Arc 254"/>
                      <p:cNvSpPr/>
                      <p:nvPr/>
                    </p:nvSpPr>
                    <p:spPr>
                      <a:xfrm>
                        <a:off x="2771800" y="239262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6" name="Arc 255"/>
                      <p:cNvSpPr/>
                      <p:nvPr/>
                    </p:nvSpPr>
                    <p:spPr>
                      <a:xfrm>
                        <a:off x="2771800" y="237738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Arc 256"/>
                      <p:cNvSpPr/>
                      <p:nvPr/>
                    </p:nvSpPr>
                    <p:spPr>
                      <a:xfrm>
                        <a:off x="2771800" y="2362146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8" name="Arc 257"/>
                      <p:cNvSpPr/>
                      <p:nvPr/>
                    </p:nvSpPr>
                    <p:spPr>
                      <a:xfrm>
                        <a:off x="2771800" y="234537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Arc 258"/>
                      <p:cNvSpPr/>
                      <p:nvPr/>
                    </p:nvSpPr>
                    <p:spPr>
                      <a:xfrm>
                        <a:off x="2771800" y="233013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0" name="Arc 259"/>
                      <p:cNvSpPr/>
                      <p:nvPr/>
                    </p:nvSpPr>
                    <p:spPr>
                      <a:xfrm>
                        <a:off x="2771800" y="231489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1" name="Arc 260"/>
                      <p:cNvSpPr/>
                      <p:nvPr/>
                    </p:nvSpPr>
                    <p:spPr>
                      <a:xfrm>
                        <a:off x="2771800" y="2299658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Arc 261"/>
                      <p:cNvSpPr/>
                      <p:nvPr/>
                    </p:nvSpPr>
                    <p:spPr>
                      <a:xfrm>
                        <a:off x="2771800" y="228462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" name="Arc 262"/>
                      <p:cNvSpPr/>
                      <p:nvPr/>
                    </p:nvSpPr>
                    <p:spPr>
                      <a:xfrm>
                        <a:off x="2771800" y="226938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Arc 263"/>
                      <p:cNvSpPr/>
                      <p:nvPr/>
                    </p:nvSpPr>
                    <p:spPr>
                      <a:xfrm>
                        <a:off x="2771800" y="225414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Arc 264"/>
                      <p:cNvSpPr/>
                      <p:nvPr/>
                    </p:nvSpPr>
                    <p:spPr>
                      <a:xfrm>
                        <a:off x="2771800" y="2238902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6" name="Arc 265"/>
                      <p:cNvSpPr/>
                      <p:nvPr/>
                    </p:nvSpPr>
                    <p:spPr>
                      <a:xfrm>
                        <a:off x="2771800" y="222594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7" name="Arc 266"/>
                      <p:cNvSpPr/>
                      <p:nvPr/>
                    </p:nvSpPr>
                    <p:spPr>
                      <a:xfrm>
                        <a:off x="2771800" y="221070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" name="Arc 267"/>
                      <p:cNvSpPr/>
                      <p:nvPr/>
                    </p:nvSpPr>
                    <p:spPr>
                      <a:xfrm>
                        <a:off x="2771800" y="219546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Arc 268"/>
                      <p:cNvSpPr/>
                      <p:nvPr/>
                    </p:nvSpPr>
                    <p:spPr>
                      <a:xfrm>
                        <a:off x="2771800" y="2180224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Arc 269"/>
                      <p:cNvSpPr/>
                      <p:nvPr/>
                    </p:nvSpPr>
                    <p:spPr>
                      <a:xfrm>
                        <a:off x="2771800" y="216395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1" name="Arc 270"/>
                      <p:cNvSpPr/>
                      <p:nvPr/>
                    </p:nvSpPr>
                    <p:spPr>
                      <a:xfrm>
                        <a:off x="2771800" y="214871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2" name="Arc 271"/>
                      <p:cNvSpPr/>
                      <p:nvPr/>
                    </p:nvSpPr>
                    <p:spPr>
                      <a:xfrm>
                        <a:off x="2771800" y="213347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3" name="Arc 272"/>
                      <p:cNvSpPr/>
                      <p:nvPr/>
                    </p:nvSpPr>
                    <p:spPr>
                      <a:xfrm>
                        <a:off x="2771800" y="2118237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4" name="Arc 273"/>
                      <p:cNvSpPr/>
                      <p:nvPr/>
                    </p:nvSpPr>
                    <p:spPr>
                      <a:xfrm>
                        <a:off x="2771800" y="210146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" name="Arc 274"/>
                      <p:cNvSpPr/>
                      <p:nvPr/>
                    </p:nvSpPr>
                    <p:spPr>
                      <a:xfrm>
                        <a:off x="2771800" y="208622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Arc 275"/>
                      <p:cNvSpPr/>
                      <p:nvPr/>
                    </p:nvSpPr>
                    <p:spPr>
                      <a:xfrm>
                        <a:off x="2771800" y="206717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Arc 276"/>
                      <p:cNvSpPr/>
                      <p:nvPr/>
                    </p:nvSpPr>
                    <p:spPr>
                      <a:xfrm>
                        <a:off x="2771800" y="2051939"/>
                        <a:ext cx="216024" cy="69521"/>
                      </a:xfrm>
                      <a:prstGeom prst="arc">
                        <a:avLst>
                          <a:gd name="adj1" fmla="val 21254935"/>
                          <a:gd name="adj2" fmla="val 11114984"/>
                        </a:avLst>
                      </a:prstGeom>
                      <a:solidFill>
                        <a:schemeClr val="bg1">
                          <a:lumMod val="75000"/>
                        </a:schemeClr>
                      </a:solidFill>
                      <a:ln w="63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4" name="Arc 243"/>
                    <p:cNvSpPr/>
                    <p:nvPr/>
                  </p:nvSpPr>
                  <p:spPr>
                    <a:xfrm>
                      <a:off x="1965412" y="1621279"/>
                      <a:ext cx="914400" cy="914400"/>
                    </a:xfrm>
                    <a:prstGeom prst="arc">
                      <a:avLst/>
                    </a:prstGeom>
                    <a:ln w="57150">
                      <a:solidFill>
                        <a:schemeClr val="bg1">
                          <a:lumMod val="50000"/>
                        </a:schemeClr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5468955" y="2315303"/>
                    <a:ext cx="152226" cy="320775"/>
                  </a:xfrm>
                  <a:prstGeom prst="rect">
                    <a:avLst/>
                  </a:prstGeom>
                  <a:solidFill>
                    <a:srgbClr val="FF0000">
                      <a:alpha val="2902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6" name="Group 235"/>
              <p:cNvGrpSpPr/>
              <p:nvPr/>
            </p:nvGrpSpPr>
            <p:grpSpPr>
              <a:xfrm>
                <a:off x="1399096" y="873505"/>
                <a:ext cx="868900" cy="1187343"/>
                <a:chOff x="1399096" y="873505"/>
                <a:chExt cx="868900" cy="1187343"/>
              </a:xfrm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1399096" y="873505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dirty="0" smtClean="0"/>
                    <a:t>90</a:t>
                  </a:r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1999974" y="1691516"/>
                  <a:ext cx="268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dirty="0"/>
                    <a:t>0</a:t>
                  </a:r>
                  <a:endParaRPr lang="en-US" dirty="0"/>
                </a:p>
              </p:txBody>
            </p:sp>
          </p:grpSp>
        </p:grpSp>
        <p:sp>
          <p:nvSpPr>
            <p:cNvPr id="327" name="TextBox 326"/>
            <p:cNvSpPr txBox="1"/>
            <p:nvPr/>
          </p:nvSpPr>
          <p:spPr>
            <a:xfrm>
              <a:off x="1920545" y="336521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/>
                <a:t>180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53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89024" y="151337"/>
            <a:ext cx="5256584" cy="70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171888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ลายวงจร จากมุมมอง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TOP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48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1083300" y="626219"/>
            <a:ext cx="4988295" cy="1943068"/>
            <a:chOff x="1353835" y="578518"/>
            <a:chExt cx="4988295" cy="1943068"/>
          </a:xfrm>
        </p:grpSpPr>
        <p:grpSp>
          <p:nvGrpSpPr>
            <p:cNvPr id="232" name="Group 231"/>
            <p:cNvGrpSpPr/>
            <p:nvPr/>
          </p:nvGrpSpPr>
          <p:grpSpPr>
            <a:xfrm>
              <a:off x="1353835" y="578518"/>
              <a:ext cx="4988295" cy="1804764"/>
              <a:chOff x="1317923" y="1071786"/>
              <a:chExt cx="4988295" cy="1804764"/>
            </a:xfrm>
          </p:grpSpPr>
          <p:sp>
            <p:nvSpPr>
              <p:cNvPr id="226" name="Freeform 225"/>
              <p:cNvSpPr/>
              <p:nvPr/>
            </p:nvSpPr>
            <p:spPr>
              <a:xfrm>
                <a:off x="3924300" y="1457325"/>
                <a:ext cx="1905000" cy="1371600"/>
              </a:xfrm>
              <a:custGeom>
                <a:avLst/>
                <a:gdLst>
                  <a:gd name="connsiteX0" fmla="*/ 0 w 1905000"/>
                  <a:gd name="connsiteY0" fmla="*/ 1371600 h 1371600"/>
                  <a:gd name="connsiteX1" fmla="*/ 276225 w 1905000"/>
                  <a:gd name="connsiteY1" fmla="*/ 1371600 h 1371600"/>
                  <a:gd name="connsiteX2" fmla="*/ 1905000 w 1905000"/>
                  <a:gd name="connsiteY2" fmla="*/ 676275 h 1371600"/>
                  <a:gd name="connsiteX3" fmla="*/ 1885950 w 1905000"/>
                  <a:gd name="connsiteY3" fmla="*/ 0 h 1371600"/>
                  <a:gd name="connsiteX4" fmla="*/ 457200 w 1905000"/>
                  <a:gd name="connsiteY4" fmla="*/ 9525 h 1371600"/>
                  <a:gd name="connsiteX5" fmla="*/ 0 w 1905000"/>
                  <a:gd name="connsiteY5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000" h="1371600">
                    <a:moveTo>
                      <a:pt x="0" y="1371600"/>
                    </a:moveTo>
                    <a:lnTo>
                      <a:pt x="276225" y="1371600"/>
                    </a:lnTo>
                    <a:lnTo>
                      <a:pt x="1905000" y="676275"/>
                    </a:lnTo>
                    <a:lnTo>
                      <a:pt x="1885950" y="0"/>
                    </a:lnTo>
                    <a:lnTo>
                      <a:pt x="457200" y="9525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E4E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3543300" y="1447800"/>
                <a:ext cx="956692" cy="1409700"/>
              </a:xfrm>
              <a:custGeom>
                <a:avLst/>
                <a:gdLst>
                  <a:gd name="connsiteX0" fmla="*/ 323850 w 819150"/>
                  <a:gd name="connsiteY0" fmla="*/ 1400175 h 1409700"/>
                  <a:gd name="connsiteX1" fmla="*/ 819150 w 819150"/>
                  <a:gd name="connsiteY1" fmla="*/ 0 h 1409700"/>
                  <a:gd name="connsiteX2" fmla="*/ 0 w 819150"/>
                  <a:gd name="connsiteY2" fmla="*/ 0 h 1409700"/>
                  <a:gd name="connsiteX3" fmla="*/ 57150 w 819150"/>
                  <a:gd name="connsiteY3" fmla="*/ 1409700 h 1409700"/>
                  <a:gd name="connsiteX4" fmla="*/ 323850 w 819150"/>
                  <a:gd name="connsiteY4" fmla="*/ 1400175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1409700">
                    <a:moveTo>
                      <a:pt x="323850" y="1400175"/>
                    </a:moveTo>
                    <a:lnTo>
                      <a:pt x="819150" y="0"/>
                    </a:lnTo>
                    <a:lnTo>
                      <a:pt x="0" y="0"/>
                    </a:lnTo>
                    <a:lnTo>
                      <a:pt x="57150" y="1409700"/>
                    </a:lnTo>
                    <a:lnTo>
                      <a:pt x="323850" y="140017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2647950" y="1419225"/>
                <a:ext cx="962025" cy="1457325"/>
              </a:xfrm>
              <a:custGeom>
                <a:avLst/>
                <a:gdLst>
                  <a:gd name="connsiteX0" fmla="*/ 962025 w 962025"/>
                  <a:gd name="connsiteY0" fmla="*/ 1457325 h 1457325"/>
                  <a:gd name="connsiteX1" fmla="*/ 923925 w 962025"/>
                  <a:gd name="connsiteY1" fmla="*/ 0 h 1457325"/>
                  <a:gd name="connsiteX2" fmla="*/ 0 w 962025"/>
                  <a:gd name="connsiteY2" fmla="*/ 38100 h 1457325"/>
                  <a:gd name="connsiteX3" fmla="*/ 676275 w 962025"/>
                  <a:gd name="connsiteY3" fmla="*/ 1447800 h 1457325"/>
                  <a:gd name="connsiteX4" fmla="*/ 962025 w 962025"/>
                  <a:gd name="connsiteY4" fmla="*/ 1457325 h 145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5" h="1457325">
                    <a:moveTo>
                      <a:pt x="962025" y="1457325"/>
                    </a:moveTo>
                    <a:lnTo>
                      <a:pt x="923925" y="0"/>
                    </a:lnTo>
                    <a:lnTo>
                      <a:pt x="0" y="38100"/>
                    </a:lnTo>
                    <a:lnTo>
                      <a:pt x="676275" y="1447800"/>
                    </a:lnTo>
                    <a:lnTo>
                      <a:pt x="962025" y="145732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 228"/>
              <p:cNvSpPr/>
              <p:nvPr/>
            </p:nvSpPr>
            <p:spPr>
              <a:xfrm>
                <a:off x="1647825" y="1428750"/>
                <a:ext cx="1685925" cy="1428750"/>
              </a:xfrm>
              <a:custGeom>
                <a:avLst/>
                <a:gdLst>
                  <a:gd name="connsiteX0" fmla="*/ 1685925 w 1685925"/>
                  <a:gd name="connsiteY0" fmla="*/ 1428750 h 1428750"/>
                  <a:gd name="connsiteX1" fmla="*/ 1038225 w 1685925"/>
                  <a:gd name="connsiteY1" fmla="*/ 0 h 1428750"/>
                  <a:gd name="connsiteX2" fmla="*/ 0 w 1685925"/>
                  <a:gd name="connsiteY2" fmla="*/ 19050 h 1428750"/>
                  <a:gd name="connsiteX3" fmla="*/ 0 w 1685925"/>
                  <a:gd name="connsiteY3" fmla="*/ 657225 h 1428750"/>
                  <a:gd name="connsiteX4" fmla="*/ 1390650 w 1685925"/>
                  <a:gd name="connsiteY4" fmla="*/ 1428750 h 1428750"/>
                  <a:gd name="connsiteX5" fmla="*/ 1685925 w 1685925"/>
                  <a:gd name="connsiteY5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85925" h="1428750">
                    <a:moveTo>
                      <a:pt x="1685925" y="1428750"/>
                    </a:moveTo>
                    <a:lnTo>
                      <a:pt x="1038225" y="0"/>
                    </a:lnTo>
                    <a:lnTo>
                      <a:pt x="0" y="19050"/>
                    </a:lnTo>
                    <a:lnTo>
                      <a:pt x="0" y="657225"/>
                    </a:lnTo>
                    <a:lnTo>
                      <a:pt x="1390650" y="1428750"/>
                    </a:lnTo>
                    <a:lnTo>
                      <a:pt x="1685925" y="142875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409351" y="1480900"/>
                <a:ext cx="122822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600" dirty="0" smtClean="0">
                    <a:latin typeface="TH SarabunPSK" pitchFamily="34" charset="-34"/>
                    <a:cs typeface="TH SarabunPSK" pitchFamily="34" charset="-34"/>
                  </a:rPr>
                  <a:t>ไฟเลี้ยงบอร์ด </a:t>
                </a:r>
                <a:r>
                  <a:rPr lang="en-US" sz="1600" dirty="0" smtClean="0">
                    <a:latin typeface="TH SarabunPSK" pitchFamily="34" charset="-34"/>
                    <a:cs typeface="TH SarabunPSK" pitchFamily="34" charset="-34"/>
                  </a:rPr>
                  <a:t>UNO</a:t>
                </a:r>
              </a:p>
              <a:p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5VDC   300mA</a:t>
                </a:r>
                <a:endParaRPr lang="en-US" sz="1400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521487" y="1447800"/>
                <a:ext cx="80502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H SarabunPSK" pitchFamily="34" charset="-34"/>
                    <a:cs typeface="TH SarabunPSK" pitchFamily="34" charset="-34"/>
                  </a:rPr>
                  <a:t>OPEN(n)</a:t>
                </a:r>
              </a:p>
              <a:p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5V: DIR</a:t>
                </a:r>
                <a:b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</a:br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0V: 90</a:t>
                </a:r>
                <a:r>
                  <a:rPr lang="th-TH" sz="1400" dirty="0" smtClean="0">
                    <a:latin typeface="TH SarabunPSK" pitchFamily="34" charset="-34"/>
                    <a:cs typeface="TH SarabunPSK" pitchFamily="34" charset="-34"/>
                  </a:rPr>
                  <a:t>องศา</a:t>
                </a:r>
                <a:endParaRPr lang="en-US" sz="1400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846828" y="1442695"/>
                <a:ext cx="795411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TH SarabunPSK" pitchFamily="34" charset="-34"/>
                    <a:cs typeface="TH SarabunPSK" pitchFamily="34" charset="-34"/>
                  </a:rPr>
                  <a:t>DIR(n)</a:t>
                </a:r>
                <a:r>
                  <a:rPr lang="th-TH" sz="2000" dirty="0" smtClean="0">
                    <a:latin typeface="TH SarabunPSK" pitchFamily="34" charset="-34"/>
                    <a:cs typeface="TH SarabunPSK" pitchFamily="34" charset="-34"/>
                  </a:rPr>
                  <a:t> </a:t>
                </a:r>
                <a:endParaRPr lang="en-US" sz="2000" dirty="0" smtClean="0">
                  <a:latin typeface="TH SarabunPSK" pitchFamily="34" charset="-34"/>
                  <a:cs typeface="TH SarabunPSK" pitchFamily="34" charset="-34"/>
                </a:endParaRPr>
              </a:p>
              <a:p>
                <a:pPr algn="ctr"/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5V:180</a:t>
                </a:r>
                <a:r>
                  <a:rPr lang="th-TH" sz="1400" dirty="0" smtClean="0">
                    <a:latin typeface="TH SarabunPSK" pitchFamily="34" charset="-34"/>
                    <a:cs typeface="TH SarabunPSK" pitchFamily="34" charset="-34"/>
                  </a:rPr>
                  <a:t>องศา</a:t>
                </a:r>
              </a:p>
              <a:p>
                <a:pPr algn="ctr"/>
                <a:r>
                  <a:rPr lang="en-US" sz="1400" dirty="0">
                    <a:latin typeface="TH SarabunPSK" pitchFamily="34" charset="-34"/>
                    <a:cs typeface="TH SarabunPSK" pitchFamily="34" charset="-34"/>
                  </a:rPr>
                  <a:t>0V: 0</a:t>
                </a:r>
                <a:r>
                  <a:rPr lang="th-TH" sz="1400" dirty="0">
                    <a:latin typeface="TH SarabunPSK" pitchFamily="34" charset="-34"/>
                    <a:cs typeface="TH SarabunPSK" pitchFamily="34" charset="-34"/>
                  </a:rPr>
                  <a:t>องศา</a:t>
                </a:r>
                <a:endParaRPr lang="en-US" sz="1400" dirty="0">
                  <a:latin typeface="TH SarabunPSK" pitchFamily="34" charset="-34"/>
                  <a:cs typeface="TH SarabunPSK" pitchFamily="34" charset="-34"/>
                </a:endParaRPr>
              </a:p>
              <a:p>
                <a:pPr algn="ctr"/>
                <a:endParaRPr lang="en-US" sz="1400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749520" y="1473690"/>
                <a:ext cx="8114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TH SarabunPSK" pitchFamily="34" charset="-34"/>
                    <a:cs typeface="TH SarabunPSK" pitchFamily="34" charset="-34"/>
                  </a:rPr>
                  <a:t>TAG   </a:t>
                </a:r>
                <a:r>
                  <a:rPr lang="en-US" sz="1600" dirty="0" smtClean="0">
                    <a:latin typeface="TH SarabunPSK" pitchFamily="34" charset="-34"/>
                    <a:cs typeface="TH SarabunPSK" pitchFamily="34" charset="-34"/>
                  </a:rPr>
                  <a:t>  </a:t>
                </a:r>
              </a:p>
              <a:p>
                <a:pPr algn="ctr"/>
                <a:r>
                  <a:rPr lang="en-US" sz="1400" dirty="0">
                    <a:latin typeface="TH SarabunPSK" pitchFamily="34" charset="-34"/>
                    <a:cs typeface="TH SarabunPSK" pitchFamily="34" charset="-34"/>
                  </a:rPr>
                  <a:t> </a:t>
                </a:r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      +: 2</a:t>
                </a:r>
                <a:r>
                  <a:rPr lang="th-TH" sz="1400" dirty="0" smtClean="0">
                    <a:latin typeface="TH SarabunPSK" pitchFamily="34" charset="-34"/>
                    <a:cs typeface="TH SarabunPSK" pitchFamily="34" charset="-34"/>
                  </a:rPr>
                  <a:t>4</a:t>
                </a:r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V</a:t>
                </a:r>
              </a:p>
              <a:p>
                <a:pPr algn="ctr"/>
                <a:r>
                  <a:rPr lang="en-US" sz="1400" dirty="0" smtClean="0">
                    <a:latin typeface="TH SarabunPSK" pitchFamily="34" charset="-34"/>
                    <a:cs typeface="TH SarabunPSK" pitchFamily="34" charset="-34"/>
                  </a:rPr>
                  <a:t>       - : 0V</a:t>
                </a:r>
                <a:endParaRPr lang="en-US" sz="1400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317923" y="1071786"/>
                <a:ext cx="4988295" cy="404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2713160" y="2319291"/>
              <a:ext cx="1732103" cy="202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126377" y="5461075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แสดงสถานะไฟจ่ายให้มอเตอร์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743945" y="4923045"/>
            <a:ext cx="0" cy="538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4279" y="5645741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Poly Switch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 6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A</a:t>
            </a:r>
            <a:br>
              <a:rPr lang="en-US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(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ตัดไฟเมื่อ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Over Load )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0" name="Straight Arrow Connector 79"/>
          <p:cNvCxnSpPr>
            <a:stCxn id="78" idx="0"/>
            <a:endCxn id="77" idx="4"/>
          </p:cNvCxnSpPr>
          <p:nvPr/>
        </p:nvCxnSpPr>
        <p:spPr>
          <a:xfrm flipV="1">
            <a:off x="2529642" y="4526035"/>
            <a:ext cx="834907" cy="111970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90534" y="2999113"/>
            <a:ext cx="36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A+</a:t>
            </a:r>
            <a:br>
              <a:rPr lang="en-US" sz="1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+V</a:t>
            </a:r>
            <a:br>
              <a:rPr lang="en-US" sz="1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A-</a:t>
            </a:r>
            <a:br>
              <a:rPr lang="en-US" sz="1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B+</a:t>
            </a:r>
          </a:p>
          <a:p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+V</a:t>
            </a:r>
          </a:p>
          <a:p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B-</a:t>
            </a:r>
            <a:endParaRPr lang="en-US" sz="16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327028" y="3139443"/>
            <a:ext cx="432048" cy="225099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327028" y="3419804"/>
            <a:ext cx="432048" cy="102118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327028" y="3606542"/>
            <a:ext cx="432048" cy="7503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27028" y="3835905"/>
            <a:ext cx="432048" cy="55418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327028" y="3984896"/>
            <a:ext cx="432048" cy="153381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27028" y="4145769"/>
            <a:ext cx="432048" cy="17707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05292" y="2166405"/>
            <a:ext cx="170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Stepper motor</a:t>
            </a:r>
            <a:br>
              <a:rPr lang="en-US" sz="20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1.8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องศา /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Step  , 3A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6870588" y="3048865"/>
            <a:ext cx="1385253" cy="1315415"/>
            <a:chOff x="6314676" y="4521534"/>
            <a:chExt cx="1385253" cy="1315415"/>
          </a:xfrm>
        </p:grpSpPr>
        <p:sp>
          <p:nvSpPr>
            <p:cNvPr id="116" name="Oval 115"/>
            <p:cNvSpPr/>
            <p:nvPr/>
          </p:nvSpPr>
          <p:spPr>
            <a:xfrm>
              <a:off x="6841455" y="4563574"/>
              <a:ext cx="782539" cy="7825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M</a:t>
              </a:r>
              <a:endParaRPr lang="en-US" sz="4000" b="1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314676" y="4521534"/>
              <a:ext cx="415902" cy="899513"/>
              <a:chOff x="7869043" y="2846417"/>
              <a:chExt cx="831521" cy="1798412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8401328" y="3141287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8389340" y="3439588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/>
              <p:cNvSpPr/>
              <p:nvPr/>
            </p:nvSpPr>
            <p:spPr>
              <a:xfrm>
                <a:off x="8393989" y="3745930"/>
                <a:ext cx="284566" cy="299633"/>
              </a:xfrm>
              <a:prstGeom prst="arc">
                <a:avLst>
                  <a:gd name="adj1" fmla="val 15531339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/>
              <p:cNvSpPr/>
              <p:nvPr/>
            </p:nvSpPr>
            <p:spPr>
              <a:xfrm>
                <a:off x="8389340" y="4045563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H="1">
                <a:off x="7902242" y="2846417"/>
                <a:ext cx="664984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>
                <a:off x="7886467" y="3743241"/>
                <a:ext cx="649805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7869043" y="4644829"/>
                <a:ext cx="649805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Arc 124"/>
              <p:cNvSpPr/>
              <p:nvPr/>
            </p:nvSpPr>
            <p:spPr>
              <a:xfrm>
                <a:off x="8415998" y="2846417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/>
              <p:cNvSpPr/>
              <p:nvPr/>
            </p:nvSpPr>
            <p:spPr>
              <a:xfrm>
                <a:off x="8389340" y="4345196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7042222" y="5179241"/>
              <a:ext cx="415902" cy="899513"/>
              <a:chOff x="7869043" y="2846417"/>
              <a:chExt cx="831521" cy="1798412"/>
            </a:xfrm>
          </p:grpSpPr>
          <p:sp>
            <p:nvSpPr>
              <p:cNvPr id="130" name="Arc 129"/>
              <p:cNvSpPr/>
              <p:nvPr/>
            </p:nvSpPr>
            <p:spPr>
              <a:xfrm>
                <a:off x="8401328" y="3141287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/>
              <p:cNvSpPr/>
              <p:nvPr/>
            </p:nvSpPr>
            <p:spPr>
              <a:xfrm>
                <a:off x="8389340" y="3439588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8393989" y="3745930"/>
                <a:ext cx="284566" cy="299633"/>
              </a:xfrm>
              <a:prstGeom prst="arc">
                <a:avLst>
                  <a:gd name="adj1" fmla="val 15531339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Arc 132"/>
              <p:cNvSpPr/>
              <p:nvPr/>
            </p:nvSpPr>
            <p:spPr>
              <a:xfrm>
                <a:off x="8389340" y="4045563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>
                <a:off x="7902242" y="2846417"/>
                <a:ext cx="664984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7886467" y="3743241"/>
                <a:ext cx="649805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7869043" y="4644829"/>
                <a:ext cx="649805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Arc 136"/>
              <p:cNvSpPr/>
              <p:nvPr/>
            </p:nvSpPr>
            <p:spPr>
              <a:xfrm>
                <a:off x="8415998" y="2846417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rc 137"/>
              <p:cNvSpPr/>
              <p:nvPr/>
            </p:nvSpPr>
            <p:spPr>
              <a:xfrm>
                <a:off x="8389340" y="4345196"/>
                <a:ext cx="284566" cy="299633"/>
              </a:xfrm>
              <a:prstGeom prst="arc">
                <a:avLst>
                  <a:gd name="adj1" fmla="val 16200000"/>
                  <a:gd name="adj2" fmla="val 5884979"/>
                </a:avLst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1" name="Straight Connector 140"/>
          <p:cNvCxnSpPr/>
          <p:nvPr/>
        </p:nvCxnSpPr>
        <p:spPr>
          <a:xfrm flipV="1">
            <a:off x="5975100" y="3048865"/>
            <a:ext cx="912093" cy="90578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975100" y="3419804"/>
            <a:ext cx="912093" cy="78971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975100" y="3644058"/>
            <a:ext cx="895488" cy="304319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/>
          <p:nvPr/>
        </p:nvSpPr>
        <p:spPr>
          <a:xfrm>
            <a:off x="5983509" y="3882969"/>
            <a:ext cx="1371600" cy="696879"/>
          </a:xfrm>
          <a:custGeom>
            <a:avLst/>
            <a:gdLst>
              <a:gd name="connsiteX0" fmla="*/ 0 w 1371600"/>
              <a:gd name="connsiteY0" fmla="*/ 0 h 696879"/>
              <a:gd name="connsiteX1" fmla="*/ 514350 w 1371600"/>
              <a:gd name="connsiteY1" fmla="*/ 371475 h 696879"/>
              <a:gd name="connsiteX2" fmla="*/ 938213 w 1371600"/>
              <a:gd name="connsiteY2" fmla="*/ 695325 h 696879"/>
              <a:gd name="connsiteX3" fmla="*/ 1371600 w 1371600"/>
              <a:gd name="connsiteY3" fmla="*/ 471487 h 69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96879">
                <a:moveTo>
                  <a:pt x="0" y="0"/>
                </a:moveTo>
                <a:lnTo>
                  <a:pt x="514350" y="371475"/>
                </a:lnTo>
                <a:cubicBezTo>
                  <a:pt x="670719" y="487363"/>
                  <a:pt x="795338" y="678656"/>
                  <a:pt x="938213" y="695325"/>
                </a:cubicBezTo>
                <a:cubicBezTo>
                  <a:pt x="1081088" y="711994"/>
                  <a:pt x="1226344" y="591740"/>
                  <a:pt x="1371600" y="471487"/>
                </a:cubicBezTo>
              </a:path>
            </a:pathLst>
          </a:cu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5931122" y="4192531"/>
            <a:ext cx="1880890" cy="691163"/>
          </a:xfrm>
          <a:custGeom>
            <a:avLst/>
            <a:gdLst>
              <a:gd name="connsiteX0" fmla="*/ 0 w 1880890"/>
              <a:gd name="connsiteY0" fmla="*/ 0 h 691163"/>
              <a:gd name="connsiteX1" fmla="*/ 566737 w 1880890"/>
              <a:gd name="connsiteY1" fmla="*/ 476250 h 691163"/>
              <a:gd name="connsiteX2" fmla="*/ 1042987 w 1880890"/>
              <a:gd name="connsiteY2" fmla="*/ 681038 h 691163"/>
              <a:gd name="connsiteX3" fmla="*/ 1504950 w 1880890"/>
              <a:gd name="connsiteY3" fmla="*/ 642938 h 691163"/>
              <a:gd name="connsiteX4" fmla="*/ 1843087 w 1880890"/>
              <a:gd name="connsiteY4" fmla="*/ 495300 h 691163"/>
              <a:gd name="connsiteX5" fmla="*/ 1876425 w 1880890"/>
              <a:gd name="connsiteY5" fmla="*/ 157163 h 691163"/>
              <a:gd name="connsiteX6" fmla="*/ 1876425 w 1880890"/>
              <a:gd name="connsiteY6" fmla="*/ 176213 h 69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0890" h="691163">
                <a:moveTo>
                  <a:pt x="0" y="0"/>
                </a:moveTo>
                <a:cubicBezTo>
                  <a:pt x="196453" y="181372"/>
                  <a:pt x="392906" y="362744"/>
                  <a:pt x="566737" y="476250"/>
                </a:cubicBezTo>
                <a:cubicBezTo>
                  <a:pt x="740568" y="589756"/>
                  <a:pt x="886618" y="653257"/>
                  <a:pt x="1042987" y="681038"/>
                </a:cubicBezTo>
                <a:cubicBezTo>
                  <a:pt x="1199356" y="708819"/>
                  <a:pt x="1371600" y="673894"/>
                  <a:pt x="1504950" y="642938"/>
                </a:cubicBezTo>
                <a:cubicBezTo>
                  <a:pt x="1638300" y="611982"/>
                  <a:pt x="1781175" y="576262"/>
                  <a:pt x="1843087" y="495300"/>
                </a:cubicBezTo>
                <a:cubicBezTo>
                  <a:pt x="1904999" y="414338"/>
                  <a:pt x="1870869" y="210344"/>
                  <a:pt x="1876425" y="157163"/>
                </a:cubicBezTo>
                <a:cubicBezTo>
                  <a:pt x="1881981" y="103982"/>
                  <a:pt x="1879203" y="140097"/>
                  <a:pt x="1876425" y="176213"/>
                </a:cubicBezTo>
              </a:path>
            </a:pathLst>
          </a:cu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5883497" y="4363981"/>
            <a:ext cx="2371725" cy="808170"/>
          </a:xfrm>
          <a:custGeom>
            <a:avLst/>
            <a:gdLst>
              <a:gd name="connsiteX0" fmla="*/ 0 w 2371725"/>
              <a:gd name="connsiteY0" fmla="*/ 61913 h 808170"/>
              <a:gd name="connsiteX1" fmla="*/ 785812 w 2371725"/>
              <a:gd name="connsiteY1" fmla="*/ 728663 h 808170"/>
              <a:gd name="connsiteX2" fmla="*/ 1633537 w 2371725"/>
              <a:gd name="connsiteY2" fmla="*/ 781050 h 808170"/>
              <a:gd name="connsiteX3" fmla="*/ 2228850 w 2371725"/>
              <a:gd name="connsiteY3" fmla="*/ 595313 h 808170"/>
              <a:gd name="connsiteX4" fmla="*/ 2371725 w 2371725"/>
              <a:gd name="connsiteY4" fmla="*/ 0 h 80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1725" h="808170">
                <a:moveTo>
                  <a:pt x="0" y="61913"/>
                </a:moveTo>
                <a:cubicBezTo>
                  <a:pt x="256778" y="335360"/>
                  <a:pt x="513556" y="608807"/>
                  <a:pt x="785812" y="728663"/>
                </a:cubicBezTo>
                <a:cubicBezTo>
                  <a:pt x="1058068" y="848519"/>
                  <a:pt x="1393031" y="803275"/>
                  <a:pt x="1633537" y="781050"/>
                </a:cubicBezTo>
                <a:cubicBezTo>
                  <a:pt x="1874043" y="758825"/>
                  <a:pt x="2105819" y="725488"/>
                  <a:pt x="2228850" y="595313"/>
                </a:cubicBezTo>
                <a:cubicBezTo>
                  <a:pt x="2351881" y="465138"/>
                  <a:pt x="2361803" y="232569"/>
                  <a:pt x="2371725" y="0"/>
                </a:cubicBezTo>
              </a:path>
            </a:pathLst>
          </a:cu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805292" y="3002817"/>
            <a:ext cx="103400" cy="103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819867" y="3445730"/>
            <a:ext cx="103400" cy="103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27603" y="3891323"/>
            <a:ext cx="103400" cy="103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293967" y="4295975"/>
            <a:ext cx="103400" cy="103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754538" y="4282885"/>
            <a:ext cx="103400" cy="103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8203522" y="4290391"/>
            <a:ext cx="103400" cy="103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384529" y="5207655"/>
            <a:ext cx="174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 smtClean="0">
                <a:latin typeface="TH SarabunPSK" pitchFamily="34" charset="-34"/>
                <a:cs typeface="TH SarabunPSK" pitchFamily="34" charset="-34"/>
              </a:rPr>
              <a:t>ไฟเลี้ยงเฉพาะมอเตอร์</a:t>
            </a:r>
            <a:br>
              <a:rPr lang="th-TH" sz="1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5V –</a:t>
            </a:r>
            <a:r>
              <a:rPr lang="en-US" sz="1600" b="1" dirty="0">
                <a:latin typeface="TH SarabunPSK" pitchFamily="34" charset="-34"/>
                <a:cs typeface="TH SarabunPSK" pitchFamily="34" charset="-34"/>
              </a:rPr>
              <a:t>&gt;</a:t>
            </a:r>
            <a:r>
              <a:rPr lang="en-US" sz="1600" b="1" dirty="0" smtClean="0">
                <a:latin typeface="TH SarabunPSK" pitchFamily="34" charset="-34"/>
                <a:cs typeface="TH SarabunPSK" pitchFamily="34" charset="-34"/>
              </a:rPr>
              <a:t> 12V ( +V )</a:t>
            </a:r>
            <a:endParaRPr lang="en-US" sz="16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10" name="Straight Arrow Connector 209"/>
          <p:cNvCxnSpPr>
            <a:endCxn id="206" idx="5"/>
          </p:cNvCxnSpPr>
          <p:nvPr/>
        </p:nvCxnSpPr>
        <p:spPr>
          <a:xfrm flipH="1" flipV="1">
            <a:off x="3954804" y="4555493"/>
            <a:ext cx="1372224" cy="813249"/>
          </a:xfrm>
          <a:prstGeom prst="straightConnector1">
            <a:avLst/>
          </a:prstGeom>
          <a:ln>
            <a:solidFill>
              <a:srgbClr val="008A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1064839" y="2376332"/>
            <a:ext cx="4262189" cy="2808312"/>
            <a:chOff x="1064839" y="2376332"/>
            <a:chExt cx="4262189" cy="2808312"/>
          </a:xfrm>
        </p:grpSpPr>
        <p:sp>
          <p:nvSpPr>
            <p:cNvPr id="4" name="Rounded Rectangle 3"/>
            <p:cNvSpPr/>
            <p:nvPr/>
          </p:nvSpPr>
          <p:spPr>
            <a:xfrm>
              <a:off x="1064839" y="2376332"/>
              <a:ext cx="4176464" cy="2808312"/>
            </a:xfrm>
            <a:prstGeom prst="roundRect">
              <a:avLst>
                <a:gd name="adj" fmla="val 2620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997" y="3596955"/>
              <a:ext cx="2061856" cy="145177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2413" y="4976726"/>
              <a:ext cx="144016" cy="144016"/>
              <a:chOff x="683568" y="2636912"/>
              <a:chExt cx="144016" cy="14401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83568" y="2636912"/>
                <a:ext cx="144016" cy="14401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1"/>
                <a:endCxn id="6" idx="5"/>
              </p:cNvCxnSpPr>
              <p:nvPr/>
            </p:nvCxnSpPr>
            <p:spPr>
              <a:xfrm>
                <a:off x="704659" y="2658003"/>
                <a:ext cx="101834" cy="10183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172413" y="2448340"/>
              <a:ext cx="144016" cy="144016"/>
              <a:chOff x="683568" y="2636912"/>
              <a:chExt cx="144016" cy="14401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83568" y="2636912"/>
                <a:ext cx="144016" cy="14401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1"/>
                <a:endCxn id="11" idx="5"/>
              </p:cNvCxnSpPr>
              <p:nvPr/>
            </p:nvCxnSpPr>
            <p:spPr>
              <a:xfrm>
                <a:off x="704659" y="2658003"/>
                <a:ext cx="101834" cy="10183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028112" y="4976726"/>
              <a:ext cx="144016" cy="144016"/>
              <a:chOff x="683568" y="2636912"/>
              <a:chExt cx="144016" cy="14401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83568" y="2636912"/>
                <a:ext cx="144016" cy="14401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1"/>
                <a:endCxn id="17" idx="5"/>
              </p:cNvCxnSpPr>
              <p:nvPr/>
            </p:nvCxnSpPr>
            <p:spPr>
              <a:xfrm>
                <a:off x="704659" y="2658003"/>
                <a:ext cx="101834" cy="10183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016004" y="2427249"/>
              <a:ext cx="144016" cy="144016"/>
              <a:chOff x="683568" y="2636912"/>
              <a:chExt cx="144016" cy="14401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83568" y="2636912"/>
                <a:ext cx="144016" cy="14401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1"/>
                <a:endCxn id="20" idx="5"/>
              </p:cNvCxnSpPr>
              <p:nvPr/>
            </p:nvCxnSpPr>
            <p:spPr>
              <a:xfrm>
                <a:off x="704659" y="2658003"/>
                <a:ext cx="101834" cy="10183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171655" y="2682581"/>
              <a:ext cx="288032" cy="914374"/>
              <a:chOff x="827584" y="1290959"/>
              <a:chExt cx="390095" cy="131626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27584" y="2391198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7813" y="2164646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27584" y="1948622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813" y="1728008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27584" y="1511573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7813" y="1290959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6200000">
              <a:off x="2102100" y="2238615"/>
              <a:ext cx="288032" cy="606928"/>
              <a:chOff x="827584" y="1290959"/>
              <a:chExt cx="390095" cy="87368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27584" y="1948622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27813" y="1728008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7584" y="1511573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7813" y="1290959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6200000">
              <a:off x="3216227" y="1943666"/>
              <a:ext cx="288032" cy="1209368"/>
              <a:chOff x="539552" y="1971490"/>
              <a:chExt cx="288032" cy="12093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9552" y="1971490"/>
                <a:ext cx="288032" cy="1059460"/>
                <a:chOff x="539552" y="1971490"/>
                <a:chExt cx="288032" cy="105946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539552" y="1971490"/>
                  <a:ext cx="288032" cy="914374"/>
                  <a:chOff x="827584" y="1290959"/>
                  <a:chExt cx="390095" cy="1316263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827584" y="239119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827813" y="2164646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27584" y="1948622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27813" y="1728008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27584" y="1511573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827813" y="1290959"/>
                    <a:ext cx="389866" cy="2160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8A3E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539721" y="2880884"/>
                  <a:ext cx="287116" cy="1500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8A3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Rectangle 51"/>
              <p:cNvSpPr/>
              <p:nvPr/>
            </p:nvSpPr>
            <p:spPr>
              <a:xfrm>
                <a:off x="540094" y="3030792"/>
                <a:ext cx="287116" cy="15006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390924" y="2645871"/>
              <a:ext cx="160757" cy="353242"/>
              <a:chOff x="899592" y="4293096"/>
              <a:chExt cx="160757" cy="35324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99592" y="4293096"/>
                <a:ext cx="144016" cy="352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14629" y="4294155"/>
                <a:ext cx="45720" cy="3521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390924" y="3243713"/>
              <a:ext cx="160757" cy="353242"/>
              <a:chOff x="899592" y="4293096"/>
              <a:chExt cx="160757" cy="35324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99592" y="4293096"/>
                <a:ext cx="144016" cy="352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14629" y="4294155"/>
                <a:ext cx="45720" cy="3521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90924" y="4032516"/>
              <a:ext cx="160757" cy="353242"/>
              <a:chOff x="899592" y="4293096"/>
              <a:chExt cx="160757" cy="35324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99592" y="4293096"/>
                <a:ext cx="144016" cy="352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14629" y="4294155"/>
                <a:ext cx="45720" cy="3521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393602" y="4569803"/>
              <a:ext cx="160757" cy="353242"/>
              <a:chOff x="899592" y="4293096"/>
              <a:chExt cx="160757" cy="35324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99592" y="4293096"/>
                <a:ext cx="144016" cy="352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14629" y="4294155"/>
                <a:ext cx="45720" cy="3521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6200000">
              <a:off x="3600894" y="4237203"/>
              <a:ext cx="283002" cy="294992"/>
              <a:chOff x="827584" y="1290959"/>
              <a:chExt cx="390095" cy="43663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27584" y="1511573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27813" y="1290959"/>
                <a:ext cx="389866" cy="21602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3664794" y="4746953"/>
              <a:ext cx="152124" cy="14599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79380" y="3891323"/>
              <a:ext cx="85960" cy="494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395118" y="3890796"/>
              <a:ext cx="85960" cy="494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34198" y="3780488"/>
              <a:ext cx="460701" cy="745547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038996" y="3302935"/>
              <a:ext cx="288032" cy="914374"/>
              <a:chOff x="827584" y="1290959"/>
              <a:chExt cx="390095" cy="1316263"/>
            </a:xfrm>
            <a:solidFill>
              <a:srgbClr val="92D05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827584" y="2391198"/>
                <a:ext cx="389866" cy="216024"/>
              </a:xfrm>
              <a:prstGeom prst="rect">
                <a:avLst/>
              </a:prstGeom>
              <a:grpFill/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B-</a:t>
                </a:r>
                <a:endParaRPr lang="en-US" sz="10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27813" y="2164646"/>
                <a:ext cx="389866" cy="216024"/>
              </a:xfrm>
              <a:prstGeom prst="rect">
                <a:avLst/>
              </a:prstGeom>
              <a:grpFill/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+V</a:t>
                </a:r>
                <a:endParaRPr lang="en-US" sz="10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27584" y="1948622"/>
                <a:ext cx="389866" cy="216024"/>
              </a:xfrm>
              <a:prstGeom prst="rect">
                <a:avLst/>
              </a:prstGeom>
              <a:grpFill/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B+</a:t>
                </a:r>
                <a:endParaRPr lang="en-US" sz="10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27813" y="1728008"/>
                <a:ext cx="389866" cy="216024"/>
              </a:xfrm>
              <a:prstGeom prst="rect">
                <a:avLst/>
              </a:prstGeom>
              <a:grpFill/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A-</a:t>
                </a:r>
                <a:endParaRPr lang="en-US" sz="10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27584" y="1511573"/>
                <a:ext cx="389866" cy="216024"/>
              </a:xfrm>
              <a:prstGeom prst="rect">
                <a:avLst/>
              </a:prstGeom>
              <a:grpFill/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+V</a:t>
                </a:r>
                <a:endParaRPr lang="en-US" sz="10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27813" y="1290959"/>
                <a:ext cx="389866" cy="216024"/>
              </a:xfrm>
              <a:prstGeom prst="rect">
                <a:avLst/>
              </a:prstGeom>
              <a:grpFill/>
              <a:ln>
                <a:solidFill>
                  <a:srgbClr val="008A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A+</a:t>
                </a:r>
                <a:endParaRPr lang="en-US" sz="10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sp>
          <p:nvSpPr>
            <p:cNvPr id="206" name="Oval 205"/>
            <p:cNvSpPr/>
            <p:nvPr/>
          </p:nvSpPr>
          <p:spPr>
            <a:xfrm>
              <a:off x="3504341" y="4178589"/>
              <a:ext cx="527750" cy="441571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527658" y="4173198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b="1" dirty="0" smtClean="0"/>
                <a:t>+ -</a:t>
              </a:r>
              <a:endParaRPr lang="en-US" sz="24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01913" y="2444488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+  -</a:t>
              </a:r>
              <a:endParaRPr lang="en-US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292513" y="2438047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+  -</a:t>
              </a:r>
              <a:endParaRPr lang="en-US" sz="16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986546" y="24285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+  -</a:t>
              </a:r>
              <a:endParaRPr lang="en-US" sz="16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687115" y="2434707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+  -</a:t>
              </a:r>
              <a:endParaRPr lang="en-US" sz="16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814070" y="237633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ไม่ได้ใช้งาน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680152" y="2398062"/>
              <a:ext cx="275250" cy="288033"/>
            </a:xfrm>
            <a:prstGeom prst="rect">
              <a:avLst/>
            </a:prstGeom>
            <a:noFill/>
            <a:ln>
              <a:solidFill>
                <a:srgbClr val="E4E9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76246" y="2398328"/>
              <a:ext cx="275250" cy="28803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71607" y="2398231"/>
              <a:ext cx="275250" cy="28803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775860" y="2398231"/>
              <a:ext cx="275250" cy="28803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 rot="5400000">
              <a:off x="803480" y="3041954"/>
              <a:ext cx="102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ไม่ได้ใช้งาน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315187" y="115075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การต่อสาย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control 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ชุด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Stepper Motor Control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46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568</Words>
  <Application>Microsoft Office PowerPoint</Application>
  <PresentationFormat>On-screen Show (4:3)</PresentationFormat>
  <Paragraphs>264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วิเคราะห์การหมุน 0 – 90 องศา</vt:lpstr>
      <vt:lpstr>วิเคราะห์การหมุน 90 – 180 องศา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Thammasak</dc:creator>
  <cp:lastModifiedBy>Thammasak</cp:lastModifiedBy>
  <cp:revision>46</cp:revision>
  <dcterms:created xsi:type="dcterms:W3CDTF">2015-08-25T03:45:58Z</dcterms:created>
  <dcterms:modified xsi:type="dcterms:W3CDTF">2015-10-21T08:40:31Z</dcterms:modified>
</cp:coreProperties>
</file>