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27432000" cy="1828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109699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21939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3290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43879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5484973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6581968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7678963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8775958" algn="l" defTabSz="219399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0BD3E-764F-764E-A10F-3ADE86573AAC}" v="7" dt="2021-07-24T05:08:37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6327"/>
  </p:normalViewPr>
  <p:slideViewPr>
    <p:cSldViewPr snapToGrid="0" snapToObjects="1">
      <p:cViewPr>
        <p:scale>
          <a:sx n="135" d="100"/>
          <a:sy n="135" d="100"/>
        </p:scale>
        <p:origin x="-5832" y="-1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me Gowda" userId="12e7dc1a-9ec1-483b-8fec-8bf40b470ec1" providerId="ADAL" clId="{FA5A2219-DAFE-184B-9220-A8CC435F22FB}"/>
    <pc:docChg chg="undo custSel modSld">
      <pc:chgData name="Thamme Gowda" userId="12e7dc1a-9ec1-483b-8fec-8bf40b470ec1" providerId="ADAL" clId="{FA5A2219-DAFE-184B-9220-A8CC435F22FB}" dt="2021-05-12T00:22:04.052" v="4176" actId="255"/>
      <pc:docMkLst>
        <pc:docMk/>
      </pc:docMkLst>
      <pc:sldChg chg="addSp delSp modSp mod delAnim modAnim">
        <pc:chgData name="Thamme Gowda" userId="12e7dc1a-9ec1-483b-8fec-8bf40b470ec1" providerId="ADAL" clId="{FA5A2219-DAFE-184B-9220-A8CC435F22FB}" dt="2021-05-12T00:22:04.052" v="4176" actId="255"/>
        <pc:sldMkLst>
          <pc:docMk/>
          <pc:sldMk cId="3488969986" sldId="278"/>
        </pc:sldMkLst>
        <pc:spChg chg="add del mod">
          <ac:chgData name="Thamme Gowda" userId="12e7dc1a-9ec1-483b-8fec-8bf40b470ec1" providerId="ADAL" clId="{FA5A2219-DAFE-184B-9220-A8CC435F22FB}" dt="2021-05-10T02:55:10.979" v="68" actId="478"/>
          <ac:spMkLst>
            <pc:docMk/>
            <pc:sldMk cId="3488969986" sldId="278"/>
            <ac:spMk id="2" creationId="{E9F3950F-12E2-F347-8F66-5689F5648403}"/>
          </ac:spMkLst>
        </pc:spChg>
        <pc:spChg chg="add mod">
          <ac:chgData name="Thamme Gowda" userId="12e7dc1a-9ec1-483b-8fec-8bf40b470ec1" providerId="ADAL" clId="{FA5A2219-DAFE-184B-9220-A8CC435F22FB}" dt="2021-05-12T00:22:04.052" v="4176" actId="255"/>
          <ac:spMkLst>
            <pc:docMk/>
            <pc:sldMk cId="3488969986" sldId="278"/>
            <ac:spMk id="6" creationId="{CC96E079-7D32-2446-9E11-4A5E2CBF534D}"/>
          </ac:spMkLst>
        </pc:spChg>
        <pc:spChg chg="mod topLvl">
          <ac:chgData name="Thamme Gowda" userId="12e7dc1a-9ec1-483b-8fec-8bf40b470ec1" providerId="ADAL" clId="{FA5A2219-DAFE-184B-9220-A8CC435F22FB}" dt="2021-05-12T00:17:09.880" v="4131" actId="1076"/>
          <ac:spMkLst>
            <pc:docMk/>
            <pc:sldMk cId="3488969986" sldId="278"/>
            <ac:spMk id="9" creationId="{80903DF5-5ED7-F045-B60E-A9298A570F94}"/>
          </ac:spMkLst>
        </pc:spChg>
        <pc:spChg chg="mod topLvl">
          <ac:chgData name="Thamme Gowda" userId="12e7dc1a-9ec1-483b-8fec-8bf40b470ec1" providerId="ADAL" clId="{FA5A2219-DAFE-184B-9220-A8CC435F22FB}" dt="2021-05-12T00:17:13.653" v="4132" actId="1076"/>
          <ac:spMkLst>
            <pc:docMk/>
            <pc:sldMk cId="3488969986" sldId="278"/>
            <ac:spMk id="10" creationId="{6B2559F5-4E27-384B-883E-CD055BD4B411}"/>
          </ac:spMkLst>
        </pc:spChg>
        <pc:spChg chg="mod topLvl">
          <ac:chgData name="Thamme Gowda" userId="12e7dc1a-9ec1-483b-8fec-8bf40b470ec1" providerId="ADAL" clId="{FA5A2219-DAFE-184B-9220-A8CC435F22FB}" dt="2021-05-11T05:09:32.145" v="3934" actId="1076"/>
          <ac:spMkLst>
            <pc:docMk/>
            <pc:sldMk cId="3488969986" sldId="278"/>
            <ac:spMk id="11" creationId="{7756FEA8-5731-A347-8E92-8F6ABB3D73FB}"/>
          </ac:spMkLst>
        </pc:spChg>
        <pc:spChg chg="mod">
          <ac:chgData name="Thamme Gowda" userId="12e7dc1a-9ec1-483b-8fec-8bf40b470ec1" providerId="ADAL" clId="{FA5A2219-DAFE-184B-9220-A8CC435F22FB}" dt="2021-05-12T00:18:43.435" v="4172" actId="1038"/>
          <ac:spMkLst>
            <pc:docMk/>
            <pc:sldMk cId="3488969986" sldId="278"/>
            <ac:spMk id="15" creationId="{18108D0B-2459-B343-A103-AA2ABB24A418}"/>
          </ac:spMkLst>
        </pc:spChg>
        <pc:spChg chg="mod">
          <ac:chgData name="Thamme Gowda" userId="12e7dc1a-9ec1-483b-8fec-8bf40b470ec1" providerId="ADAL" clId="{FA5A2219-DAFE-184B-9220-A8CC435F22FB}" dt="2021-05-12T00:18:43.435" v="4172" actId="1038"/>
          <ac:spMkLst>
            <pc:docMk/>
            <pc:sldMk cId="3488969986" sldId="278"/>
            <ac:spMk id="16" creationId="{A7EC1B09-04A0-314A-B1C6-9D3AE77EF818}"/>
          </ac:spMkLst>
        </pc:spChg>
        <pc:spChg chg="mod">
          <ac:chgData name="Thamme Gowda" userId="12e7dc1a-9ec1-483b-8fec-8bf40b470ec1" providerId="ADAL" clId="{FA5A2219-DAFE-184B-9220-A8CC435F22FB}" dt="2021-05-12T00:18:43.435" v="4172" actId="1038"/>
          <ac:spMkLst>
            <pc:docMk/>
            <pc:sldMk cId="3488969986" sldId="278"/>
            <ac:spMk id="17" creationId="{468E0242-DD7E-7D4C-B51B-1BEFFDD81FF4}"/>
          </ac:spMkLst>
        </pc:spChg>
        <pc:spChg chg="mod">
          <ac:chgData name="Thamme Gowda" userId="12e7dc1a-9ec1-483b-8fec-8bf40b470ec1" providerId="ADAL" clId="{FA5A2219-DAFE-184B-9220-A8CC435F22FB}" dt="2021-05-12T00:18:43.435" v="4172" actId="1038"/>
          <ac:spMkLst>
            <pc:docMk/>
            <pc:sldMk cId="3488969986" sldId="278"/>
            <ac:spMk id="18" creationId="{2585BB42-7A43-8C44-B9AC-A6F6CF616513}"/>
          </ac:spMkLst>
        </pc:spChg>
        <pc:spChg chg="mod">
          <ac:chgData name="Thamme Gowda" userId="12e7dc1a-9ec1-483b-8fec-8bf40b470ec1" providerId="ADAL" clId="{FA5A2219-DAFE-184B-9220-A8CC435F22FB}" dt="2021-05-12T00:18:28.356" v="4133" actId="1076"/>
          <ac:spMkLst>
            <pc:docMk/>
            <pc:sldMk cId="3488969986" sldId="278"/>
            <ac:spMk id="20" creationId="{47FD3949-284F-C247-B40F-E63F4CC528EB}"/>
          </ac:spMkLst>
        </pc:spChg>
        <pc:spChg chg="mod">
          <ac:chgData name="Thamme Gowda" userId="12e7dc1a-9ec1-483b-8fec-8bf40b470ec1" providerId="ADAL" clId="{FA5A2219-DAFE-184B-9220-A8CC435F22FB}" dt="2021-05-10T03:08:10.242" v="490" actId="1076"/>
          <ac:spMkLst>
            <pc:docMk/>
            <pc:sldMk cId="3488969986" sldId="278"/>
            <ac:spMk id="22" creationId="{A5F32687-8F46-2541-843D-194C49224BD7}"/>
          </ac:spMkLst>
        </pc:spChg>
        <pc:spChg chg="mod">
          <ac:chgData name="Thamme Gowda" userId="12e7dc1a-9ec1-483b-8fec-8bf40b470ec1" providerId="ADAL" clId="{FA5A2219-DAFE-184B-9220-A8CC435F22FB}" dt="2021-05-11T05:13:19.692" v="4080" actId="1076"/>
          <ac:spMkLst>
            <pc:docMk/>
            <pc:sldMk cId="3488969986" sldId="278"/>
            <ac:spMk id="27" creationId="{B4357BC5-0213-7645-BAB4-163A2AD37B93}"/>
          </ac:spMkLst>
        </pc:spChg>
        <pc:spChg chg="mod">
          <ac:chgData name="Thamme Gowda" userId="12e7dc1a-9ec1-483b-8fec-8bf40b470ec1" providerId="ADAL" clId="{FA5A2219-DAFE-184B-9220-A8CC435F22FB}" dt="2021-05-11T04:58:32.418" v="3231" actId="113"/>
          <ac:spMkLst>
            <pc:docMk/>
            <pc:sldMk cId="3488969986" sldId="278"/>
            <ac:spMk id="28" creationId="{D477C4D9-3A9A-D34E-B506-AB1DC166809F}"/>
          </ac:spMkLst>
        </pc:spChg>
        <pc:spChg chg="mod">
          <ac:chgData name="Thamme Gowda" userId="12e7dc1a-9ec1-483b-8fec-8bf40b470ec1" providerId="ADAL" clId="{FA5A2219-DAFE-184B-9220-A8CC435F22FB}" dt="2021-05-11T04:55:22.414" v="3193" actId="20577"/>
          <ac:spMkLst>
            <pc:docMk/>
            <pc:sldMk cId="3488969986" sldId="278"/>
            <ac:spMk id="29" creationId="{D56D9587-487E-EA46-86ED-D4C51D2B8F0F}"/>
          </ac:spMkLst>
        </pc:spChg>
        <pc:spChg chg="mod">
          <ac:chgData name="Thamme Gowda" userId="12e7dc1a-9ec1-483b-8fec-8bf40b470ec1" providerId="ADAL" clId="{FA5A2219-DAFE-184B-9220-A8CC435F22FB}" dt="2021-05-11T05:11:23.919" v="4070" actId="20577"/>
          <ac:spMkLst>
            <pc:docMk/>
            <pc:sldMk cId="3488969986" sldId="278"/>
            <ac:spMk id="30" creationId="{CEA81C89-8787-4344-84DE-DAFBA1564719}"/>
          </ac:spMkLst>
        </pc:spChg>
        <pc:spChg chg="mod">
          <ac:chgData name="Thamme Gowda" userId="12e7dc1a-9ec1-483b-8fec-8bf40b470ec1" providerId="ADAL" clId="{FA5A2219-DAFE-184B-9220-A8CC435F22FB}" dt="2021-05-11T04:50:27.846" v="2994" actId="1076"/>
          <ac:spMkLst>
            <pc:docMk/>
            <pc:sldMk cId="3488969986" sldId="278"/>
            <ac:spMk id="31" creationId="{A558D853-B410-D34A-BAD3-964553C2143A}"/>
          </ac:spMkLst>
        </pc:spChg>
        <pc:spChg chg="mod">
          <ac:chgData name="Thamme Gowda" userId="12e7dc1a-9ec1-483b-8fec-8bf40b470ec1" providerId="ADAL" clId="{FA5A2219-DAFE-184B-9220-A8CC435F22FB}" dt="2021-05-11T04:49:17.072" v="2990" actId="20577"/>
          <ac:spMkLst>
            <pc:docMk/>
            <pc:sldMk cId="3488969986" sldId="278"/>
            <ac:spMk id="32" creationId="{68568F95-5CD7-7A41-A2AC-8645075234B1}"/>
          </ac:spMkLst>
        </pc:spChg>
        <pc:spChg chg="add mod">
          <ac:chgData name="Thamme Gowda" userId="12e7dc1a-9ec1-483b-8fec-8bf40b470ec1" providerId="ADAL" clId="{FA5A2219-DAFE-184B-9220-A8CC435F22FB}" dt="2021-05-11T05:06:47.225" v="3840" actId="1076"/>
          <ac:spMkLst>
            <pc:docMk/>
            <pc:sldMk cId="3488969986" sldId="278"/>
            <ac:spMk id="46" creationId="{5A208A5A-8CC3-A04B-A115-DFD45FEE27A4}"/>
          </ac:spMkLst>
        </pc:spChg>
        <pc:spChg chg="add mod">
          <ac:chgData name="Thamme Gowda" userId="12e7dc1a-9ec1-483b-8fec-8bf40b470ec1" providerId="ADAL" clId="{FA5A2219-DAFE-184B-9220-A8CC435F22FB}" dt="2021-05-11T05:06:31.584" v="3836" actId="1076"/>
          <ac:spMkLst>
            <pc:docMk/>
            <pc:sldMk cId="3488969986" sldId="278"/>
            <ac:spMk id="47" creationId="{2E0D921B-E974-5049-8195-DA708138F2E4}"/>
          </ac:spMkLst>
        </pc:spChg>
        <pc:spChg chg="mod">
          <ac:chgData name="Thamme Gowda" userId="12e7dc1a-9ec1-483b-8fec-8bf40b470ec1" providerId="ADAL" clId="{FA5A2219-DAFE-184B-9220-A8CC435F22FB}" dt="2021-05-11T05:13:36.342" v="4082" actId="1076"/>
          <ac:spMkLst>
            <pc:docMk/>
            <pc:sldMk cId="3488969986" sldId="278"/>
            <ac:spMk id="48" creationId="{2D954903-2C69-B646-AAD5-4F21AE7285A4}"/>
          </ac:spMkLst>
        </pc:spChg>
        <pc:spChg chg="add mod">
          <ac:chgData name="Thamme Gowda" userId="12e7dc1a-9ec1-483b-8fec-8bf40b470ec1" providerId="ADAL" clId="{FA5A2219-DAFE-184B-9220-A8CC435F22FB}" dt="2021-05-11T05:08:38.036" v="3930" actId="20577"/>
          <ac:spMkLst>
            <pc:docMk/>
            <pc:sldMk cId="3488969986" sldId="278"/>
            <ac:spMk id="49" creationId="{DA4AC20E-A46D-B248-886C-A6D4DCE8A921}"/>
          </ac:spMkLst>
        </pc:spChg>
        <pc:grpChg chg="del mod">
          <ac:chgData name="Thamme Gowda" userId="12e7dc1a-9ec1-483b-8fec-8bf40b470ec1" providerId="ADAL" clId="{FA5A2219-DAFE-184B-9220-A8CC435F22FB}" dt="2021-05-11T04:52:23.398" v="3104" actId="165"/>
          <ac:grpSpMkLst>
            <pc:docMk/>
            <pc:sldMk cId="3488969986" sldId="278"/>
            <ac:grpSpMk id="7" creationId="{79F3FC98-E08B-E54B-9F3C-9E2FB21D3061}"/>
          </ac:grpSpMkLst>
        </pc:grpChg>
        <pc:grpChg chg="mod">
          <ac:chgData name="Thamme Gowda" userId="12e7dc1a-9ec1-483b-8fec-8bf40b470ec1" providerId="ADAL" clId="{FA5A2219-DAFE-184B-9220-A8CC435F22FB}" dt="2021-05-10T03:08:10.242" v="490" actId="1076"/>
          <ac:grpSpMkLst>
            <pc:docMk/>
            <pc:sldMk cId="3488969986" sldId="278"/>
            <ac:grpSpMk id="21" creationId="{38F19B71-6953-2C4F-945F-9953E2EC808F}"/>
          </ac:grpSpMkLst>
        </pc:grpChg>
        <pc:graphicFrameChg chg="mod">
          <ac:chgData name="Thamme Gowda" userId="12e7dc1a-9ec1-483b-8fec-8bf40b470ec1" providerId="ADAL" clId="{FA5A2219-DAFE-184B-9220-A8CC435F22FB}" dt="2021-05-11T04:56:16.640" v="3203"/>
          <ac:graphicFrameMkLst>
            <pc:docMk/>
            <pc:sldMk cId="3488969986" sldId="278"/>
            <ac:graphicFrameMk id="4" creationId="{67E251B3-76F3-814E-B584-66FB671CBE3E}"/>
          </ac:graphicFrameMkLst>
        </pc:graphicFrameChg>
        <pc:graphicFrameChg chg="mod">
          <ac:chgData name="Thamme Gowda" userId="12e7dc1a-9ec1-483b-8fec-8bf40b470ec1" providerId="ADAL" clId="{FA5A2219-DAFE-184B-9220-A8CC435F22FB}" dt="2021-05-11T05:12:19.244" v="4075"/>
          <ac:graphicFrameMkLst>
            <pc:docMk/>
            <pc:sldMk cId="3488969986" sldId="278"/>
            <ac:graphicFrameMk id="35" creationId="{CE9B28DC-7E83-9649-BE29-12D1EB5DC2CB}"/>
          </ac:graphicFrameMkLst>
        </pc:graphicFrameChg>
        <pc:graphicFrameChg chg="mod">
          <ac:chgData name="Thamme Gowda" userId="12e7dc1a-9ec1-483b-8fec-8bf40b470ec1" providerId="ADAL" clId="{FA5A2219-DAFE-184B-9220-A8CC435F22FB}" dt="2021-05-11T05:12:45.940" v="4078"/>
          <ac:graphicFrameMkLst>
            <pc:docMk/>
            <pc:sldMk cId="3488969986" sldId="278"/>
            <ac:graphicFrameMk id="36" creationId="{D2848118-C084-894B-AB3E-55BB5D801D5C}"/>
          </ac:graphicFrameMkLst>
        </pc:graphicFrameChg>
        <pc:graphicFrameChg chg="mod">
          <ac:chgData name="Thamme Gowda" userId="12e7dc1a-9ec1-483b-8fec-8bf40b470ec1" providerId="ADAL" clId="{FA5A2219-DAFE-184B-9220-A8CC435F22FB}" dt="2021-05-11T05:08:01.284" v="3854" actId="14100"/>
          <ac:graphicFrameMkLst>
            <pc:docMk/>
            <pc:sldMk cId="3488969986" sldId="278"/>
            <ac:graphicFrameMk id="37" creationId="{895754A8-ED5C-5645-A276-80233033698E}"/>
          </ac:graphicFrameMkLst>
        </pc:graphicFrameChg>
        <pc:picChg chg="mod topLvl">
          <ac:chgData name="Thamme Gowda" userId="12e7dc1a-9ec1-483b-8fec-8bf40b470ec1" providerId="ADAL" clId="{FA5A2219-DAFE-184B-9220-A8CC435F22FB}" dt="2021-05-11T05:09:28.491" v="3933" actId="1076"/>
          <ac:picMkLst>
            <pc:docMk/>
            <pc:sldMk cId="3488969986" sldId="278"/>
            <ac:picMk id="8" creationId="{D912BBD7-EF1B-C949-BCC7-AE430D9A99DA}"/>
          </ac:picMkLst>
        </pc:picChg>
        <pc:picChg chg="mod">
          <ac:chgData name="Thamme Gowda" userId="12e7dc1a-9ec1-483b-8fec-8bf40b470ec1" providerId="ADAL" clId="{FA5A2219-DAFE-184B-9220-A8CC435F22FB}" dt="2021-05-11T05:14:05.440" v="4085" actId="1076"/>
          <ac:picMkLst>
            <pc:docMk/>
            <pc:sldMk cId="3488969986" sldId="278"/>
            <ac:picMk id="19" creationId="{6480E5BD-7518-3341-AED0-61CC6D4126C7}"/>
          </ac:picMkLst>
        </pc:picChg>
        <pc:picChg chg="mod">
          <ac:chgData name="Thamme Gowda" userId="12e7dc1a-9ec1-483b-8fec-8bf40b470ec1" providerId="ADAL" clId="{FA5A2219-DAFE-184B-9220-A8CC435F22FB}" dt="2021-05-10T03:08:10.242" v="490" actId="1076"/>
          <ac:picMkLst>
            <pc:docMk/>
            <pc:sldMk cId="3488969986" sldId="278"/>
            <ac:picMk id="23" creationId="{36EB8740-5F8D-E744-8994-EB628CCDAC34}"/>
          </ac:picMkLst>
        </pc:picChg>
        <pc:picChg chg="mod">
          <ac:chgData name="Thamme Gowda" userId="12e7dc1a-9ec1-483b-8fec-8bf40b470ec1" providerId="ADAL" clId="{FA5A2219-DAFE-184B-9220-A8CC435F22FB}" dt="2021-05-11T05:13:46.720" v="4084" actId="1076"/>
          <ac:picMkLst>
            <pc:docMk/>
            <pc:sldMk cId="3488969986" sldId="278"/>
            <ac:picMk id="41" creationId="{9EF98877-C11A-164B-BCA6-3564076F949D}"/>
          </ac:picMkLst>
        </pc:picChg>
        <pc:picChg chg="add del mod">
          <ac:chgData name="Thamme Gowda" userId="12e7dc1a-9ec1-483b-8fec-8bf40b470ec1" providerId="ADAL" clId="{FA5A2219-DAFE-184B-9220-A8CC435F22FB}" dt="2021-05-10T03:21:37.294" v="932" actId="478"/>
          <ac:picMkLst>
            <pc:docMk/>
            <pc:sldMk cId="3488969986" sldId="278"/>
            <ac:picMk id="49" creationId="{C68B039A-829C-EC4D-AE9A-D517208252E5}"/>
          </ac:picMkLst>
        </pc:picChg>
        <pc:cxnChg chg="mod">
          <ac:chgData name="Thamme Gowda" userId="12e7dc1a-9ec1-483b-8fec-8bf40b470ec1" providerId="ADAL" clId="{FA5A2219-DAFE-184B-9220-A8CC435F22FB}" dt="2021-05-10T04:16:50.946" v="2914" actId="14100"/>
          <ac:cxnSpMkLst>
            <pc:docMk/>
            <pc:sldMk cId="3488969986" sldId="278"/>
            <ac:cxnSpMk id="24" creationId="{3F199796-21F6-CB42-BF29-108149CE3EED}"/>
          </ac:cxnSpMkLst>
        </pc:cxnChg>
        <pc:cxnChg chg="mod">
          <ac:chgData name="Thamme Gowda" userId="12e7dc1a-9ec1-483b-8fec-8bf40b470ec1" providerId="ADAL" clId="{FA5A2219-DAFE-184B-9220-A8CC435F22FB}" dt="2021-05-10T04:16:54.603" v="2915" actId="14100"/>
          <ac:cxnSpMkLst>
            <pc:docMk/>
            <pc:sldMk cId="3488969986" sldId="278"/>
            <ac:cxnSpMk id="26" creationId="{4D31A16E-A9EC-234F-ADB4-EBE4859C85AC}"/>
          </ac:cxnSpMkLst>
        </pc:cxnChg>
        <pc:cxnChg chg="mod">
          <ac:chgData name="Thamme Gowda" userId="12e7dc1a-9ec1-483b-8fec-8bf40b470ec1" providerId="ADAL" clId="{FA5A2219-DAFE-184B-9220-A8CC435F22FB}" dt="2021-05-11T05:14:37.878" v="4087" actId="14100"/>
          <ac:cxnSpMkLst>
            <pc:docMk/>
            <pc:sldMk cId="3488969986" sldId="278"/>
            <ac:cxnSpMk id="33" creationId="{9E1C1758-0806-C74E-8000-CA533A23EE4D}"/>
          </ac:cxnSpMkLst>
        </pc:cxnChg>
        <pc:cxnChg chg="add mod">
          <ac:chgData name="Thamme Gowda" userId="12e7dc1a-9ec1-483b-8fec-8bf40b470ec1" providerId="ADAL" clId="{FA5A2219-DAFE-184B-9220-A8CC435F22FB}" dt="2021-05-11T04:57:48.177" v="3212" actId="14100"/>
          <ac:cxnSpMkLst>
            <pc:docMk/>
            <pc:sldMk cId="3488969986" sldId="278"/>
            <ac:cxnSpMk id="34" creationId="{CFFCB94F-D06E-B647-B436-0E597DBA64F6}"/>
          </ac:cxnSpMkLst>
        </pc:cxnChg>
        <pc:cxnChg chg="add mod">
          <ac:chgData name="Thamme Gowda" userId="12e7dc1a-9ec1-483b-8fec-8bf40b470ec1" providerId="ADAL" clId="{FA5A2219-DAFE-184B-9220-A8CC435F22FB}" dt="2021-05-11T05:06:50.599" v="3841" actId="1076"/>
          <ac:cxnSpMkLst>
            <pc:docMk/>
            <pc:sldMk cId="3488969986" sldId="278"/>
            <ac:cxnSpMk id="38" creationId="{4F519D65-E15E-B747-8BC9-D76A84DEB756}"/>
          </ac:cxnSpMkLst>
        </pc:cxnChg>
        <pc:cxnChg chg="add mod">
          <ac:chgData name="Thamme Gowda" userId="12e7dc1a-9ec1-483b-8fec-8bf40b470ec1" providerId="ADAL" clId="{FA5A2219-DAFE-184B-9220-A8CC435F22FB}" dt="2021-05-11T05:06:37.221" v="3837" actId="1076"/>
          <ac:cxnSpMkLst>
            <pc:docMk/>
            <pc:sldMk cId="3488969986" sldId="278"/>
            <ac:cxnSpMk id="39" creationId="{857ACBA7-0941-0D43-A621-ACF9863550F1}"/>
          </ac:cxnSpMkLst>
        </pc:cxnChg>
        <pc:cxnChg chg="add mod">
          <ac:chgData name="Thamme Gowda" userId="12e7dc1a-9ec1-483b-8fec-8bf40b470ec1" providerId="ADAL" clId="{FA5A2219-DAFE-184B-9220-A8CC435F22FB}" dt="2021-05-11T04:57:27.316" v="3211" actId="1076"/>
          <ac:cxnSpMkLst>
            <pc:docMk/>
            <pc:sldMk cId="3488969986" sldId="278"/>
            <ac:cxnSpMk id="40" creationId="{A2D61F99-E134-154A-BAED-82826C2F0741}"/>
          </ac:cxnSpMkLst>
        </pc:cxnChg>
        <pc:cxnChg chg="mod">
          <ac:chgData name="Thamme Gowda" userId="12e7dc1a-9ec1-483b-8fec-8bf40b470ec1" providerId="ADAL" clId="{FA5A2219-DAFE-184B-9220-A8CC435F22FB}" dt="2021-05-11T05:13:31.374" v="4081" actId="1076"/>
          <ac:cxnSpMkLst>
            <pc:docMk/>
            <pc:sldMk cId="3488969986" sldId="278"/>
            <ac:cxnSpMk id="42" creationId="{67F4B581-BFB0-7042-A449-2B6FFC0F3931}"/>
          </ac:cxnSpMkLst>
        </pc:cxnChg>
        <pc:cxnChg chg="add mod">
          <ac:chgData name="Thamme Gowda" userId="12e7dc1a-9ec1-483b-8fec-8bf40b470ec1" providerId="ADAL" clId="{FA5A2219-DAFE-184B-9220-A8CC435F22FB}" dt="2021-05-11T05:11:01.865" v="4056" actId="1076"/>
          <ac:cxnSpMkLst>
            <pc:docMk/>
            <pc:sldMk cId="3488969986" sldId="278"/>
            <ac:cxnSpMk id="43" creationId="{37F2AAF4-3FA5-E74E-8B48-F1D0C98B5E97}"/>
          </ac:cxnSpMkLst>
        </pc:cxnChg>
        <pc:cxnChg chg="add mod">
          <ac:chgData name="Thamme Gowda" userId="12e7dc1a-9ec1-483b-8fec-8bf40b470ec1" providerId="ADAL" clId="{FA5A2219-DAFE-184B-9220-A8CC435F22FB}" dt="2021-05-11T05:13:14.970" v="4079" actId="1076"/>
          <ac:cxnSpMkLst>
            <pc:docMk/>
            <pc:sldMk cId="3488969986" sldId="278"/>
            <ac:cxnSpMk id="44" creationId="{81F847EE-BC40-C34E-A86E-7A6F352FF55E}"/>
          </ac:cxnSpMkLst>
        </pc:cxnChg>
        <pc:cxnChg chg="add del mod">
          <ac:chgData name="Thamme Gowda" userId="12e7dc1a-9ec1-483b-8fec-8bf40b470ec1" providerId="ADAL" clId="{FA5A2219-DAFE-184B-9220-A8CC435F22FB}" dt="2021-05-11T04:58:15.313" v="3213" actId="478"/>
          <ac:cxnSpMkLst>
            <pc:docMk/>
            <pc:sldMk cId="3488969986" sldId="278"/>
            <ac:cxnSpMk id="45" creationId="{79E1A794-3ADF-A24D-AF71-CE6A3DD6FE17}"/>
          </ac:cxnSpMkLst>
        </pc:cxnChg>
        <pc:cxnChg chg="del mod">
          <ac:chgData name="Thamme Gowda" userId="12e7dc1a-9ec1-483b-8fec-8bf40b470ec1" providerId="ADAL" clId="{FA5A2219-DAFE-184B-9220-A8CC435F22FB}" dt="2021-05-10T03:03:48.123" v="448" actId="478"/>
          <ac:cxnSpMkLst>
            <pc:docMk/>
            <pc:sldMk cId="3488969986" sldId="278"/>
            <ac:cxnSpMk id="46" creationId="{8E7D4884-603A-5D45-99B1-8B81A82FE57C}"/>
          </ac:cxnSpMkLst>
        </pc:cxnChg>
        <pc:cxnChg chg="add del mod">
          <ac:chgData name="Thamme Gowda" userId="12e7dc1a-9ec1-483b-8fec-8bf40b470ec1" providerId="ADAL" clId="{FA5A2219-DAFE-184B-9220-A8CC435F22FB}" dt="2021-05-10T04:16:40.254" v="2912" actId="478"/>
          <ac:cxnSpMkLst>
            <pc:docMk/>
            <pc:sldMk cId="3488969986" sldId="278"/>
            <ac:cxnSpMk id="52" creationId="{ADDC7405-F19E-1A4F-A371-FFB72AD1A45A}"/>
          </ac:cxnSpMkLst>
        </pc:cxnChg>
      </pc:sldChg>
    </pc:docChg>
  </pc:docChgLst>
  <pc:docChgLst>
    <pc:chgData name="Thamme Gowda" userId="S::tnarayan@usc.edu::12e7dc1a-9ec1-483b-8fec-8bf40b470ec1" providerId="AD" clId="Web-{14BF58FD-A635-8558-625D-7420552C6AED}"/>
    <pc:docChg chg="modSld">
      <pc:chgData name="Thamme Gowda" userId="S::tnarayan@usc.edu::12e7dc1a-9ec1-483b-8fec-8bf40b470ec1" providerId="AD" clId="Web-{14BF58FD-A635-8558-625D-7420552C6AED}" dt="2021-05-10T16:30:37.586" v="2" actId="20577"/>
      <pc:docMkLst>
        <pc:docMk/>
      </pc:docMkLst>
      <pc:sldChg chg="modSp">
        <pc:chgData name="Thamme Gowda" userId="S::tnarayan@usc.edu::12e7dc1a-9ec1-483b-8fec-8bf40b470ec1" providerId="AD" clId="Web-{14BF58FD-A635-8558-625D-7420552C6AED}" dt="2021-05-10T16:30:37.586" v="2" actId="20577"/>
        <pc:sldMkLst>
          <pc:docMk/>
          <pc:sldMk cId="3488969986" sldId="278"/>
        </pc:sldMkLst>
        <pc:spChg chg="mod">
          <ac:chgData name="Thamme Gowda" userId="S::tnarayan@usc.edu::12e7dc1a-9ec1-483b-8fec-8bf40b470ec1" providerId="AD" clId="Web-{14BF58FD-A635-8558-625D-7420552C6AED}" dt="2021-05-10T16:30:37.586" v="2" actId="20577"/>
          <ac:spMkLst>
            <pc:docMk/>
            <pc:sldMk cId="3488969986" sldId="278"/>
            <ac:spMk id="30" creationId="{CEA81C89-8787-4344-84DE-DAFBA1564719}"/>
          </ac:spMkLst>
        </pc:spChg>
      </pc:sldChg>
    </pc:docChg>
  </pc:docChgLst>
  <pc:docChgLst>
    <pc:chgData name="Thamme Gowda" userId="12e7dc1a-9ec1-483b-8fec-8bf40b470ec1" providerId="ADAL" clId="{BEC0BD3E-764F-764E-A10F-3ADE86573AAC}"/>
    <pc:docChg chg="modSld">
      <pc:chgData name="Thamme Gowda" userId="12e7dc1a-9ec1-483b-8fec-8bf40b470ec1" providerId="ADAL" clId="{BEC0BD3E-764F-764E-A10F-3ADE86573AAC}" dt="2021-07-24T05:08:37.508" v="6"/>
      <pc:docMkLst>
        <pc:docMk/>
      </pc:docMkLst>
      <pc:sldChg chg="modSp modAnim">
        <pc:chgData name="Thamme Gowda" userId="12e7dc1a-9ec1-483b-8fec-8bf40b470ec1" providerId="ADAL" clId="{BEC0BD3E-764F-764E-A10F-3ADE86573AAC}" dt="2021-07-24T05:08:37.508" v="6"/>
        <pc:sldMkLst>
          <pc:docMk/>
          <pc:sldMk cId="3488969986" sldId="278"/>
        </pc:sldMkLst>
        <pc:graphicFrameChg chg="mod">
          <ac:chgData name="Thamme Gowda" userId="12e7dc1a-9ec1-483b-8fec-8bf40b470ec1" providerId="ADAL" clId="{BEC0BD3E-764F-764E-A10F-3ADE86573AAC}" dt="2021-07-24T05:08:10.142" v="3"/>
          <ac:graphicFrameMkLst>
            <pc:docMk/>
            <pc:sldMk cId="3488969986" sldId="278"/>
            <ac:graphicFrameMk id="35" creationId="{CE9B28DC-7E83-9649-BE29-12D1EB5DC2CB}"/>
          </ac:graphicFrameMkLst>
        </pc:graphicFrameChg>
        <pc:graphicFrameChg chg="mod">
          <ac:chgData name="Thamme Gowda" userId="12e7dc1a-9ec1-483b-8fec-8bf40b470ec1" providerId="ADAL" clId="{BEC0BD3E-764F-764E-A10F-3ADE86573AAC}" dt="2021-07-24T05:08:34.189" v="4"/>
          <ac:graphicFrameMkLst>
            <pc:docMk/>
            <pc:sldMk cId="3488969986" sldId="278"/>
            <ac:graphicFrameMk id="37" creationId="{895754A8-ED5C-5645-A276-80233033698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weiqiuyou\Documents\USC_ISI\presentation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g\work\phd\phd-git\quals-ppt\Quals-tabs-n-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g\work\phd\phd-git\quals-ppt\Quals-tabs-n-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\tg\work\phd\phd-git\quals-ppt\Quals-tabs-n-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9107246728536"/>
          <c:y val="0.13271944842684991"/>
          <c:w val="0.87618032282065139"/>
          <c:h val="0.73043711452257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Sheet2!$B$2:$B$3</c:f>
              <c:strCache>
                <c:ptCount val="2"/>
                <c:pt idx="0">
                  <c:v>BLEU</c:v>
                </c:pt>
                <c:pt idx="1">
                  <c:v>SNMT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66666666666668E-2"/>
                  <c:y val="1.54526933436124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49-4F47-A9A4-98EDEB8DF1EC}"/>
                </c:ext>
              </c:extLst>
            </c:dLbl>
            <c:dLbl>
              <c:idx val="1"/>
              <c:layout>
                <c:manualLayout>
                  <c:x val="-1.8322386010857381E-2"/>
                  <c:y val="1.565654423824372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49-4F47-A9A4-98EDEB8DF1EC}"/>
                </c:ext>
              </c:extLst>
            </c:dLbl>
            <c:dLbl>
              <c:idx val="2"/>
              <c:layout>
                <c:manualLayout>
                  <c:x val="-2.4011429630374587E-2"/>
                  <c:y val="2.49688595033497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249-4F47-A9A4-98EDEB8DF1EC}"/>
                </c:ext>
              </c:extLst>
            </c:dLbl>
            <c:dLbl>
              <c:idx val="3"/>
              <c:layout>
                <c:manualLayout>
                  <c:x val="-1.2633462259097386E-2"/>
                  <c:y val="3.74940948939447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49-4F47-A9A4-98EDEB8DF1EC}"/>
                </c:ext>
              </c:extLst>
            </c:dLbl>
            <c:dLbl>
              <c:idx val="4"/>
              <c:layout>
                <c:manualLayout>
                  <c:x val="-9.722222222222222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49-4F47-A9A4-98EDEB8DF1EC}"/>
                </c:ext>
              </c:extLst>
            </c:dLbl>
            <c:dLbl>
              <c:idx val="5"/>
              <c:layout>
                <c:manualLayout>
                  <c:x val="-1.8455798824504963E-2"/>
                  <c:y val="2.18375506557010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49-4F47-A9A4-98EDEB8DF1E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6"/>
                <c:pt idx="0">
                  <c:v>DE-EN</c:v>
                </c:pt>
                <c:pt idx="1">
                  <c:v>EN-DE</c:v>
                </c:pt>
                <c:pt idx="2">
                  <c:v>FR-EN</c:v>
                </c:pt>
                <c:pt idx="3">
                  <c:v>EN-FR</c:v>
                </c:pt>
                <c:pt idx="4">
                  <c:v>RO-EN</c:v>
                </c:pt>
                <c:pt idx="5">
                  <c:v>EN-RO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6"/>
                <c:pt idx="0">
                  <c:v>32.700000000000003</c:v>
                </c:pt>
                <c:pt idx="1">
                  <c:v>23.99</c:v>
                </c:pt>
                <c:pt idx="2">
                  <c:v>31.1</c:v>
                </c:pt>
                <c:pt idx="3">
                  <c:v>25.6</c:v>
                </c:pt>
                <c:pt idx="4">
                  <c:v>30.8</c:v>
                </c:pt>
                <c:pt idx="5">
                  <c:v>31.2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49-4F47-A9A4-98EDEB8DF1EC}"/>
            </c:ext>
          </c:extLst>
        </c:ser>
        <c:ser>
          <c:idx val="1"/>
          <c:order val="1"/>
          <c:tx>
            <c:strRef>
              <c:f>Sheet2!$C$2:$C$3</c:f>
              <c:strCache>
                <c:ptCount val="2"/>
                <c:pt idx="0">
                  <c:v>BLEU</c:v>
                </c:pt>
                <c:pt idx="1">
                  <c:v>UNMT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555555555555679E-3"/>
                  <c:y val="-5.665922106108891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49-4F47-A9A4-98EDEB8DF1EC}"/>
                </c:ext>
              </c:extLst>
            </c:dLbl>
            <c:dLbl>
              <c:idx val="2"/>
              <c:layout>
                <c:manualLayout>
                  <c:x val="-4.1666666666667178E-3"/>
                  <c:y val="-5.665922106108891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49-4F47-A9A4-98EDEB8DF1EC}"/>
                </c:ext>
              </c:extLst>
            </c:dLbl>
            <c:dLbl>
              <c:idx val="3"/>
              <c:layout>
                <c:manualLayout>
                  <c:x val="-5.555555555555657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49-4F47-A9A4-98EDEB8DF1EC}"/>
                </c:ext>
              </c:extLst>
            </c:dLbl>
            <c:dLbl>
              <c:idx val="5"/>
              <c:layout>
                <c:manualLayout>
                  <c:x val="-2.7778154029349778E-3"/>
                  <c:y val="2.50504707811900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49-4F47-A9A4-98EDEB8DF1E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6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6"/>
                <c:pt idx="0">
                  <c:v>DE-EN</c:v>
                </c:pt>
                <c:pt idx="1">
                  <c:v>EN-DE</c:v>
                </c:pt>
                <c:pt idx="2">
                  <c:v>FR-EN</c:v>
                </c:pt>
                <c:pt idx="3">
                  <c:v>EN-FR</c:v>
                </c:pt>
                <c:pt idx="4">
                  <c:v>RO-EN</c:v>
                </c:pt>
                <c:pt idx="5">
                  <c:v>EN-RO</c:v>
                </c:pt>
              </c:strCache>
            </c:strRef>
          </c:cat>
          <c:val>
            <c:numRef>
              <c:f>Sheet2!$C$4:$C$9</c:f>
              <c:numCache>
                <c:formatCode>General</c:formatCode>
                <c:ptCount val="6"/>
                <c:pt idx="0">
                  <c:v>33.9</c:v>
                </c:pt>
                <c:pt idx="1">
                  <c:v>23.97</c:v>
                </c:pt>
                <c:pt idx="2">
                  <c:v>31.2</c:v>
                </c:pt>
                <c:pt idx="3">
                  <c:v>27.1</c:v>
                </c:pt>
                <c:pt idx="4">
                  <c:v>29.6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249-4F47-A9A4-98EDEB8DF1EC}"/>
            </c:ext>
          </c:extLst>
        </c:ser>
        <c:ser>
          <c:idx val="2"/>
          <c:order val="2"/>
          <c:tx>
            <c:strRef>
              <c:f>Sheet2!$D$2:$D$3</c:f>
              <c:strCache>
                <c:ptCount val="2"/>
                <c:pt idx="0">
                  <c:v>MacroF1</c:v>
                </c:pt>
                <c:pt idx="1">
                  <c:v>SNMT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708646402466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49-4F47-A9A4-98EDEB8DF1E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6"/>
                <c:pt idx="0">
                  <c:v>DE-EN</c:v>
                </c:pt>
                <c:pt idx="1">
                  <c:v>EN-DE</c:v>
                </c:pt>
                <c:pt idx="2">
                  <c:v>FR-EN</c:v>
                </c:pt>
                <c:pt idx="3">
                  <c:v>EN-FR</c:v>
                </c:pt>
                <c:pt idx="4">
                  <c:v>RO-EN</c:v>
                </c:pt>
                <c:pt idx="5">
                  <c:v>EN-RO</c:v>
                </c:pt>
              </c:strCache>
            </c:strRef>
          </c:cat>
          <c:val>
            <c:numRef>
              <c:f>Sheet2!$D$4:$D$9</c:f>
              <c:numCache>
                <c:formatCode>General</c:formatCode>
                <c:ptCount val="6"/>
                <c:pt idx="0">
                  <c:v>38.450000000000003</c:v>
                </c:pt>
                <c:pt idx="1">
                  <c:v>23.95</c:v>
                </c:pt>
                <c:pt idx="2">
                  <c:v>41.62</c:v>
                </c:pt>
                <c:pt idx="3">
                  <c:v>31.88</c:v>
                </c:pt>
                <c:pt idx="4">
                  <c:v>40.25</c:v>
                </c:pt>
                <c:pt idx="5">
                  <c:v>34.590000000000003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249-4F47-A9A4-98EDEB8DF1EC}"/>
            </c:ext>
          </c:extLst>
        </c:ser>
        <c:ser>
          <c:idx val="3"/>
          <c:order val="3"/>
          <c:tx>
            <c:strRef>
              <c:f>Sheet2!$E$2:$E$3</c:f>
              <c:strCache>
                <c:ptCount val="2"/>
                <c:pt idx="0">
                  <c:v>MacroF1</c:v>
                </c:pt>
                <c:pt idx="1">
                  <c:v>UNMT</c:v>
                </c:pt>
              </c:strCache>
            </c:strRef>
          </c:tx>
          <c:spPr>
            <a:solidFill>
              <a:srgbClr val="FFC000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2222222222222223E-2"/>
                  <c:y val="3.09053866872248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249-4F47-A9A4-98EDEB8DF1EC}"/>
                </c:ext>
              </c:extLst>
            </c:dLbl>
            <c:dLbl>
              <c:idx val="1"/>
              <c:layout>
                <c:manualLayout>
                  <c:x val="-5.0925337632079971E-17"/>
                  <c:y val="6.181077337444909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249-4F47-A9A4-98EDEB8DF1EC}"/>
                </c:ext>
              </c:extLst>
            </c:dLbl>
            <c:dLbl>
              <c:idx val="2"/>
              <c:layout>
                <c:manualLayout>
                  <c:x val="5.5555555555555558E-3"/>
                  <c:y val="6.18107733744496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249-4F47-A9A4-98EDEB8DF1EC}"/>
                </c:ext>
              </c:extLst>
            </c:dLbl>
            <c:dLbl>
              <c:idx val="3"/>
              <c:layout>
                <c:manualLayout>
                  <c:x val="4.1666666666665651E-3"/>
                  <c:y val="6.181077337444966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249-4F47-A9A4-98EDEB8DF1EC}"/>
                </c:ext>
              </c:extLst>
            </c:dLbl>
            <c:dLbl>
              <c:idx val="4"/>
              <c:layout>
                <c:manualLayout>
                  <c:x val="4.566961545344714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20-EA4F-B904-21B859064AD5}"/>
                </c:ext>
              </c:extLst>
            </c:dLbl>
            <c:dLbl>
              <c:idx val="5"/>
              <c:layout>
                <c:manualLayout>
                  <c:x val="4.166666666666666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249-4F47-A9A4-98EDEB8DF1EC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FFC00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6"/>
                <c:pt idx="0">
                  <c:v>DE-EN</c:v>
                </c:pt>
                <c:pt idx="1">
                  <c:v>EN-DE</c:v>
                </c:pt>
                <c:pt idx="2">
                  <c:v>FR-EN</c:v>
                </c:pt>
                <c:pt idx="3">
                  <c:v>EN-FR</c:v>
                </c:pt>
                <c:pt idx="4">
                  <c:v>RO-EN</c:v>
                </c:pt>
                <c:pt idx="5">
                  <c:v>EN-RO</c:v>
                </c:pt>
              </c:strCache>
            </c:strRef>
          </c:cat>
          <c:val>
            <c:numRef>
              <c:f>Sheet2!$E$4:$E$9</c:f>
              <c:numCache>
                <c:formatCode>General</c:formatCode>
                <c:ptCount val="6"/>
                <c:pt idx="0">
                  <c:v>33.6</c:v>
                </c:pt>
                <c:pt idx="1">
                  <c:v>23.45</c:v>
                </c:pt>
                <c:pt idx="2">
                  <c:v>33.64</c:v>
                </c:pt>
                <c:pt idx="3">
                  <c:v>27.35</c:v>
                </c:pt>
                <c:pt idx="4">
                  <c:v>33.04</c:v>
                </c:pt>
                <c:pt idx="5">
                  <c:v>30.99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49-4F47-A9A4-98EDEB8DF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259391"/>
        <c:axId val="1035261023"/>
      </c:barChart>
      <c:catAx>
        <c:axId val="103525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dobe Caslon Pro Bold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035261023"/>
        <c:crosses val="autoZero"/>
        <c:auto val="1"/>
        <c:lblAlgn val="ctr"/>
        <c:lblOffset val="100"/>
        <c:noMultiLvlLbl val="0"/>
      </c:catAx>
      <c:valAx>
        <c:axId val="1035261023"/>
        <c:scaling>
          <c:orientation val="minMax"/>
          <c:max val="4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BLEU</a:t>
                </a:r>
                <a:r>
                  <a:rPr lang="en-US" baseline="0" dirty="0">
                    <a:solidFill>
                      <a:schemeClr val="tx1"/>
                    </a:solidFill>
                  </a:rPr>
                  <a:t> and </a:t>
                </a:r>
                <a:r>
                  <a:rPr lang="en-US" dirty="0">
                    <a:solidFill>
                      <a:schemeClr val="tx1"/>
                    </a:solidFill>
                  </a:rPr>
                  <a:t>MacroF1</a:t>
                </a:r>
                <a:r>
                  <a:rPr 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dobe Caslon Pro" panose="0205050205050A0204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035259391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887598579558382E-2"/>
          <c:y val="2.9217099070673859E-2"/>
          <c:w val="0.96992565921572671"/>
          <c:h val="8.5992854838516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Adobe Caslon Pro" panose="0205050205050A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dobe Caslon Pro" panose="0205050205050A020403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rgbClr val="8E0000"/>
                </a:solidFill>
                <a:latin typeface="Adobe Caslon Pro Bold" panose="0205050205050A020403" pitchFamily="18" charset="0"/>
                <a:ea typeface="+mn-ea"/>
                <a:cs typeface="+mn-cs"/>
              </a:defRPr>
            </a:pPr>
            <a:r>
              <a:rPr lang="en-US" sz="2000" b="1" dirty="0">
                <a:solidFill>
                  <a:srgbClr val="8E0000"/>
                </a:solidFill>
              </a:rPr>
              <a:t>Web NLG: </a:t>
            </a:r>
            <a:r>
              <a:rPr lang="en-US" sz="2000" b="0" i="1" dirty="0">
                <a:solidFill>
                  <a:srgbClr val="8E0000"/>
                </a:solidFill>
              </a:rPr>
              <a:t>Correlation between MT metrics and Human Judgements</a:t>
            </a:r>
          </a:p>
        </c:rich>
      </c:tx>
      <c:layout>
        <c:manualLayout>
          <c:xMode val="edge"/>
          <c:yMode val="edge"/>
          <c:x val="0.1668983004892968"/>
          <c:y val="1.245783975757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rgbClr val="8E0000"/>
              </a:solidFill>
              <a:latin typeface="Adobe Caslon Pro Bold" panose="0205050205050A0204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716172078659843E-2"/>
          <c:y val="0.23305273659993"/>
          <c:w val="0.89835180916245572"/>
          <c:h val="0.67645801844999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BLEU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4530920168239967E-3"/>
                  <c:y val="7.56464570505327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5F-014C-8DA2-A71AA2EB5E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Sheet1!$C$4:$D$4</c:f>
              <c:strCache>
                <c:ptCount val="2"/>
                <c:pt idx="0">
                  <c:v>Fluency and Grammar</c:v>
                </c:pt>
                <c:pt idx="1">
                  <c:v>Semantics</c:v>
                </c:pt>
              </c:strCache>
            </c:strRef>
          </c:cat>
          <c:val>
            <c:numRef>
              <c:f>Sheet1!$C$5:$D$5</c:f>
              <c:numCache>
                <c:formatCode>0.00</c:formatCode>
                <c:ptCount val="2"/>
                <c:pt idx="0">
                  <c:v>0.44400000000000001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7-5743-B86A-D724E9AB2336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ChrF1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3.02585828202130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3B-1A43-9A43-D0C027D81C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Sheet1!$C$4:$D$4</c:f>
              <c:strCache>
                <c:ptCount val="2"/>
                <c:pt idx="0">
                  <c:v>Fluency and Grammar</c:v>
                </c:pt>
                <c:pt idx="1">
                  <c:v>Semantics</c:v>
                </c:pt>
              </c:strCache>
            </c:strRef>
          </c:cat>
          <c:val>
            <c:numRef>
              <c:f>Sheet1!$C$6:$D$6</c:f>
              <c:numCache>
                <c:formatCode>0.00</c:formatCode>
                <c:ptCount val="2"/>
                <c:pt idx="0">
                  <c:v>0.27800000000000002</c:v>
                </c:pt>
                <c:pt idx="1">
                  <c:v>0.77800000000000002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D7-5743-B86A-D724E9AB2336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MacroF1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Sheet1!$C$4:$D$4</c:f>
              <c:strCache>
                <c:ptCount val="2"/>
                <c:pt idx="0">
                  <c:v>Fluency and Grammar</c:v>
                </c:pt>
                <c:pt idx="1">
                  <c:v>Semantics</c:v>
                </c:pt>
              </c:strCache>
            </c:strRef>
          </c:cat>
          <c:val>
            <c:numRef>
              <c:f>Sheet1!$C$7:$D$7</c:f>
              <c:numCache>
                <c:formatCode>0.00</c:formatCode>
                <c:ptCount val="2"/>
                <c:pt idx="0">
                  <c:v>0.222</c:v>
                </c:pt>
                <c:pt idx="1">
                  <c:v>0.72199999999999998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D7-5743-B86A-D724E9AB2336}"/>
            </c:ext>
          </c:extLst>
        </c:ser>
        <c:ser>
          <c:idx val="3"/>
          <c:order val="3"/>
          <c:tx>
            <c:strRef>
              <c:f>Sheet1!$B$8</c:f>
              <c:strCache>
                <c:ptCount val="1"/>
                <c:pt idx="0">
                  <c:v>MicroF1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Sheet1!$C$4:$D$4</c:f>
              <c:strCache>
                <c:ptCount val="2"/>
                <c:pt idx="0">
                  <c:v>Fluency and Grammar</c:v>
                </c:pt>
                <c:pt idx="1">
                  <c:v>Semantics</c:v>
                </c:pt>
              </c:strCache>
            </c:strRef>
          </c:cat>
          <c:val>
            <c:numRef>
              <c:f>Sheet1!$C$8:$D$8</c:f>
              <c:numCache>
                <c:formatCode>0.00</c:formatCode>
                <c:ptCount val="2"/>
                <c:pt idx="0">
                  <c:v>0.33300000000000002</c:v>
                </c:pt>
                <c:pt idx="1">
                  <c:v>0.61099999999999999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D7-5743-B86A-D724E9AB2336}"/>
            </c:ext>
          </c:extLst>
        </c:ser>
        <c:ser>
          <c:idx val="4"/>
          <c:order val="4"/>
          <c:tx>
            <c:strRef>
              <c:f>Sheet1!$B$9</c:f>
              <c:strCache>
                <c:ptCount val="1"/>
                <c:pt idx="0">
                  <c:v>BLEURTmean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2906184033648893E-3"/>
                  <c:y val="4.73645101966361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EA8-9046-B382-E96F1D75AE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Sheet1!$C$4:$D$4</c:f>
              <c:strCache>
                <c:ptCount val="2"/>
                <c:pt idx="0">
                  <c:v>Fluency and Grammar</c:v>
                </c:pt>
                <c:pt idx="1">
                  <c:v>Semantics</c:v>
                </c:pt>
              </c:strCache>
            </c:strRef>
          </c:cat>
          <c:val>
            <c:numRef>
              <c:f>Sheet1!$C$9:$D$9</c:f>
              <c:numCache>
                <c:formatCode>0.00</c:formatCode>
                <c:ptCount val="2"/>
                <c:pt idx="0">
                  <c:v>0.44400000000000001</c:v>
                </c:pt>
                <c:pt idx="1">
                  <c:v>0.83299999999999996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D7-5743-B86A-D724E9AB2336}"/>
            </c:ext>
          </c:extLst>
        </c:ser>
        <c:ser>
          <c:idx val="5"/>
          <c:order val="5"/>
          <c:tx>
            <c:strRef>
              <c:f>Sheet1!$B$10</c:f>
              <c:strCache>
                <c:ptCount val="1"/>
                <c:pt idx="0">
                  <c:v>BLEURTmedian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Sheet1!$C$4:$D$4</c:f>
              <c:strCache>
                <c:ptCount val="2"/>
                <c:pt idx="0">
                  <c:v>Fluency and Grammar</c:v>
                </c:pt>
                <c:pt idx="1">
                  <c:v>Semantics</c:v>
                </c:pt>
              </c:strCache>
            </c:strRef>
          </c:cat>
          <c:val>
            <c:numRef>
              <c:f>Sheet1!$C$10:$D$10</c:f>
              <c:numCache>
                <c:formatCode>0.00</c:formatCode>
                <c:ptCount val="2"/>
                <c:pt idx="0">
                  <c:v>0.61099999999999999</c:v>
                </c:pt>
                <c:pt idx="1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D7-5743-B86A-D724E9AB23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3444256"/>
        <c:axId val="1723574496"/>
      </c:barChart>
      <c:catAx>
        <c:axId val="17234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Adobe Caslon Pro Bold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723574496"/>
        <c:crosses val="autoZero"/>
        <c:auto val="1"/>
        <c:lblAlgn val="ctr"/>
        <c:lblOffset val="100"/>
        <c:noMultiLvlLbl val="0"/>
      </c:catAx>
      <c:valAx>
        <c:axId val="1723574496"/>
        <c:scaling>
          <c:orientation val="minMax"/>
          <c:max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dobe Caslon Pro Bold" panose="0205050205050A020403" pitchFamily="18" charset="0"/>
                    <a:ea typeface="+mn-ea"/>
                    <a:cs typeface="+mn-cs"/>
                  </a:defRPr>
                </a:pPr>
                <a:r>
                  <a:rPr lang="en-US" sz="2000" b="1" dirty="0"/>
                  <a:t>𝜏</a:t>
                </a:r>
                <a:r>
                  <a:rPr lang="en-US" sz="1400" b="1" dirty="0"/>
                  <a:t> with Human Judgements </a:t>
                </a:r>
              </a:p>
            </c:rich>
          </c:tx>
          <c:layout>
            <c:manualLayout>
              <c:xMode val="edge"/>
              <c:yMode val="edge"/>
              <c:x val="1.2516211763813043E-2"/>
              <c:y val="0.191788684962860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002060"/>
                  </a:solidFill>
                  <a:latin typeface="Adobe Caslon Pro Bold" panose="0205050205050A0204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2060"/>
                </a:solidFill>
                <a:latin typeface="Adobe Caslon Pro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7234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376439852507716E-2"/>
          <c:y val="0.12163771601307434"/>
          <c:w val="0.81037380780395296"/>
          <c:h val="6.8529972303519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002060"/>
              </a:solidFill>
              <a:latin typeface="Adobe Caslon Pro" panose="0205050205050A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002060"/>
          </a:solidFill>
          <a:latin typeface="Adobe Caslon Pro" panose="0205050205050A020403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rgbClr val="002060"/>
                </a:solidFill>
                <a:latin typeface="Adobe Caslon Pro" panose="0205050205050A020403" pitchFamily="18" charset="0"/>
                <a:ea typeface="+mn-ea"/>
                <a:cs typeface="+mn-cs"/>
              </a:defRPr>
            </a:pPr>
            <a:r>
              <a:rPr lang="en-US" sz="2000" b="1" dirty="0">
                <a:solidFill>
                  <a:srgbClr val="8E0000"/>
                </a:solidFill>
                <a:effectLst/>
                <a:latin typeface="Adobe Caslon Pro Bold" panose="0205050205050A020403" pitchFamily="18" charset="0"/>
              </a:rPr>
              <a:t>WMT Metrics Task</a:t>
            </a:r>
            <a:r>
              <a:rPr lang="en-US" sz="2000" b="1" baseline="0" dirty="0">
                <a:solidFill>
                  <a:srgbClr val="8E0000"/>
                </a:solidFill>
                <a:effectLst/>
                <a:latin typeface="Adobe Caslon Pro Bold" panose="0205050205050A020403" pitchFamily="18" charset="0"/>
              </a:rPr>
              <a:t> : </a:t>
            </a:r>
            <a:r>
              <a:rPr lang="en-US" sz="2000" b="0" i="1" dirty="0">
                <a:solidFill>
                  <a:srgbClr val="8E0000"/>
                </a:solidFill>
                <a:effectLst/>
                <a:latin typeface="Adobe Caslon Pro" panose="0205050205050A020403" pitchFamily="18" charset="0"/>
              </a:rPr>
              <a:t>Correlation between MT metrics and Human Judgements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rgbClr val="002060"/>
              </a:solidFill>
              <a:latin typeface="Adobe Caslon Pro" panose="0205050205050A0204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074383899201099E-2"/>
          <c:y val="0.25633412620587953"/>
          <c:w val="0.90120848399784803"/>
          <c:h val="0.62889946417780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Sheet1!$I$12</c:f>
              <c:strCache>
                <c:ptCount val="1"/>
                <c:pt idx="0">
                  <c:v>*BLEU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Sheet1!$H$13:$H$15</c:f>
              <c:strCache>
                <c:ptCount val="3"/>
                <c:pt idx="0">
                  <c:v>2017 (13)</c:v>
                </c:pt>
                <c:pt idx="1">
                  <c:v>2018 (14)</c:v>
                </c:pt>
                <c:pt idx="2">
                  <c:v>2019 (18)</c:v>
                </c:pt>
              </c:strCache>
            </c:strRef>
          </c:cat>
          <c:val>
            <c:numRef>
              <c:f>Sheet1!$I$13:$I$15</c:f>
              <c:numCache>
                <c:formatCode>General</c:formatCode>
                <c:ptCount val="3"/>
                <c:pt idx="0">
                  <c:v>5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4F-5543-8A04-78843041C269}"/>
            </c:ext>
          </c:extLst>
        </c:ser>
        <c:ser>
          <c:idx val="1"/>
          <c:order val="1"/>
          <c:tx>
            <c:strRef>
              <c:f>Sheet1!$J$12</c:f>
              <c:strCache>
                <c:ptCount val="1"/>
                <c:pt idx="0">
                  <c:v>BLEU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Sheet1!$H$13:$H$15</c:f>
              <c:strCache>
                <c:ptCount val="3"/>
                <c:pt idx="0">
                  <c:v>2017 (13)</c:v>
                </c:pt>
                <c:pt idx="1">
                  <c:v>2018 (14)</c:v>
                </c:pt>
                <c:pt idx="2">
                  <c:v>2019 (18)</c:v>
                </c:pt>
              </c:strCache>
            </c:strRef>
          </c:cat>
          <c:val>
            <c:numRef>
              <c:f>Sheet1!$J$13:$J$15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4F-5543-8A04-78843041C269}"/>
            </c:ext>
          </c:extLst>
        </c:ser>
        <c:ser>
          <c:idx val="2"/>
          <c:order val="2"/>
          <c:tx>
            <c:strRef>
              <c:f>Sheet1!$K$12</c:f>
              <c:strCache>
                <c:ptCount val="1"/>
                <c:pt idx="0">
                  <c:v>MacroF1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2.02583174749522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19A-A145-B0AA-EE8A3B9DBD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Sheet1!$H$13:$H$15</c:f>
              <c:strCache>
                <c:ptCount val="3"/>
                <c:pt idx="0">
                  <c:v>2017 (13)</c:v>
                </c:pt>
                <c:pt idx="1">
                  <c:v>2018 (14)</c:v>
                </c:pt>
                <c:pt idx="2">
                  <c:v>2019 (18)</c:v>
                </c:pt>
              </c:strCache>
            </c:strRef>
          </c:cat>
          <c:val>
            <c:numRef>
              <c:f>Sheet1!$K$13:$K$15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4F-5543-8A04-78843041C269}"/>
            </c:ext>
          </c:extLst>
        </c:ser>
        <c:ser>
          <c:idx val="3"/>
          <c:order val="3"/>
          <c:tx>
            <c:strRef>
              <c:f>Sheet1!$L$12</c:f>
              <c:strCache>
                <c:ptCount val="1"/>
                <c:pt idx="0">
                  <c:v>MicroF1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Sheet1!$H$13:$H$15</c:f>
              <c:strCache>
                <c:ptCount val="3"/>
                <c:pt idx="0">
                  <c:v>2017 (13)</c:v>
                </c:pt>
                <c:pt idx="1">
                  <c:v>2018 (14)</c:v>
                </c:pt>
                <c:pt idx="2">
                  <c:v>2019 (18)</c:v>
                </c:pt>
              </c:strCache>
            </c:strRef>
          </c:cat>
          <c:val>
            <c:numRef>
              <c:f>Sheet1!$L$13:$L$15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4F-5543-8A04-78843041C269}"/>
            </c:ext>
          </c:extLst>
        </c:ser>
        <c:ser>
          <c:idx val="4"/>
          <c:order val="4"/>
          <c:tx>
            <c:strRef>
              <c:f>Sheet1!$M$12</c:f>
              <c:strCache>
                <c:ptCount val="1"/>
                <c:pt idx="0">
                  <c:v>ChrF1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654705014342165E-3"/>
                  <c:y val="1.21549904849713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19A-A145-B0AA-EE8A3B9DBDEF}"/>
                </c:ext>
              </c:extLst>
            </c:dLbl>
            <c:dLbl>
              <c:idx val="1"/>
              <c:layout>
                <c:manualLayout>
                  <c:x val="-9.2800098070524021E-17"/>
                  <c:y val="1.21549904849713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9A-A145-B0AA-EE8A3B9DBD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Sheet1!$H$13:$H$15</c:f>
              <c:strCache>
                <c:ptCount val="3"/>
                <c:pt idx="0">
                  <c:v>2017 (13)</c:v>
                </c:pt>
                <c:pt idx="1">
                  <c:v>2018 (14)</c:v>
                </c:pt>
                <c:pt idx="2">
                  <c:v>2019 (18)</c:v>
                </c:pt>
              </c:strCache>
            </c:strRef>
          </c:cat>
          <c:val>
            <c:numRef>
              <c:f>Sheet1!$M$13:$M$15</c:f>
              <c:numCache>
                <c:formatCode>General</c:formatCode>
                <c:ptCount val="3"/>
                <c:pt idx="0">
                  <c:v>6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4F-5543-8A04-78843041C2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4184928"/>
        <c:axId val="1784017184"/>
      </c:barChart>
      <c:catAx>
        <c:axId val="178418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dobe Caslon Pro Bold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784017184"/>
        <c:crosses val="autoZero"/>
        <c:auto val="1"/>
        <c:lblAlgn val="ctr"/>
        <c:lblOffset val="100"/>
        <c:noMultiLvlLbl val="0"/>
      </c:catAx>
      <c:valAx>
        <c:axId val="1784017184"/>
        <c:scaling>
          <c:orientation val="minMax"/>
          <c:max val="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rgbClr val="002060"/>
                    </a:solidFill>
                    <a:latin typeface="Adobe Caslon Pro Bold" panose="0205050205050A020403" pitchFamily="18" charset="0"/>
                    <a:ea typeface="+mn-ea"/>
                    <a:cs typeface="+mn-cs"/>
                  </a:defRPr>
                </a:pPr>
                <a:r>
                  <a:rPr lang="en-US" sz="1600" b="1" dirty="0">
                    <a:latin typeface="Adobe Caslon Pro Bold" panose="0205050205050A020403" pitchFamily="18" charset="0"/>
                  </a:rPr>
                  <a:t>Wins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rgbClr val="002060"/>
                  </a:solidFill>
                  <a:latin typeface="Adobe Caslon Pro Bold" panose="0205050205050A0204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Adobe Caslon Pro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7841849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009584095646453"/>
          <c:y val="0.16292757798434931"/>
          <c:w val="0.75474643608133407"/>
          <c:h val="0.10581838624395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002060"/>
              </a:solidFill>
              <a:latin typeface="Adobe Caslon Pro" panose="0205050205050A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00206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rgbClr val="002060"/>
                </a:solidFill>
                <a:latin typeface="Adobe Caslon Pro" panose="0205050205050A020403" pitchFamily="18" charset="0"/>
                <a:ea typeface="+mn-ea"/>
                <a:cs typeface="+mn-cs"/>
              </a:defRPr>
            </a:pPr>
            <a:r>
              <a:rPr lang="en-US" sz="2000" b="0" dirty="0">
                <a:solidFill>
                  <a:srgbClr val="8E0000"/>
                </a:solidFill>
                <a:latin typeface="Adobe Caslon Pro Bold" panose="0205050205050A020403" pitchFamily="18" charset="0"/>
              </a:rPr>
              <a:t>Cross</a:t>
            </a:r>
            <a:r>
              <a:rPr lang="en-US" sz="2000" b="0" baseline="0" dirty="0">
                <a:solidFill>
                  <a:srgbClr val="8E0000"/>
                </a:solidFill>
                <a:latin typeface="Adobe Caslon Pro Bold" panose="0205050205050A020403" pitchFamily="18" charset="0"/>
              </a:rPr>
              <a:t>-lingual Information Retrieval Task:  CLSSTS 2020</a:t>
            </a:r>
            <a:br>
              <a:rPr lang="en-US" sz="2000" b="1" baseline="0" dirty="0">
                <a:solidFill>
                  <a:srgbClr val="8E0000"/>
                </a:solidFill>
                <a:latin typeface="Adobe Caslon Pro Bold" panose="0205050205050A020403" pitchFamily="18" charset="0"/>
              </a:rPr>
            </a:br>
            <a:r>
              <a:rPr lang="en-US" sz="2000" b="0" i="1" baseline="0" dirty="0">
                <a:solidFill>
                  <a:srgbClr val="8E0000"/>
                </a:solidFill>
                <a:latin typeface="Adobe Caslon Pro" panose="0205050205050A020403" pitchFamily="18" charset="0"/>
              </a:rPr>
              <a:t>Correlation between MT metrics and an IR metric (</a:t>
            </a:r>
            <a:r>
              <a:rPr lang="en-US" sz="2000" b="0" i="1" baseline="0" dirty="0" err="1">
                <a:solidFill>
                  <a:srgbClr val="8E0000"/>
                </a:solidFill>
                <a:latin typeface="Adobe Caslon Pro" panose="0205050205050A020403" pitchFamily="18" charset="0"/>
              </a:rPr>
              <a:t>mAP</a:t>
            </a:r>
            <a:r>
              <a:rPr lang="en-US" sz="2000" b="0" i="1" baseline="0" dirty="0">
                <a:solidFill>
                  <a:srgbClr val="8E0000"/>
                </a:solidFill>
                <a:latin typeface="Adobe Caslon Pro" panose="0205050205050A020403" pitchFamily="18" charset="0"/>
              </a:rPr>
              <a:t>)</a:t>
            </a:r>
            <a:endParaRPr lang="en-US" sz="2000" b="0" i="1" dirty="0">
              <a:solidFill>
                <a:srgbClr val="8E0000"/>
              </a:solidFill>
              <a:latin typeface="Adobe Caslon Pro" panose="0205050205050A020403" pitchFamily="18" charset="0"/>
            </a:endParaRPr>
          </a:p>
        </c:rich>
      </c:tx>
      <c:layout>
        <c:manualLayout>
          <c:xMode val="edge"/>
          <c:yMode val="edge"/>
          <c:x val="0.177077717382610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rgbClr val="002060"/>
              </a:solidFill>
              <a:latin typeface="Adobe Caslon Pro" panose="0205050205050A0204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34733158355204"/>
          <c:y val="0.2266447944006999"/>
          <c:w val="0.86609711286089242"/>
          <c:h val="0.66599409448818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Sheet1!$T$16</c:f>
              <c:strCache>
                <c:ptCount val="1"/>
                <c:pt idx="0">
                  <c:v>BLEU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Sheet1!$S$17:$S$19</c:f>
              <c:strCache>
                <c:ptCount val="3"/>
                <c:pt idx="0">
                  <c:v>LT-EN</c:v>
                </c:pt>
                <c:pt idx="1">
                  <c:v>PS-EN</c:v>
                </c:pt>
                <c:pt idx="2">
                  <c:v>BG-EN</c:v>
                </c:pt>
              </c:strCache>
            </c:strRef>
          </c:cat>
          <c:val>
            <c:numRef>
              <c:f>Sheet1!$T$17:$T$19</c:f>
              <c:numCache>
                <c:formatCode>0.00</c:formatCode>
                <c:ptCount val="3"/>
                <c:pt idx="0">
                  <c:v>0.27300000000000002</c:v>
                </c:pt>
                <c:pt idx="1">
                  <c:v>0.51900000000000002</c:v>
                </c:pt>
                <c:pt idx="2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5-EA4C-BB4A-01B64D7BC973}"/>
            </c:ext>
          </c:extLst>
        </c:ser>
        <c:ser>
          <c:idx val="1"/>
          <c:order val="1"/>
          <c:tx>
            <c:strRef>
              <c:f>Sheet1!$U$16</c:f>
              <c:strCache>
                <c:ptCount val="1"/>
                <c:pt idx="0">
                  <c:v>MacroF1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9.6744724835863974E-17"/>
                  <c:y val="2.906740917833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67-8C4E-9734-7F2D2A981A93}"/>
                </c:ext>
              </c:extLst>
            </c:dLbl>
            <c:dLbl>
              <c:idx val="2"/>
              <c:layout>
                <c:manualLayout>
                  <c:x val="-6.251845148203023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F5-EA4C-BB4A-01B64D7BC9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Sheet1!$S$17:$S$19</c:f>
              <c:strCache>
                <c:ptCount val="3"/>
                <c:pt idx="0">
                  <c:v>LT-EN</c:v>
                </c:pt>
                <c:pt idx="1">
                  <c:v>PS-EN</c:v>
                </c:pt>
                <c:pt idx="2">
                  <c:v>BG-EN</c:v>
                </c:pt>
              </c:strCache>
            </c:strRef>
          </c:cat>
          <c:val>
            <c:numRef>
              <c:f>Sheet1!$U$17:$U$19</c:f>
              <c:numCache>
                <c:formatCode>0.00</c:formatCode>
                <c:ptCount val="3"/>
                <c:pt idx="0">
                  <c:v>0.45500000000000002</c:v>
                </c:pt>
                <c:pt idx="1">
                  <c:v>0.63700000000000001</c:v>
                </c:pt>
                <c:pt idx="2">
                  <c:v>0.42599999999999999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F5-EA4C-BB4A-01B64D7BC973}"/>
            </c:ext>
          </c:extLst>
        </c:ser>
        <c:ser>
          <c:idx val="2"/>
          <c:order val="2"/>
          <c:tx>
            <c:strRef>
              <c:f>Sheet1!$V$16</c:f>
              <c:strCache>
                <c:ptCount val="1"/>
                <c:pt idx="0">
                  <c:v>MicroF1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Sheet1!$S$17:$S$19</c:f>
              <c:strCache>
                <c:ptCount val="3"/>
                <c:pt idx="0">
                  <c:v>LT-EN</c:v>
                </c:pt>
                <c:pt idx="1">
                  <c:v>PS-EN</c:v>
                </c:pt>
                <c:pt idx="2">
                  <c:v>BG-EN</c:v>
                </c:pt>
              </c:strCache>
            </c:strRef>
          </c:cat>
          <c:val>
            <c:numRef>
              <c:f>Sheet1!$V$17:$V$19</c:f>
              <c:numCache>
                <c:formatCode>0.00</c:formatCode>
                <c:ptCount val="3"/>
                <c:pt idx="0">
                  <c:v>0.41799999999999998</c:v>
                </c:pt>
                <c:pt idx="1">
                  <c:v>0.52300000000000002</c:v>
                </c:pt>
                <c:pt idx="2">
                  <c:v>0.25700000000000001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F5-EA4C-BB4A-01B64D7BC973}"/>
            </c:ext>
          </c:extLst>
        </c:ser>
        <c:ser>
          <c:idx val="3"/>
          <c:order val="3"/>
          <c:tx>
            <c:strRef>
              <c:f>Sheet1!$W$16</c:f>
              <c:strCache>
                <c:ptCount val="1"/>
                <c:pt idx="0">
                  <c:v>ChrF1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407622713652321E-3"/>
                  <c:y val="1.22683285527659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F5-EA4C-BB4A-01B64D7BC973}"/>
                </c:ext>
              </c:extLst>
            </c:dLbl>
            <c:dLbl>
              <c:idx val="1"/>
              <c:layout>
                <c:manualLayout>
                  <c:x val="5.7954014491931622E-3"/>
                  <c:y val="-4.31662470160124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F5-EA4C-BB4A-01B64D7BC9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Sheet1!$S$17:$S$19</c:f>
              <c:strCache>
                <c:ptCount val="3"/>
                <c:pt idx="0">
                  <c:v>LT-EN</c:v>
                </c:pt>
                <c:pt idx="1">
                  <c:v>PS-EN</c:v>
                </c:pt>
                <c:pt idx="2">
                  <c:v>BG-EN</c:v>
                </c:pt>
              </c:strCache>
            </c:strRef>
          </c:cat>
          <c:val>
            <c:numRef>
              <c:f>Sheet1!$W$17:$W$19</c:f>
              <c:numCache>
                <c:formatCode>0.00</c:formatCode>
                <c:ptCount val="3"/>
                <c:pt idx="0">
                  <c:v>0.41799999999999998</c:v>
                </c:pt>
                <c:pt idx="1">
                  <c:v>0.48199999999999998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F5-EA4C-BB4A-01B64D7BC973}"/>
            </c:ext>
          </c:extLst>
        </c:ser>
        <c:ser>
          <c:idx val="4"/>
          <c:order val="4"/>
          <c:tx>
            <c:strRef>
              <c:f>Sheet1!$X$16</c:f>
              <c:strCache>
                <c:ptCount val="1"/>
                <c:pt idx="0">
                  <c:v>BLEURTMean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8340443841116045E-3"/>
                  <c:y val="1.3238513732252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F5-EA4C-BB4A-01B64D7BC973}"/>
                </c:ext>
              </c:extLst>
            </c:dLbl>
            <c:dLbl>
              <c:idx val="1"/>
              <c:layout>
                <c:manualLayout>
                  <c:x val="-1.4585630354566517E-3"/>
                  <c:y val="1.0787492825334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EF5-EA4C-BB4A-01B64D7BC973}"/>
                </c:ext>
              </c:extLst>
            </c:dLbl>
            <c:dLbl>
              <c:idx val="2"/>
              <c:layout>
                <c:manualLayout>
                  <c:x val="-2.3600237591723402E-3"/>
                  <c:y val="1.0981021245148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EF5-EA4C-BB4A-01B64D7BC9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Sheet1!$S$17:$S$19</c:f>
              <c:strCache>
                <c:ptCount val="3"/>
                <c:pt idx="0">
                  <c:v>LT-EN</c:v>
                </c:pt>
                <c:pt idx="1">
                  <c:v>PS-EN</c:v>
                </c:pt>
                <c:pt idx="2">
                  <c:v>BG-EN</c:v>
                </c:pt>
              </c:strCache>
            </c:strRef>
          </c:cat>
          <c:val>
            <c:numRef>
              <c:f>Sheet1!$X$17:$X$19</c:f>
              <c:numCache>
                <c:formatCode>0.00</c:formatCode>
                <c:ptCount val="3"/>
                <c:pt idx="0">
                  <c:v>0.41799999999999998</c:v>
                </c:pt>
                <c:pt idx="1">
                  <c:v>0.53600000000000003</c:v>
                </c:pt>
                <c:pt idx="2">
                  <c:v>0.29399999999999998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F5-EA4C-BB4A-01B64D7BC973}"/>
            </c:ext>
          </c:extLst>
        </c:ser>
        <c:ser>
          <c:idx val="5"/>
          <c:order val="5"/>
          <c:tx>
            <c:strRef>
              <c:f>Sheet1!$Y$16</c:f>
              <c:strCache>
                <c:ptCount val="1"/>
                <c:pt idx="0">
                  <c:v>BLEURTMedian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555555555555558E-3"/>
                  <c:y val="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EF5-EA4C-BB4A-01B64D7BC973}"/>
                </c:ext>
              </c:extLst>
            </c:dLbl>
            <c:dLbl>
              <c:idx val="1"/>
              <c:layout>
                <c:manualLayout>
                  <c:x val="1.6666635503009473E-2"/>
                  <c:y val="3.47804393374868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EF5-EA4C-BB4A-01B64D7BC973}"/>
                </c:ext>
              </c:extLst>
            </c:dLbl>
            <c:dLbl>
              <c:idx val="2"/>
              <c:layout>
                <c:manualLayout>
                  <c:x val="-1.9348944967172795E-16"/>
                  <c:y val="2.26079849164814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A67-8C4E-9734-7F2D2A981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Adobe Caslon Pro" panose="0205050205050A0204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Sheet1!$S$17:$S$19</c:f>
              <c:strCache>
                <c:ptCount val="3"/>
                <c:pt idx="0">
                  <c:v>LT-EN</c:v>
                </c:pt>
                <c:pt idx="1">
                  <c:v>PS-EN</c:v>
                </c:pt>
                <c:pt idx="2">
                  <c:v>BG-EN</c:v>
                </c:pt>
              </c:strCache>
            </c:strRef>
          </c:cat>
          <c:val>
            <c:numRef>
              <c:f>Sheet1!$Y$17:$Y$19</c:f>
              <c:numCache>
                <c:formatCode>0.00</c:formatCode>
                <c:ptCount val="3"/>
                <c:pt idx="0">
                  <c:v>0.40400000000000003</c:v>
                </c:pt>
                <c:pt idx="1">
                  <c:v>0.52600000000000002</c:v>
                </c:pt>
                <c:pt idx="2">
                  <c:v>0.29399999999999998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EF5-EA4C-BB4A-01B64D7BC9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80267056"/>
        <c:axId val="1779494288"/>
      </c:barChart>
      <c:catAx>
        <c:axId val="178026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2060"/>
                </a:solidFill>
                <a:latin typeface="Adobe Caslon Pro Bold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779494288"/>
        <c:crosses val="autoZero"/>
        <c:auto val="1"/>
        <c:lblAlgn val="ctr"/>
        <c:lblOffset val="100"/>
        <c:noMultiLvlLbl val="0"/>
      </c:catAx>
      <c:valAx>
        <c:axId val="1779494288"/>
        <c:scaling>
          <c:orientation val="minMax"/>
          <c:max val="0.8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Adobe Caslon Pro Bold" panose="0205050205050A020403" pitchFamily="18" charset="0"/>
                    <a:ea typeface="+mn-ea"/>
                    <a:cs typeface="+mn-cs"/>
                  </a:defRPr>
                </a:pPr>
                <a:r>
                  <a:rPr lang="en-US" sz="1800" b="1" dirty="0">
                    <a:latin typeface="Adobe Caslon Pro Bold" panose="0205050205050A020403" pitchFamily="18" charset="0"/>
                  </a:rPr>
                  <a:t>𝜏</a:t>
                </a:r>
                <a:r>
                  <a:rPr lang="en-US" sz="1400" b="1" dirty="0">
                    <a:latin typeface="Adobe Caslon Pro Bold" panose="0205050205050A020403" pitchFamily="18" charset="0"/>
                  </a:rPr>
                  <a:t> with</a:t>
                </a:r>
                <a:r>
                  <a:rPr lang="en-US" b="1" dirty="0">
                    <a:latin typeface="Adobe Caslon Pro Bold" panose="0205050205050A020403" pitchFamily="18" charset="0"/>
                  </a:rPr>
                  <a:t> </a:t>
                </a:r>
                <a:r>
                  <a:rPr lang="en-US" b="1" dirty="0" err="1">
                    <a:latin typeface="Adobe Caslon Pro Bold" panose="0205050205050A020403" pitchFamily="18" charset="0"/>
                  </a:rPr>
                  <a:t>mAP</a:t>
                </a:r>
                <a:endParaRPr lang="en-US" b="1" dirty="0">
                  <a:latin typeface="Adobe Caslon Pro Bold" panose="0205050205050A020403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002060"/>
                  </a:solidFill>
                  <a:latin typeface="Adobe Caslon Pro Bold" panose="0205050205050A0204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Adobe Caslon Pro" panose="0205050205050A020403" pitchFamily="18" charset="0"/>
                <a:ea typeface="+mn-ea"/>
                <a:cs typeface="+mn-cs"/>
              </a:defRPr>
            </a:pPr>
            <a:endParaRPr lang="en-US"/>
          </a:p>
        </c:txPr>
        <c:crossAx val="178026705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12868720600985"/>
          <c:y val="0.20565204709072868"/>
          <c:w val="0.79478762902533173"/>
          <c:h val="9.5556755324383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002060"/>
              </a:solidFill>
              <a:latin typeface="Adobe Caslon Pro" panose="0205050205050A0204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rgbClr val="002060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C8468-11B7-6746-A546-C10512081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7892-6DD3-D749-90FA-9207F5A988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5D9880-E0B6-1E48-9C1B-42AFDA4B2A3C}" type="datetimeFigureOut">
              <a:rPr lang="en-US"/>
              <a:pPr>
                <a:defRPr/>
              </a:pPr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8C1FC-6999-1340-A15E-3CB5997B3A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9CBA-9477-0243-90D8-DA37BB85E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38851C5-150A-B742-82CB-C8B1FE685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C9437-9B45-424E-A953-59C629337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6CADF-3B89-7C41-A333-915B3FB231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DA668B-27D5-3145-9856-CDB63BDCD85D}" type="datetimeFigureOut">
              <a:rPr lang="en-US"/>
              <a:pPr>
                <a:defRPr/>
              </a:pPr>
              <a:t>7/23/21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957145-D480-8144-955F-21271D915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3F51A83-4836-2945-81AE-7484A010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6862-3919-1240-8A69-1CADC4DC1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8064-6A24-114F-B5C5-FDB439D59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97EBC63-0C6F-0546-B082-2721BA22F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1096995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2193990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3290986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4387978" algn="l" rtl="0" fontAlgn="base">
      <a:spcBef>
        <a:spcPct val="30000"/>
      </a:spcBef>
      <a:spcAft>
        <a:spcPct val="0"/>
      </a:spcAft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5484973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6581968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7678963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8775958" algn="l" defTabSz="219399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223" y="403202"/>
            <a:ext cx="14035214" cy="8885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83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223" y="403202"/>
            <a:ext cx="14035214" cy="8885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718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4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lvl1pPr algn="ctr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5400" kern="1200">
          <a:solidFill>
            <a:srgbClr val="8E0000"/>
          </a:solidFill>
          <a:latin typeface="Adobe Caslon Pro" panose="0205050205050A020403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5pPr>
      <a:lvl6pPr marL="304785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6pPr>
      <a:lvl7pPr marL="60957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7pPr>
      <a:lvl8pPr marL="914354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8pPr>
      <a:lvl9pPr marL="1219139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3600" b="1" kern="1200">
          <a:solidFill>
            <a:srgbClr val="8E0000"/>
          </a:solidFill>
          <a:latin typeface="+mn-lt"/>
          <a:ea typeface="+mn-ea"/>
          <a:cs typeface="+mn-cs"/>
        </a:defRPr>
      </a:lvl1pPr>
      <a:lvl2pPr marL="495275" indent="-1904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62" indent="-1523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747" indent="-1523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531" indent="-1523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676316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101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5886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670" indent="-152392" algn="l" defTabSz="60957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85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70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39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924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09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493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278" algn="l" defTabSz="60957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emf"/><Relationship Id="rId7" Type="http://schemas.openxmlformats.org/officeDocument/2006/relationships/hyperlink" Target="mailto:git@github.com:isi-nlp/sacrebleu.git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.emf"/><Relationship Id="rId5" Type="http://schemas.openxmlformats.org/officeDocument/2006/relationships/image" Target="../media/image3.png"/><Relationship Id="rId10" Type="http://schemas.openxmlformats.org/officeDocument/2006/relationships/chart" Target="../charts/chart4.xml"/><Relationship Id="rId4" Type="http://schemas.openxmlformats.org/officeDocument/2006/relationships/image" Target="../media/image2.pn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E251B3-76F3-814E-B584-66FB671CB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639789"/>
              </p:ext>
            </p:extLst>
          </p:nvPr>
        </p:nvGraphicFramePr>
        <p:xfrm>
          <a:off x="18655010" y="2750510"/>
          <a:ext cx="8504679" cy="3658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912BBD7-EF1B-C949-BCC7-AE430D9A9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" t="6075" r="9071" b="4570"/>
          <a:stretch/>
        </p:blipFill>
        <p:spPr>
          <a:xfrm>
            <a:off x="19174312" y="6399321"/>
            <a:ext cx="7466073" cy="4518694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0903DF5-5ED7-F045-B60E-A9298A570F94}"/>
              </a:ext>
            </a:extLst>
          </p:cNvPr>
          <p:cNvSpPr/>
          <p:nvPr/>
        </p:nvSpPr>
        <p:spPr>
          <a:xfrm>
            <a:off x="20733411" y="7634730"/>
            <a:ext cx="1988318" cy="738832"/>
          </a:xfrm>
          <a:prstGeom prst="wedgeRoundRectCallout">
            <a:avLst>
              <a:gd name="adj1" fmla="val -36575"/>
              <a:gd name="adj2" fmla="val 10291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dobe Caslon Pro" panose="0205050205050A020403" pitchFamily="18" charset="0"/>
              </a:rPr>
              <a:t>Frequent Types: </a:t>
            </a:r>
            <a:br>
              <a:rPr lang="en-US" sz="1600" dirty="0">
                <a:latin typeface="Adobe Caslon Pro" panose="0205050205050A020403" pitchFamily="18" charset="0"/>
              </a:rPr>
            </a:br>
            <a:r>
              <a:rPr lang="en-US" sz="1600" dirty="0">
                <a:latin typeface="Adobe Caslon Pro" panose="0205050205050A020403" pitchFamily="18" charset="0"/>
              </a:rPr>
              <a:t>UNMT &gt; SNMT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B2559F5-4E27-384B-883E-CD055BD4B411}"/>
              </a:ext>
            </a:extLst>
          </p:cNvPr>
          <p:cNvSpPr/>
          <p:nvPr/>
        </p:nvSpPr>
        <p:spPr>
          <a:xfrm>
            <a:off x="24340185" y="7807246"/>
            <a:ext cx="1988318" cy="738833"/>
          </a:xfrm>
          <a:prstGeom prst="wedgeRoundRectCallout">
            <a:avLst>
              <a:gd name="adj1" fmla="val 32616"/>
              <a:gd name="adj2" fmla="val 990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dobe Caslon Pro" panose="0205050205050A020403" pitchFamily="18" charset="0"/>
              </a:rPr>
              <a:t>Rare Types: </a:t>
            </a:r>
            <a:br>
              <a:rPr lang="en-US" sz="1600" dirty="0">
                <a:latin typeface="Adobe Caslon Pro" panose="0205050205050A020403" pitchFamily="18" charset="0"/>
              </a:rPr>
            </a:br>
            <a:r>
              <a:rPr lang="en-US" sz="1600" dirty="0">
                <a:latin typeface="Adobe Caslon Pro" panose="0205050205050A020403" pitchFamily="18" charset="0"/>
              </a:rPr>
              <a:t>SNMT &gt; UNMT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6FEA8-5731-A347-8E92-8F6ABB3D73FB}"/>
              </a:ext>
            </a:extLst>
          </p:cNvPr>
          <p:cNvSpPr txBox="1"/>
          <p:nvPr/>
        </p:nvSpPr>
        <p:spPr>
          <a:xfrm>
            <a:off x="25546879" y="10538412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Adobe Caslon Pro" panose="0205050205050A020403" pitchFamily="18" charset="0"/>
              </a:rPr>
              <a:t>* Only the top 500 types</a:t>
            </a:r>
            <a:br>
              <a:rPr lang="en-US" sz="1200" i="1" dirty="0">
                <a:solidFill>
                  <a:schemeClr val="accent1"/>
                </a:solidFill>
                <a:latin typeface="Adobe Caslon Pro" panose="0205050205050A020403" pitchFamily="18" charset="0"/>
              </a:rPr>
            </a:br>
            <a:r>
              <a:rPr lang="en-US" sz="1200" i="1" dirty="0">
                <a:solidFill>
                  <a:schemeClr val="accent1"/>
                </a:solidFill>
                <a:latin typeface="Adobe Caslon Pro" panose="0205050205050A020403" pitchFamily="18" charset="0"/>
              </a:rPr>
              <a:t> are shown here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8108D0B-2459-B343-A103-AA2ABB24A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941" y="1231250"/>
            <a:ext cx="3890343" cy="69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8E0000"/>
                </a:solidFill>
                <a:latin typeface="Adobe Caslon Pro" panose="0205050205050A020403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4785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0957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219139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</a:rPr>
              <a:t>Thamme Gowda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7EC1B09-04A0-314A-B1C6-9D3AE77EF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5102" y="1231250"/>
            <a:ext cx="3890342" cy="66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8E0000"/>
                </a:solidFill>
                <a:latin typeface="Adobe Caslon Pro" panose="0205050205050A020403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4785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0957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219139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 err="1">
                <a:solidFill>
                  <a:schemeClr val="bg2">
                    <a:lumMod val="25000"/>
                  </a:schemeClr>
                </a:solidFill>
              </a:rPr>
              <a:t>Weiqiu</a:t>
            </a: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</a:rPr>
              <a:t> You 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468E0242-DD7E-7D4C-B51B-1BEFFDD81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5442" y="1231250"/>
            <a:ext cx="3890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8E0000"/>
                </a:solidFill>
                <a:latin typeface="Adobe Caslon Pro" panose="0205050205050A020403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4785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0957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219139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</a:rPr>
              <a:t>Constantine </a:t>
            </a:r>
            <a:r>
              <a:rPr lang="en-US" altLang="en-US" sz="3200" dirty="0" err="1">
                <a:solidFill>
                  <a:schemeClr val="bg2">
                    <a:lumMod val="25000"/>
                  </a:schemeClr>
                </a:solidFill>
              </a:rPr>
              <a:t>Lignos</a:t>
            </a:r>
            <a:endParaRPr lang="en-US" alt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2585BB42-7A43-8C44-B9AC-A6F6CF61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6010" y="1231250"/>
            <a:ext cx="3890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8E0000"/>
                </a:solidFill>
                <a:latin typeface="Adobe Caslon Pro" panose="0205050205050A020403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4785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0957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219139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</a:rPr>
              <a:t>Jonathan May</a:t>
            </a:r>
          </a:p>
        </p:txBody>
      </p:sp>
      <p:pic>
        <p:nvPicPr>
          <p:cNvPr id="19" name="Picture 18" descr="Qr code&#10;&#10;Description automatically generated">
            <a:extLst>
              <a:ext uri="{FF2B5EF4-FFF2-40B4-BE49-F238E27FC236}">
                <a16:creationId xmlns:a16="http://schemas.microsoft.com/office/drawing/2014/main" id="{6480E5BD-7518-3341-AED0-61CC6D412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454" y="28306"/>
            <a:ext cx="2011948" cy="2494816"/>
          </a:xfrm>
          <a:prstGeom prst="rect">
            <a:avLst/>
          </a:prstGeom>
        </p:spPr>
      </p:pic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47FD3949-284F-C247-B40F-E63F4CC5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413" y="426357"/>
            <a:ext cx="14035214" cy="88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8E0000"/>
                </a:solidFill>
                <a:latin typeface="Adobe Caslon Pro" panose="0205050205050A020403" pitchFamily="18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04785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60957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914354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219139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 Macro-average: Rare Types Are Important Too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F19B71-6953-2C4F-945F-9953E2EC808F}"/>
              </a:ext>
            </a:extLst>
          </p:cNvPr>
          <p:cNvGrpSpPr/>
          <p:nvPr/>
        </p:nvGrpSpPr>
        <p:grpSpPr>
          <a:xfrm>
            <a:off x="435395" y="224849"/>
            <a:ext cx="4337964" cy="1718249"/>
            <a:chOff x="435395" y="490317"/>
            <a:chExt cx="4337964" cy="1851440"/>
          </a:xfrm>
        </p:grpSpPr>
        <p:sp>
          <p:nvSpPr>
            <p:cNvPr id="22" name="TextBox 3">
              <a:extLst>
                <a:ext uri="{FF2B5EF4-FFF2-40B4-BE49-F238E27FC236}">
                  <a16:creationId xmlns:a16="http://schemas.microsoft.com/office/drawing/2014/main" id="{A5F32687-8F46-2541-843D-194C49224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95" y="1777979"/>
              <a:ext cx="4337964" cy="563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l" eaLnBrk="1" hangingPunct="1"/>
              <a:r>
                <a:rPr lang="en-US" altLang="en-US" sz="2800" i="1" dirty="0">
                  <a:solidFill>
                    <a:srgbClr val="8E0000"/>
                  </a:solidFill>
                  <a:latin typeface="Adobe Caslon Pro" panose="0205050205050A020403" pitchFamily="18" charset="0"/>
                </a:rPr>
                <a:t>Information Sciences Institute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EB8740-5F8D-E744-8994-EB628CCDAC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5" b="13334"/>
            <a:stretch/>
          </p:blipFill>
          <p:spPr>
            <a:xfrm>
              <a:off x="509948" y="490317"/>
              <a:ext cx="3846125" cy="1272104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9796-21F6-CB42-BF29-108149CE3EED}"/>
              </a:ext>
            </a:extLst>
          </p:cNvPr>
          <p:cNvCxnSpPr>
            <a:cxnSpLocks/>
          </p:cNvCxnSpPr>
          <p:nvPr/>
        </p:nvCxnSpPr>
        <p:spPr>
          <a:xfrm>
            <a:off x="8037286" y="1943098"/>
            <a:ext cx="0" cy="15983951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31A16E-A9EC-234F-ADB4-EBE4859C85AC}"/>
              </a:ext>
            </a:extLst>
          </p:cNvPr>
          <p:cNvCxnSpPr>
            <a:cxnSpLocks/>
          </p:cNvCxnSpPr>
          <p:nvPr/>
        </p:nvCxnSpPr>
        <p:spPr>
          <a:xfrm>
            <a:off x="18558280" y="1943098"/>
            <a:ext cx="40012" cy="15983951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B4357BC5-0213-7645-BAB4-163A2AD37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829" y="7412652"/>
                <a:ext cx="7507332" cy="4956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3600" b="1" kern="1200">
                    <a:solidFill>
                      <a:srgbClr val="8E0000"/>
                    </a:solidFill>
                    <a:latin typeface="+mn-lt"/>
                    <a:ea typeface="+mn-ea"/>
                    <a:cs typeface="+mn-cs"/>
                  </a:defRPr>
                </a:lvl1pPr>
                <a:lvl2pPr marL="495275" indent="-19049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61962" indent="-1523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6747" indent="-1523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531" indent="-152392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0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76316" indent="-152392" algn="l" defTabSz="6095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81101" indent="-152392" algn="l" defTabSz="6095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5886" indent="-152392" algn="l" defTabSz="6095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90670" indent="-152392" algn="l" defTabSz="6095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3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>
                    <a:latin typeface="Adobe Caslon Pro" panose="0205050205050A020403" pitchFamily="18" charset="0"/>
                  </a:rPr>
                  <a:t>Methods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2"/>
                          </a:solidFill>
                          <a:latin typeface="Adobe Caslon Pro" panose="0205050205050A020403" pitchFamily="18" charset="0"/>
                          <a:ea typeface="Cambria Math" panose="02040503050406030204" pitchFamily="18" charset="0"/>
                        </a:rPr>
                        <m:t>Match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tx2"/>
                          </a:solidFill>
                          <a:latin typeface="Adobe Caslon Pro" panose="0205050205050A020403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tx2"/>
                          </a:solidFill>
                          <a:latin typeface="Adobe Caslon Pro" panose="0205050205050A020403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schemeClr val="tx2"/>
                          </a:solidFill>
                          <a:latin typeface="Adobe Caslon Pro" panose="0205050205050A020403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  <a:latin typeface="Adobe Caslon Pro" panose="0205050205050A020403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8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𝑀𝑎𝑡𝑐h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𝑃𝑟𝑒𝑑𝑠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  </a:t>
                </a:r>
                <a:r>
                  <a:rPr lang="en-US" sz="2800" baseline="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𝑀𝑎𝑡𝑐h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𝑅𝑒𝑓𝑠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altLang="en-US" dirty="0">
                  <a:latin typeface="Adobe Caslon Pro" panose="0205050205050A020403" pitchFamily="18" charset="0"/>
                </a:endParaRPr>
              </a:p>
              <a:p>
                <a:pPr>
                  <a:spcBef>
                    <a:spcPts val="8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400" dirty="0">
                  <a:latin typeface="Adobe Caslon Pro" panose="0205050205050A020403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tx2"/>
                        </a:solidFill>
                        <a:latin typeface="Adobe Caslon Pro" panose="0205050205050A020403" pitchFamily="18" charset="0"/>
                        <a:ea typeface="Cambria Math" panose="02040503050406030204" pitchFamily="18" charset="0"/>
                      </a:rPr>
                      <m:t>Macro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Adobe Caslon Pro" panose="0205050205050A0204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smtClean="0">
                        <a:solidFill>
                          <a:schemeClr val="tx2"/>
                        </a:solidFill>
                        <a:latin typeface="Adobe Caslon Pro" panose="0205050205050A020403" pitchFamily="18" charset="0"/>
                      </a:rPr>
                      <m:t>M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𝑖𝑐𝑟𝑜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 </a:t>
                </a:r>
                <a:r>
                  <a:rPr lang="en-US" sz="2400" baseline="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 </a:t>
                </a:r>
                <a:r>
                  <a:rPr lang="en-US" sz="2200" b="0" baseline="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𝑅𝑒𝑓𝑠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baseline="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;</a:t>
                </a:r>
                <a:r>
                  <a:rPr lang="en-US" sz="2200" b="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200" baseline="0" dirty="0">
                    <a:solidFill>
                      <a:schemeClr val="tx2"/>
                    </a:solidFill>
                    <a:latin typeface="Adobe Caslon Pro" panose="0205050205050A020403" pitchFamily="18" charset="0"/>
                  </a:rPr>
                  <a:t>  </a:t>
                </a:r>
                <a:endParaRPr lang="en-US" sz="2200" dirty="0">
                  <a:solidFill>
                    <a:schemeClr val="tx2"/>
                  </a:solidFill>
                  <a:latin typeface="Adobe Caslon Pro" panose="0205050205050A020403" pitchFamily="18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B4357BC5-0213-7645-BAB4-163A2AD3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829" y="7412652"/>
                <a:ext cx="7507332" cy="4956993"/>
              </a:xfrm>
              <a:prstGeom prst="rect">
                <a:avLst/>
              </a:prstGeom>
              <a:blipFill>
                <a:blip r:embed="rId6"/>
                <a:stretch>
                  <a:fillRect l="-2534" t="-13043" b="-130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477C4D9-3A9A-D34E-B506-AB1DC1668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782" y="2161315"/>
            <a:ext cx="9840243" cy="15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rgbClr val="8E0000"/>
                </a:solidFill>
                <a:latin typeface="+mn-lt"/>
                <a:ea typeface="+mn-ea"/>
                <a:cs typeface="+mn-cs"/>
              </a:defRPr>
            </a:lvl1pPr>
            <a:lvl2pPr marL="495275" indent="-1904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62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747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1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31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101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88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670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aslon Pro" panose="0205050205050A020403" pitchFamily="18" charset="0"/>
              </a:rPr>
              <a:t>Justification</a:t>
            </a:r>
          </a:p>
          <a:p>
            <a:pPr marL="514350" indent="-514350">
              <a:buAutoNum type="arabicPeriod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Direct assessment :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WebNLG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, WMT Metrics Task</a:t>
            </a:r>
          </a:p>
          <a:p>
            <a:pPr marL="514350" indent="-514350">
              <a:buAutoNum type="arabicPeriod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Downstream task performance indication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56D9587-487E-EA46-86ED-D4C51D2B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0893" y="2186405"/>
            <a:ext cx="7312822" cy="74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rgbClr val="8E0000"/>
                </a:solidFill>
                <a:latin typeface="+mn-lt"/>
                <a:ea typeface="+mn-ea"/>
                <a:cs typeface="+mn-cs"/>
              </a:defRPr>
            </a:lvl1pPr>
            <a:lvl2pPr marL="495275" indent="-1904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62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747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1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31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101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88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670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aslon Pro" panose="0205050205050A020403" pitchFamily="18" charset="0"/>
              </a:rPr>
              <a:t>SNMT vs UNMT Quality Diff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EA81C89-8787-4344-84DE-DAFBA156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0458" y="12416385"/>
            <a:ext cx="8318796" cy="421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rgbClr val="8E0000"/>
                </a:solidFill>
                <a:latin typeface="+mn-lt"/>
                <a:ea typeface="+mn-ea"/>
                <a:cs typeface="+mn-cs"/>
              </a:defRPr>
            </a:lvl1pPr>
            <a:lvl2pPr marL="495275" indent="-1904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62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747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1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31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101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88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670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aslon Pro" panose="0205050205050A020403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/>
              </a:rPr>
              <a:t> MacroF1 is a strong indicator of semantics; </a:t>
            </a:r>
            <a:br>
              <a:rPr lang="en-US" altLang="en-US" sz="2800" b="0" dirty="0">
                <a:latin typeface="Adobe Caslon Pro" panose="0205050205050A020403" pitchFamily="18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Adobe Caslon Pro"/>
              </a:rPr>
              <a:t>competitive on direct assessments and outperforms others on a downstream CLIR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MacroF1 is easily computable and interpretable, </a:t>
            </a:r>
            <a:b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does not appear to have uncontrollable biases resulting from data (unlike model-based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Macro-averaged evaluation is a useful technique for addressing the importance of long tail of language 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558D853-B410-D34A-BAD3-964553C21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393" y="15797943"/>
            <a:ext cx="10122721" cy="20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rgbClr val="8E0000"/>
                </a:solidFill>
                <a:latin typeface="+mn-lt"/>
                <a:ea typeface="+mn-ea"/>
                <a:cs typeface="+mn-cs"/>
              </a:defRPr>
            </a:lvl1pPr>
            <a:lvl2pPr marL="495275" indent="-1904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62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747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1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31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101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88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670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aslon Pro" panose="0205050205050A020403" pitchFamily="18" charset="0"/>
              </a:rPr>
              <a:t>Usage</a:t>
            </a:r>
          </a:p>
          <a:p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latin typeface="Adobe Caslon Pro" panose="0205050205050A020403" pitchFamily="18" charset="0"/>
              </a:rPr>
              <a:t>$ </a:t>
            </a:r>
            <a:r>
              <a:rPr 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pip install </a:t>
            </a:r>
            <a:r>
              <a:rPr 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git+https</a:t>
            </a:r>
            <a:r>
              <a:rPr 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://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github.com:isi-nlp/sacrebleu.git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</a:t>
            </a:r>
          </a:p>
          <a:p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latin typeface="Adobe Caslon Pro" panose="0205050205050A020403" pitchFamily="18" charset="0"/>
              </a:rPr>
              <a:t>$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sacrebleu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$REF -m 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macrof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microf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 &lt; $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HYP.detok</a:t>
            </a:r>
            <a:endParaRPr lang="en-US" altLang="en-US" sz="24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latin typeface="Adobe Caslon Pro" panose="0205050205050A020403" pitchFamily="18" charset="0"/>
              </a:rPr>
              <a:t>$ 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sacrebleu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$REF -m 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macrof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 --report 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report.txt</a:t>
            </a:r>
            <a:r>
              <a:rPr lang="en-US" altLang="en-US" sz="24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&lt; $</a:t>
            </a:r>
            <a:r>
              <a:rPr lang="en-US" altLang="en-US" sz="24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HYP.detok</a:t>
            </a:r>
            <a:endParaRPr lang="en-US" altLang="en-US" sz="24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endParaRPr lang="en-US" altLang="en-US" sz="2400" b="0" dirty="0">
              <a:solidFill>
                <a:schemeClr val="bg2">
                  <a:lumMod val="2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8568F95-5CD7-7A41-A2AC-86450752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73" y="2102192"/>
            <a:ext cx="7764051" cy="52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>
                <a:solidFill>
                  <a:srgbClr val="8E0000"/>
                </a:solidFill>
                <a:latin typeface="+mn-lt"/>
                <a:ea typeface="+mn-ea"/>
                <a:cs typeface="+mn-cs"/>
              </a:defRPr>
            </a:lvl1pPr>
            <a:lvl2pPr marL="495275" indent="-1904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62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747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31" indent="-15239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31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101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886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670" indent="-152392" algn="l" defTabSz="6095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Adobe Caslon Pro" panose="0205050205050A020403" pitchFamily="18" charset="0"/>
              </a:rPr>
              <a:t>Introduction: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Natural language 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  <a:sym typeface="Wingdings" pitchFamily="2" charset="2"/>
              </a:rPr>
              <a:t>types are i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mbalanced</a:t>
            </a:r>
          </a:p>
          <a:p>
            <a:pPr marL="781025" lvl="1" indent="-28575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2"/>
                </a:solidFill>
                <a:latin typeface="Adobe Caslon Pro" panose="0205050205050A020403" pitchFamily="18" charset="0"/>
              </a:rPr>
              <a:t>A few types are frequent</a:t>
            </a:r>
            <a:r>
              <a:rPr lang="en-US" altLang="en-US" sz="2600" dirty="0">
                <a:solidFill>
                  <a:schemeClr val="tx2"/>
                </a:solidFill>
                <a:latin typeface="Adobe Caslon Pro" panose="0205050205050A020403" pitchFamily="18" charset="0"/>
                <a:sym typeface="Wingdings" pitchFamily="2" charset="2"/>
              </a:rPr>
              <a:t> ⇒ </a:t>
            </a:r>
            <a:r>
              <a:rPr lang="en-US" altLang="en-US" sz="2600" dirty="0">
                <a:solidFill>
                  <a:schemeClr val="tx2"/>
                </a:solidFill>
                <a:latin typeface="Adobe Caslon Pro" panose="0205050205050A020403" pitchFamily="18" charset="0"/>
              </a:rPr>
              <a:t>less </a:t>
            </a:r>
            <a:r>
              <a:rPr lang="en-US" altLang="en-US" sz="2600" i="1" dirty="0">
                <a:solidFill>
                  <a:schemeClr val="tx2"/>
                </a:solidFill>
                <a:latin typeface="Adobe Caslon Pro" panose="0205050205050A020403" pitchFamily="18" charset="0"/>
              </a:rPr>
              <a:t>information content</a:t>
            </a:r>
            <a:endParaRPr lang="en-US" altLang="en-US" sz="2600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  <a:p>
            <a:pPr marL="781025" lvl="1" indent="-285750">
              <a:buFont typeface="Arial" panose="020B0604020202020204" pitchFamily="34" charset="0"/>
              <a:buChar char="•"/>
            </a:pPr>
            <a:r>
              <a:rPr lang="en-US" altLang="en-US" sz="26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Most types are rare </a:t>
            </a:r>
            <a:r>
              <a:rPr lang="en-US" altLang="en-US" sz="2600" dirty="0">
                <a:solidFill>
                  <a:schemeClr val="tx2"/>
                </a:solidFill>
                <a:latin typeface="Adobe Caslon Pro" panose="0205050205050A020403" pitchFamily="18" charset="0"/>
                <a:sym typeface="Wingdings" pitchFamily="2" charset="2"/>
              </a:rPr>
              <a:t>⇒ </a:t>
            </a:r>
            <a:r>
              <a:rPr lang="en-US" altLang="en-US" sz="26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more </a:t>
            </a:r>
            <a:r>
              <a:rPr lang="en-US" altLang="en-US" sz="2600" b="0" i="1" dirty="0">
                <a:solidFill>
                  <a:schemeClr val="tx2"/>
                </a:solidFill>
                <a:latin typeface="Adobe Caslon Pro" panose="0205050205050A020403" pitchFamily="18" charset="0"/>
              </a:rPr>
              <a:t>information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Current eval metrics do not address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MacroF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measure is used for classifier evaluation on imbalanced test sets; we apply </a:t>
            </a: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MacroF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for machine translation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MacroF</a:t>
            </a:r>
            <a:r>
              <a:rPr lang="en-US" altLang="en-US" sz="2800" b="0" dirty="0">
                <a:solidFill>
                  <a:schemeClr val="tx2"/>
                </a:solidFill>
                <a:latin typeface="Adobe Caslon Pro" panose="0205050205050A020403" pitchFamily="18" charset="0"/>
              </a:rPr>
              <a:t> shows differences in quality of supervised and unsupervised NMT in a way BLEU cannot</a:t>
            </a:r>
            <a:endParaRPr lang="en-US" altLang="en-US" b="0" dirty="0">
              <a:solidFill>
                <a:schemeClr val="tx2"/>
              </a:solidFill>
              <a:latin typeface="Adobe Caslon Pro" panose="0205050205050A020403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1C1758-0806-C74E-8000-CA533A23EE4D}"/>
              </a:ext>
            </a:extLst>
          </p:cNvPr>
          <p:cNvCxnSpPr>
            <a:cxnSpLocks/>
          </p:cNvCxnSpPr>
          <p:nvPr/>
        </p:nvCxnSpPr>
        <p:spPr>
          <a:xfrm>
            <a:off x="29924" y="1946125"/>
            <a:ext cx="25296530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CE9B28DC-7E83-9649-BE29-12D1EB5DC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94562"/>
              </p:ext>
            </p:extLst>
          </p:nvPr>
        </p:nvGraphicFramePr>
        <p:xfrm>
          <a:off x="8327696" y="3827853"/>
          <a:ext cx="9840244" cy="335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D2848118-C084-894B-AB3E-55BB5D801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870131"/>
              </p:ext>
            </p:extLst>
          </p:nvPr>
        </p:nvGraphicFramePr>
        <p:xfrm>
          <a:off x="8327696" y="7634730"/>
          <a:ext cx="10035793" cy="313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895754A8-ED5C-5645-A276-802330336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274389"/>
              </p:ext>
            </p:extLst>
          </p:nvPr>
        </p:nvGraphicFramePr>
        <p:xfrm>
          <a:off x="8183323" y="11469398"/>
          <a:ext cx="10092841" cy="3779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EF98877-C11A-164B-BCA6-3564076F94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22" y="13500291"/>
            <a:ext cx="5074626" cy="428590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F4B581-BFB0-7042-A449-2B6FFC0F3931}"/>
              </a:ext>
            </a:extLst>
          </p:cNvPr>
          <p:cNvCxnSpPr>
            <a:cxnSpLocks/>
          </p:cNvCxnSpPr>
          <p:nvPr/>
        </p:nvCxnSpPr>
        <p:spPr>
          <a:xfrm>
            <a:off x="29924" y="12655307"/>
            <a:ext cx="8007362" cy="0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D954903-2C69-B646-AAD5-4F21AE7285A4}"/>
              </a:ext>
            </a:extLst>
          </p:cNvPr>
          <p:cNvSpPr/>
          <p:nvPr/>
        </p:nvSpPr>
        <p:spPr>
          <a:xfrm>
            <a:off x="257981" y="12879861"/>
            <a:ext cx="26837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8E0000"/>
                </a:solidFill>
                <a:latin typeface="Adobe Caslon Pro Bold" panose="0205050205050A020403" pitchFamily="18" charset="0"/>
              </a:rPr>
              <a:t>CLIR Pipeline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FCB94F-D06E-B647-B436-0E597DBA64F6}"/>
              </a:ext>
            </a:extLst>
          </p:cNvPr>
          <p:cNvCxnSpPr>
            <a:cxnSpLocks/>
          </p:cNvCxnSpPr>
          <p:nvPr/>
        </p:nvCxnSpPr>
        <p:spPr>
          <a:xfrm>
            <a:off x="0" y="17927050"/>
            <a:ext cx="27449800" cy="17205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519D65-E15E-B747-8BC9-D76A84DEB756}"/>
              </a:ext>
            </a:extLst>
          </p:cNvPr>
          <p:cNvCxnSpPr>
            <a:cxnSpLocks/>
          </p:cNvCxnSpPr>
          <p:nvPr/>
        </p:nvCxnSpPr>
        <p:spPr>
          <a:xfrm>
            <a:off x="8036331" y="11400760"/>
            <a:ext cx="10541000" cy="0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7ACBA7-0941-0D43-A621-ACF9863550F1}"/>
              </a:ext>
            </a:extLst>
          </p:cNvPr>
          <p:cNvCxnSpPr>
            <a:cxnSpLocks/>
          </p:cNvCxnSpPr>
          <p:nvPr/>
        </p:nvCxnSpPr>
        <p:spPr>
          <a:xfrm>
            <a:off x="8075092" y="7552492"/>
            <a:ext cx="10541000" cy="0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D61F99-E134-154A-BAED-82826C2F0741}"/>
              </a:ext>
            </a:extLst>
          </p:cNvPr>
          <p:cNvCxnSpPr>
            <a:cxnSpLocks/>
          </p:cNvCxnSpPr>
          <p:nvPr/>
        </p:nvCxnSpPr>
        <p:spPr>
          <a:xfrm>
            <a:off x="8036331" y="15612680"/>
            <a:ext cx="10541000" cy="0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F2AAF4-3FA5-E74E-8B48-F1D0C98B5E97}"/>
              </a:ext>
            </a:extLst>
          </p:cNvPr>
          <p:cNvCxnSpPr>
            <a:cxnSpLocks/>
          </p:cNvCxnSpPr>
          <p:nvPr/>
        </p:nvCxnSpPr>
        <p:spPr>
          <a:xfrm>
            <a:off x="18616092" y="12188996"/>
            <a:ext cx="8833708" cy="0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F847EE-BC40-C34E-A86E-7A6F352FF55E}"/>
              </a:ext>
            </a:extLst>
          </p:cNvPr>
          <p:cNvCxnSpPr>
            <a:cxnSpLocks/>
          </p:cNvCxnSpPr>
          <p:nvPr/>
        </p:nvCxnSpPr>
        <p:spPr>
          <a:xfrm>
            <a:off x="29924" y="7167207"/>
            <a:ext cx="8007362" cy="0"/>
          </a:xfrm>
          <a:prstGeom prst="line">
            <a:avLst/>
          </a:prstGeom>
          <a:ln w="38100">
            <a:solidFill>
              <a:srgbClr val="8E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208A5A-8CC3-A04B-A115-DFD45FEE27A4}"/>
              </a:ext>
            </a:extLst>
          </p:cNvPr>
          <p:cNvSpPr txBox="1"/>
          <p:nvPr/>
        </p:nvSpPr>
        <p:spPr>
          <a:xfrm>
            <a:off x="8113843" y="10815985"/>
            <a:ext cx="10378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  <a:latin typeface="Adobe Caslon Pro" panose="0205050205050A020403" pitchFamily="18" charset="0"/>
              </a:rPr>
              <a:t>MacroF1 has highest number of wins  in the recent year when most systems are fluent, and adequacy is the key discriminating factor. 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Adobe Caslon Pro" panose="0205050205050A020403" pitchFamily="18" charset="0"/>
              </a:rPr>
              <a:t>*BLEU is precomputed values in metrics package. MacroF1, MicroF1 share the same tokenizer as BLEU, obtained using </a:t>
            </a:r>
            <a:r>
              <a:rPr lang="en-US" sz="1600" i="1" dirty="0" err="1">
                <a:solidFill>
                  <a:schemeClr val="accent1"/>
                </a:solidFill>
                <a:latin typeface="Adobe Caslon Pro" panose="0205050205050A020403" pitchFamily="18" charset="0"/>
              </a:rPr>
              <a:t>SacreBLEU</a:t>
            </a:r>
            <a:endParaRPr lang="en-US" sz="1600" i="1" dirty="0">
              <a:solidFill>
                <a:schemeClr val="accent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0D921B-E974-5049-8195-DA708138F2E4}"/>
              </a:ext>
            </a:extLst>
          </p:cNvPr>
          <p:cNvSpPr txBox="1"/>
          <p:nvPr/>
        </p:nvSpPr>
        <p:spPr>
          <a:xfrm>
            <a:off x="8081948" y="7167207"/>
            <a:ext cx="1041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1"/>
                </a:solidFill>
                <a:latin typeface="Adobe Caslon Pro" panose="0205050205050A020403" pitchFamily="18" charset="0"/>
              </a:rPr>
              <a:t>MacroF1 is a  poor indicator of fluency and grammar; but a strong indicator of semantics; These results are based on English only.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4AC20E-A46D-B248-886C-A6D4DCE8A921}"/>
              </a:ext>
            </a:extLst>
          </p:cNvPr>
          <p:cNvSpPr txBox="1"/>
          <p:nvPr/>
        </p:nvSpPr>
        <p:spPr>
          <a:xfrm>
            <a:off x="8006978" y="15238634"/>
            <a:ext cx="1041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1"/>
                </a:solidFill>
                <a:latin typeface="Adobe Caslon Pro" panose="0205050205050A020403" pitchFamily="18" charset="0"/>
              </a:rPr>
              <a:t>MacroF1 outperforms others while indicating downstream task performance.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6E079-7D32-2446-9E11-4A5E2CBF534D}"/>
              </a:ext>
            </a:extLst>
          </p:cNvPr>
          <p:cNvSpPr txBox="1"/>
          <p:nvPr/>
        </p:nvSpPr>
        <p:spPr>
          <a:xfrm>
            <a:off x="18955451" y="11277470"/>
            <a:ext cx="8154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E0000"/>
                </a:solidFill>
                <a:latin typeface="Adobe Caslon Pro Bold" panose="0205050205050A020403" pitchFamily="18" charset="0"/>
              </a:rPr>
              <a:t>Manual Analysis:</a:t>
            </a:r>
          </a:p>
          <a:p>
            <a:r>
              <a:rPr lang="en-US" sz="2200" dirty="0">
                <a:solidFill>
                  <a:schemeClr val="tx2"/>
                </a:solidFill>
                <a:latin typeface="Adobe Caslon Pro" panose="0205050205050A020403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dobe Caslon Pro" panose="0205050205050A020403" pitchFamily="18" charset="0"/>
              </a:rPr>
              <a:t>Untranslation</a:t>
            </a:r>
            <a:r>
              <a:rPr lang="en-US" sz="2000" dirty="0">
                <a:solidFill>
                  <a:schemeClr val="tx2"/>
                </a:solidFill>
                <a:latin typeface="Adobe Caslon Pro" panose="0205050205050A020403" pitchFamily="18" charset="0"/>
              </a:rPr>
              <a:t> and truncation are heavily penalized by MacroF1 than BLEU</a:t>
            </a:r>
          </a:p>
        </p:txBody>
      </p:sp>
    </p:spTree>
    <p:extLst>
      <p:ext uri="{BB962C8B-B14F-4D97-AF65-F5344CB8AC3E}">
        <p14:creationId xmlns:p14="http://schemas.microsoft.com/office/powerpoint/2010/main" val="34889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Graphic spid="35" grpId="0" uiExpand="1">
        <p:bldSub>
          <a:bldChart bld="series"/>
        </p:bldSub>
      </p:bldGraphic>
      <p:bldGraphic spid="36" grpId="0" uiExpand="1">
        <p:bldSub>
          <a:bldChart bld="category"/>
        </p:bldSub>
      </p:bldGraphic>
      <p:bldGraphic spid="37" grpId="0" uiExpand="1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ISI Widescreen Template - With Shie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i_powerpoint_template_widescreen_20190812_v01" id="{60E3B81F-F1AB-C443-8700-7D3CD13D6111}" vid="{E306BA8F-836B-E04D-A486-834BF5BF7D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454</Words>
  <Application>Microsoft Macintosh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Caslon Pro</vt:lpstr>
      <vt:lpstr>Adobe Caslon Pro Bold</vt:lpstr>
      <vt:lpstr>Arial</vt:lpstr>
      <vt:lpstr>Calibri</vt:lpstr>
      <vt:lpstr>Cambria Math</vt:lpstr>
      <vt:lpstr>ISI Widescreen Template - With Shield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Thamme Gowda</dc:creator>
  <cp:lastModifiedBy>Thamme Gowda</cp:lastModifiedBy>
  <cp:revision>14</cp:revision>
  <cp:lastPrinted>2021-05-11T06:47:06Z</cp:lastPrinted>
  <dcterms:created xsi:type="dcterms:W3CDTF">2021-05-09T20:50:25Z</dcterms:created>
  <dcterms:modified xsi:type="dcterms:W3CDTF">2021-07-24T05:08:40Z</dcterms:modified>
</cp:coreProperties>
</file>