
<file path=[Content_Types].xml><?xml version="1.0" encoding="utf-8"?>
<Types xmlns="http://schemas.openxmlformats.org/package/2006/content-types">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4.xml" ContentType="application/vnd.openxmlformats-officedocument.presentationml.tags+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5.xml" ContentType="application/vnd.openxmlformats-officedocument.presentationml.tags+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tags/tag6.xml" ContentType="application/vnd.openxmlformats-officedocument.presentationml.tags+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2.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9" r:id="rId2"/>
    <p:sldId id="301" r:id="rId3"/>
    <p:sldId id="304" r:id="rId4"/>
    <p:sldId id="310" r:id="rId5"/>
    <p:sldId id="315" r:id="rId6"/>
    <p:sldId id="306" r:id="rId7"/>
    <p:sldId id="273" r:id="rId8"/>
    <p:sldId id="276" r:id="rId9"/>
    <p:sldId id="332" r:id="rId10"/>
    <p:sldId id="323" r:id="rId11"/>
    <p:sldId id="278" r:id="rId12"/>
    <p:sldId id="280" r:id="rId13"/>
    <p:sldId id="282" r:id="rId14"/>
    <p:sldId id="325" r:id="rId15"/>
    <p:sldId id="318" r:id="rId16"/>
    <p:sldId id="326" r:id="rId17"/>
    <p:sldId id="329" r:id="rId18"/>
    <p:sldId id="330" r:id="rId19"/>
    <p:sldId id="319" r:id="rId20"/>
    <p:sldId id="311" r:id="rId21"/>
    <p:sldId id="289" r:id="rId22"/>
    <p:sldId id="317" r:id="rId23"/>
    <p:sldId id="327" r:id="rId24"/>
    <p:sldId id="292" r:id="rId25"/>
    <p:sldId id="308" r:id="rId26"/>
    <p:sldId id="320" r:id="rId27"/>
    <p:sldId id="328" r:id="rId28"/>
    <p:sldId id="274" r:id="rId29"/>
    <p:sldId id="287" r:id="rId30"/>
    <p:sldId id="279" r:id="rId31"/>
    <p:sldId id="283" r:id="rId32"/>
    <p:sldId id="281" r:id="rId33"/>
  </p:sldIdLst>
  <p:sldSz cx="9144000" cy="5715000" type="screen16x10"/>
  <p:notesSz cx="6858000" cy="9144000"/>
  <p:defaultTextStyle>
    <a:defPPr>
      <a:defRPr lang="en-US"/>
    </a:defPPr>
    <a:lvl1pPr marL="0" algn="l" defTabSz="457167" rtl="0" eaLnBrk="1" latinLnBrk="0" hangingPunct="1">
      <a:defRPr sz="1800" kern="1200">
        <a:solidFill>
          <a:schemeClr val="tx1"/>
        </a:solidFill>
        <a:latin typeface="+mn-lt"/>
        <a:ea typeface="+mn-ea"/>
        <a:cs typeface="+mn-cs"/>
      </a:defRPr>
    </a:lvl1pPr>
    <a:lvl2pPr marL="457167" algn="l" defTabSz="457167" rtl="0" eaLnBrk="1" latinLnBrk="0" hangingPunct="1">
      <a:defRPr sz="1800" kern="1200">
        <a:solidFill>
          <a:schemeClr val="tx1"/>
        </a:solidFill>
        <a:latin typeface="+mn-lt"/>
        <a:ea typeface="+mn-ea"/>
        <a:cs typeface="+mn-cs"/>
      </a:defRPr>
    </a:lvl2pPr>
    <a:lvl3pPr marL="914334" algn="l" defTabSz="457167" rtl="0" eaLnBrk="1" latinLnBrk="0" hangingPunct="1">
      <a:defRPr sz="1800" kern="1200">
        <a:solidFill>
          <a:schemeClr val="tx1"/>
        </a:solidFill>
        <a:latin typeface="+mn-lt"/>
        <a:ea typeface="+mn-ea"/>
        <a:cs typeface="+mn-cs"/>
      </a:defRPr>
    </a:lvl3pPr>
    <a:lvl4pPr marL="1371501" algn="l" defTabSz="457167" rtl="0" eaLnBrk="1" latinLnBrk="0" hangingPunct="1">
      <a:defRPr sz="1800" kern="1200">
        <a:solidFill>
          <a:schemeClr val="tx1"/>
        </a:solidFill>
        <a:latin typeface="+mn-lt"/>
        <a:ea typeface="+mn-ea"/>
        <a:cs typeface="+mn-cs"/>
      </a:defRPr>
    </a:lvl4pPr>
    <a:lvl5pPr marL="1828668" algn="l" defTabSz="457167" rtl="0" eaLnBrk="1" latinLnBrk="0" hangingPunct="1">
      <a:defRPr sz="1800" kern="1200">
        <a:solidFill>
          <a:schemeClr val="tx1"/>
        </a:solidFill>
        <a:latin typeface="+mn-lt"/>
        <a:ea typeface="+mn-ea"/>
        <a:cs typeface="+mn-cs"/>
      </a:defRPr>
    </a:lvl5pPr>
    <a:lvl6pPr marL="2285835" algn="l" defTabSz="457167" rtl="0" eaLnBrk="1" latinLnBrk="0" hangingPunct="1">
      <a:defRPr sz="1800" kern="1200">
        <a:solidFill>
          <a:schemeClr val="tx1"/>
        </a:solidFill>
        <a:latin typeface="+mn-lt"/>
        <a:ea typeface="+mn-ea"/>
        <a:cs typeface="+mn-cs"/>
      </a:defRPr>
    </a:lvl6pPr>
    <a:lvl7pPr marL="2743002" algn="l" defTabSz="457167" rtl="0" eaLnBrk="1" latinLnBrk="0" hangingPunct="1">
      <a:defRPr sz="1800" kern="1200">
        <a:solidFill>
          <a:schemeClr val="tx1"/>
        </a:solidFill>
        <a:latin typeface="+mn-lt"/>
        <a:ea typeface="+mn-ea"/>
        <a:cs typeface="+mn-cs"/>
      </a:defRPr>
    </a:lvl7pPr>
    <a:lvl8pPr marL="3200169" algn="l" defTabSz="457167" rtl="0" eaLnBrk="1" latinLnBrk="0" hangingPunct="1">
      <a:defRPr sz="1800" kern="1200">
        <a:solidFill>
          <a:schemeClr val="tx1"/>
        </a:solidFill>
        <a:latin typeface="+mn-lt"/>
        <a:ea typeface="+mn-ea"/>
        <a:cs typeface="+mn-cs"/>
      </a:defRPr>
    </a:lvl8pPr>
    <a:lvl9pPr marL="3657337" algn="l" defTabSz="45716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90000"/>
    <a:srgbClr val="E2A538"/>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5D55CB-72EE-CD40-AB68-F00888F08AC2}" v="3691" dt="2021-05-11T21:26:19.49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37"/>
    <p:restoredTop sz="87610"/>
  </p:normalViewPr>
  <p:slideViewPr>
    <p:cSldViewPr snapToGrid="0">
      <p:cViewPr varScale="1">
        <p:scale>
          <a:sx n="209" d="100"/>
          <a:sy n="209" d="100"/>
        </p:scale>
        <p:origin x="160" y="232"/>
      </p:cViewPr>
      <p:guideLst>
        <p:guide orient="horz" pos="1801"/>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53" d="100"/>
          <a:sy n="153" d="100"/>
        </p:scale>
        <p:origin x="4968" y="1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qiuy@upenn.edu" userId="S::urn:spo:guest#weiqiuy@upenn.edu::" providerId="AD" clId="Web-{C11516B3-8518-1BF3-1AAD-27EE9905AE68}"/>
    <pc:docChg chg="modSld">
      <pc:chgData name="weiqiuy@upenn.edu" userId="S::urn:spo:guest#weiqiuy@upenn.edu::" providerId="AD" clId="Web-{C11516B3-8518-1BF3-1AAD-27EE9905AE68}" dt="2021-05-09T23:06:03.995" v="44" actId="1076"/>
      <pc:docMkLst>
        <pc:docMk/>
      </pc:docMkLst>
      <pc:sldChg chg="modSp">
        <pc:chgData name="weiqiuy@upenn.edu" userId="S::urn:spo:guest#weiqiuy@upenn.edu::" providerId="AD" clId="Web-{C11516B3-8518-1BF3-1AAD-27EE9905AE68}" dt="2021-05-09T23:03:00.859" v="0" actId="20577"/>
        <pc:sldMkLst>
          <pc:docMk/>
          <pc:sldMk cId="1409489326" sldId="318"/>
        </pc:sldMkLst>
        <pc:spChg chg="mod">
          <ac:chgData name="weiqiuy@upenn.edu" userId="S::urn:spo:guest#weiqiuy@upenn.edu::" providerId="AD" clId="Web-{C11516B3-8518-1BF3-1AAD-27EE9905AE68}" dt="2021-05-09T23:03:00.859" v="0" actId="20577"/>
          <ac:spMkLst>
            <pc:docMk/>
            <pc:sldMk cId="1409489326" sldId="318"/>
            <ac:spMk id="2" creationId="{C7631EF3-8135-E141-8277-0CFF4A655160}"/>
          </ac:spMkLst>
        </pc:spChg>
      </pc:sldChg>
      <pc:sldChg chg="modSp">
        <pc:chgData name="weiqiuy@upenn.edu" userId="S::urn:spo:guest#weiqiuy@upenn.edu::" providerId="AD" clId="Web-{C11516B3-8518-1BF3-1AAD-27EE9905AE68}" dt="2021-05-09T23:03:53.503" v="2" actId="20577"/>
        <pc:sldMkLst>
          <pc:docMk/>
          <pc:sldMk cId="2286815050" sldId="320"/>
        </pc:sldMkLst>
        <pc:spChg chg="mod">
          <ac:chgData name="weiqiuy@upenn.edu" userId="S::urn:spo:guest#weiqiuy@upenn.edu::" providerId="AD" clId="Web-{C11516B3-8518-1BF3-1AAD-27EE9905AE68}" dt="2021-05-09T23:03:53.503" v="2" actId="20577"/>
          <ac:spMkLst>
            <pc:docMk/>
            <pc:sldMk cId="2286815050" sldId="320"/>
            <ac:spMk id="2" creationId="{51EB3FA4-93B2-6642-A19B-DDFCF5C16EC9}"/>
          </ac:spMkLst>
        </pc:spChg>
      </pc:sldChg>
      <pc:sldChg chg="modSp">
        <pc:chgData name="weiqiuy@upenn.edu" userId="S::urn:spo:guest#weiqiuy@upenn.edu::" providerId="AD" clId="Web-{C11516B3-8518-1BF3-1AAD-27EE9905AE68}" dt="2021-05-09T23:05:35.431" v="42" actId="20577"/>
        <pc:sldMkLst>
          <pc:docMk/>
          <pc:sldMk cId="1374350354" sldId="329"/>
        </pc:sldMkLst>
        <pc:spChg chg="mod">
          <ac:chgData name="weiqiuy@upenn.edu" userId="S::urn:spo:guest#weiqiuy@upenn.edu::" providerId="AD" clId="Web-{C11516B3-8518-1BF3-1AAD-27EE9905AE68}" dt="2021-05-09T23:05:35.431" v="42" actId="20577"/>
          <ac:spMkLst>
            <pc:docMk/>
            <pc:sldMk cId="1374350354" sldId="329"/>
            <ac:spMk id="6" creationId="{5991C05A-4064-3D4D-B5A1-005780C3CBF8}"/>
          </ac:spMkLst>
        </pc:spChg>
      </pc:sldChg>
      <pc:sldChg chg="modSp">
        <pc:chgData name="weiqiuy@upenn.edu" userId="S::urn:spo:guest#weiqiuy@upenn.edu::" providerId="AD" clId="Web-{C11516B3-8518-1BF3-1AAD-27EE9905AE68}" dt="2021-05-09T23:06:03.995" v="44" actId="1076"/>
        <pc:sldMkLst>
          <pc:docMk/>
          <pc:sldMk cId="3393117143" sldId="330"/>
        </pc:sldMkLst>
        <pc:spChg chg="mod">
          <ac:chgData name="weiqiuy@upenn.edu" userId="S::urn:spo:guest#weiqiuy@upenn.edu::" providerId="AD" clId="Web-{C11516B3-8518-1BF3-1AAD-27EE9905AE68}" dt="2021-05-09T23:05:31.025" v="37" actId="20577"/>
          <ac:spMkLst>
            <pc:docMk/>
            <pc:sldMk cId="3393117143" sldId="330"/>
            <ac:spMk id="6" creationId="{5991C05A-4064-3D4D-B5A1-005780C3CBF8}"/>
          </ac:spMkLst>
        </pc:spChg>
        <pc:graphicFrameChg chg="mod">
          <ac:chgData name="weiqiuy@upenn.edu" userId="S::urn:spo:guest#weiqiuy@upenn.edu::" providerId="AD" clId="Web-{C11516B3-8518-1BF3-1AAD-27EE9905AE68}" dt="2021-05-09T23:06:03.995" v="44" actId="1076"/>
          <ac:graphicFrameMkLst>
            <pc:docMk/>
            <pc:sldMk cId="3393117143" sldId="330"/>
            <ac:graphicFrameMk id="2" creationId="{EBABFAD3-A941-F848-8EAC-98804157AF38}"/>
          </ac:graphicFrameMkLst>
        </pc:graphicFrameChg>
      </pc:sldChg>
    </pc:docChg>
  </pc:docChgLst>
  <pc:docChgLst>
    <pc:chgData name="Thamme Gowda" userId="12e7dc1a-9ec1-483b-8fec-8bf40b470ec1" providerId="ADAL" clId="{E55D55CB-72EE-CD40-AB68-F00888F08AC2}"/>
    <pc:docChg chg="undo redo custSel addSld delSld modSld sldOrd modMainMaster modNotesMaster modShowInfo">
      <pc:chgData name="Thamme Gowda" userId="12e7dc1a-9ec1-483b-8fec-8bf40b470ec1" providerId="ADAL" clId="{E55D55CB-72EE-CD40-AB68-F00888F08AC2}" dt="2021-05-11T21:29:35.141" v="16477" actId="14100"/>
      <pc:docMkLst>
        <pc:docMk/>
      </pc:docMkLst>
      <pc:sldChg chg="addSp delSp modSp mod modTransition modAnim modNotesTx">
        <pc:chgData name="Thamme Gowda" userId="12e7dc1a-9ec1-483b-8fec-8bf40b470ec1" providerId="ADAL" clId="{E55D55CB-72EE-CD40-AB68-F00888F08AC2}" dt="2021-05-11T21:00:52.433" v="16138"/>
        <pc:sldMkLst>
          <pc:docMk/>
          <pc:sldMk cId="0" sldId="259"/>
        </pc:sldMkLst>
        <pc:spChg chg="add mod">
          <ac:chgData name="Thamme Gowda" userId="12e7dc1a-9ec1-483b-8fec-8bf40b470ec1" providerId="ADAL" clId="{E55D55CB-72EE-CD40-AB68-F00888F08AC2}" dt="2021-05-11T03:28:34.947" v="8170" actId="2711"/>
          <ac:spMkLst>
            <pc:docMk/>
            <pc:sldMk cId="0" sldId="259"/>
            <ac:spMk id="2" creationId="{ACA387E0-4C81-524C-9E1A-6EE3E845E8B9}"/>
          </ac:spMkLst>
        </pc:spChg>
        <pc:spChg chg="add del mod">
          <ac:chgData name="Thamme Gowda" userId="12e7dc1a-9ec1-483b-8fec-8bf40b470ec1" providerId="ADAL" clId="{E55D55CB-72EE-CD40-AB68-F00888F08AC2}" dt="2021-05-09T01:21:20.238" v="71" actId="478"/>
          <ac:spMkLst>
            <pc:docMk/>
            <pc:sldMk cId="0" sldId="259"/>
            <ac:spMk id="3" creationId="{BB3A2EBA-EB2D-BB44-9EFC-08521EC49BBB}"/>
          </ac:spMkLst>
        </pc:spChg>
        <pc:spChg chg="mod">
          <ac:chgData name="Thamme Gowda" userId="12e7dc1a-9ec1-483b-8fec-8bf40b470ec1" providerId="ADAL" clId="{E55D55CB-72EE-CD40-AB68-F00888F08AC2}" dt="2021-05-11T03:28:33.921" v="8169" actId="2711"/>
          <ac:spMkLst>
            <pc:docMk/>
            <pc:sldMk cId="0" sldId="259"/>
            <ac:spMk id="4" creationId="{00000000-0000-0000-0000-000000000000}"/>
          </ac:spMkLst>
        </pc:spChg>
        <pc:spChg chg="mod">
          <ac:chgData name="Thamme Gowda" userId="12e7dc1a-9ec1-483b-8fec-8bf40b470ec1" providerId="ADAL" clId="{E55D55CB-72EE-CD40-AB68-F00888F08AC2}" dt="2021-05-11T03:28:33.921" v="8169" actId="2711"/>
          <ac:spMkLst>
            <pc:docMk/>
            <pc:sldMk cId="0" sldId="259"/>
            <ac:spMk id="5" creationId="{00000000-0000-0000-0000-000000000000}"/>
          </ac:spMkLst>
        </pc:spChg>
        <pc:spChg chg="add del mod">
          <ac:chgData name="Thamme Gowda" userId="12e7dc1a-9ec1-483b-8fec-8bf40b470ec1" providerId="ADAL" clId="{E55D55CB-72EE-CD40-AB68-F00888F08AC2}" dt="2021-05-09T01:23:34.234" v="150"/>
          <ac:spMkLst>
            <pc:docMk/>
            <pc:sldMk cId="0" sldId="259"/>
            <ac:spMk id="6" creationId="{880A1BA7-5E52-054D-A122-6E8E729E5CD1}"/>
          </ac:spMkLst>
        </pc:spChg>
        <pc:spChg chg="add mod">
          <ac:chgData name="Thamme Gowda" userId="12e7dc1a-9ec1-483b-8fec-8bf40b470ec1" providerId="ADAL" clId="{E55D55CB-72EE-CD40-AB68-F00888F08AC2}" dt="2021-05-11T03:28:33.921" v="8169" actId="2711"/>
          <ac:spMkLst>
            <pc:docMk/>
            <pc:sldMk cId="0" sldId="259"/>
            <ac:spMk id="7" creationId="{79E21416-19FD-B846-8D50-2A490C033607}"/>
          </ac:spMkLst>
        </pc:spChg>
        <pc:spChg chg="add mod">
          <ac:chgData name="Thamme Gowda" userId="12e7dc1a-9ec1-483b-8fec-8bf40b470ec1" providerId="ADAL" clId="{E55D55CB-72EE-CD40-AB68-F00888F08AC2}" dt="2021-05-11T03:28:33.921" v="8169" actId="2711"/>
          <ac:spMkLst>
            <pc:docMk/>
            <pc:sldMk cId="0" sldId="259"/>
            <ac:spMk id="8" creationId="{C76638ED-3082-844A-8E8A-77A3BBACD479}"/>
          </ac:spMkLst>
        </pc:spChg>
        <pc:spChg chg="add mod">
          <ac:chgData name="Thamme Gowda" userId="12e7dc1a-9ec1-483b-8fec-8bf40b470ec1" providerId="ADAL" clId="{E55D55CB-72EE-CD40-AB68-F00888F08AC2}" dt="2021-05-11T03:28:33.921" v="8169" actId="2711"/>
          <ac:spMkLst>
            <pc:docMk/>
            <pc:sldMk cId="0" sldId="259"/>
            <ac:spMk id="9" creationId="{BE2BA22C-2C56-2F49-8B60-22B906843880}"/>
          </ac:spMkLst>
        </pc:spChg>
        <pc:spChg chg="add mod">
          <ac:chgData name="Thamme Gowda" userId="12e7dc1a-9ec1-483b-8fec-8bf40b470ec1" providerId="ADAL" clId="{E55D55CB-72EE-CD40-AB68-F00888F08AC2}" dt="2021-05-11T03:28:33.921" v="8169" actId="2711"/>
          <ac:spMkLst>
            <pc:docMk/>
            <pc:sldMk cId="0" sldId="259"/>
            <ac:spMk id="10" creationId="{BD66B31C-08A1-E040-AF6C-9774534ED15F}"/>
          </ac:spMkLst>
        </pc:spChg>
        <pc:picChg chg="add del mod">
          <ac:chgData name="Thamme Gowda" userId="12e7dc1a-9ec1-483b-8fec-8bf40b470ec1" providerId="ADAL" clId="{E55D55CB-72EE-CD40-AB68-F00888F08AC2}" dt="2021-05-11T19:55:17.809" v="15851"/>
          <ac:picMkLst>
            <pc:docMk/>
            <pc:sldMk cId="0" sldId="259"/>
            <ac:picMk id="3" creationId="{3BFC718F-5C6D-BD41-8C99-3DB96AB1C33C}"/>
          </ac:picMkLst>
        </pc:picChg>
        <pc:picChg chg="add del mod">
          <ac:chgData name="Thamme Gowda" userId="12e7dc1a-9ec1-483b-8fec-8bf40b470ec1" providerId="ADAL" clId="{E55D55CB-72EE-CD40-AB68-F00888F08AC2}" dt="2021-05-11T21:00:52.433" v="16138"/>
          <ac:picMkLst>
            <pc:docMk/>
            <pc:sldMk cId="0" sldId="259"/>
            <ac:picMk id="6" creationId="{6643B5C0-17CC-9740-8A88-B7D1505BD083}"/>
          </ac:picMkLst>
        </pc:picChg>
      </pc:sldChg>
      <pc:sldChg chg="del">
        <pc:chgData name="Thamme Gowda" userId="12e7dc1a-9ec1-483b-8fec-8bf40b470ec1" providerId="ADAL" clId="{E55D55CB-72EE-CD40-AB68-F00888F08AC2}" dt="2021-05-09T01:15:33.772" v="31" actId="2696"/>
        <pc:sldMkLst>
          <pc:docMk/>
          <pc:sldMk cId="1160321357" sldId="265"/>
        </pc:sldMkLst>
      </pc:sldChg>
      <pc:sldChg chg="del">
        <pc:chgData name="Thamme Gowda" userId="12e7dc1a-9ec1-483b-8fec-8bf40b470ec1" providerId="ADAL" clId="{E55D55CB-72EE-CD40-AB68-F00888F08AC2}" dt="2021-05-09T01:15:33.772" v="31" actId="2696"/>
        <pc:sldMkLst>
          <pc:docMk/>
          <pc:sldMk cId="709600679" sldId="266"/>
        </pc:sldMkLst>
      </pc:sldChg>
      <pc:sldChg chg="del">
        <pc:chgData name="Thamme Gowda" userId="12e7dc1a-9ec1-483b-8fec-8bf40b470ec1" providerId="ADAL" clId="{E55D55CB-72EE-CD40-AB68-F00888F08AC2}" dt="2021-05-09T01:15:33.772" v="31" actId="2696"/>
        <pc:sldMkLst>
          <pc:docMk/>
          <pc:sldMk cId="267088666" sldId="267"/>
        </pc:sldMkLst>
      </pc:sldChg>
      <pc:sldChg chg="del">
        <pc:chgData name="Thamme Gowda" userId="12e7dc1a-9ec1-483b-8fec-8bf40b470ec1" providerId="ADAL" clId="{E55D55CB-72EE-CD40-AB68-F00888F08AC2}" dt="2021-05-09T01:15:33.772" v="31" actId="2696"/>
        <pc:sldMkLst>
          <pc:docMk/>
          <pc:sldMk cId="2129218154" sldId="268"/>
        </pc:sldMkLst>
      </pc:sldChg>
      <pc:sldChg chg="del">
        <pc:chgData name="Thamme Gowda" userId="12e7dc1a-9ec1-483b-8fec-8bf40b470ec1" providerId="ADAL" clId="{E55D55CB-72EE-CD40-AB68-F00888F08AC2}" dt="2021-05-09T01:15:33.772" v="31" actId="2696"/>
        <pc:sldMkLst>
          <pc:docMk/>
          <pc:sldMk cId="2622695816" sldId="270"/>
        </pc:sldMkLst>
      </pc:sldChg>
      <pc:sldChg chg="del">
        <pc:chgData name="Thamme Gowda" userId="12e7dc1a-9ec1-483b-8fec-8bf40b470ec1" providerId="ADAL" clId="{E55D55CB-72EE-CD40-AB68-F00888F08AC2}" dt="2021-05-09T01:15:33.772" v="31" actId="2696"/>
        <pc:sldMkLst>
          <pc:docMk/>
          <pc:sldMk cId="139068455" sldId="271"/>
        </pc:sldMkLst>
      </pc:sldChg>
      <pc:sldChg chg="del">
        <pc:chgData name="Thamme Gowda" userId="12e7dc1a-9ec1-483b-8fec-8bf40b470ec1" providerId="ADAL" clId="{E55D55CB-72EE-CD40-AB68-F00888F08AC2}" dt="2021-05-09T01:15:33.772" v="31" actId="2696"/>
        <pc:sldMkLst>
          <pc:docMk/>
          <pc:sldMk cId="704661426" sldId="272"/>
        </pc:sldMkLst>
      </pc:sldChg>
      <pc:sldChg chg="addSp delSp modSp mod modTransition modAnim modNotesTx">
        <pc:chgData name="Thamme Gowda" userId="12e7dc1a-9ec1-483b-8fec-8bf40b470ec1" providerId="ADAL" clId="{E55D55CB-72EE-CD40-AB68-F00888F08AC2}" dt="2021-05-11T21:00:52.433" v="16138"/>
        <pc:sldMkLst>
          <pc:docMk/>
          <pc:sldMk cId="2595199890" sldId="273"/>
        </pc:sldMkLst>
        <pc:spChg chg="mod">
          <ac:chgData name="Thamme Gowda" userId="12e7dc1a-9ec1-483b-8fec-8bf40b470ec1" providerId="ADAL" clId="{E55D55CB-72EE-CD40-AB68-F00888F08AC2}" dt="2021-05-10T18:00:10.417" v="5399" actId="1076"/>
          <ac:spMkLst>
            <pc:docMk/>
            <pc:sldMk cId="2595199890" sldId="273"/>
            <ac:spMk id="2" creationId="{8286E542-0C75-464C-9905-730EB8A43076}"/>
          </ac:spMkLst>
        </pc:spChg>
        <pc:spChg chg="mod">
          <ac:chgData name="Thamme Gowda" userId="12e7dc1a-9ec1-483b-8fec-8bf40b470ec1" providerId="ADAL" clId="{E55D55CB-72EE-CD40-AB68-F00888F08AC2}" dt="2021-05-11T20:10:48.740" v="15964" actId="20577"/>
          <ac:spMkLst>
            <pc:docMk/>
            <pc:sldMk cId="2595199890" sldId="273"/>
            <ac:spMk id="3" creationId="{DD81D722-4183-814F-9BD1-D70D335D8B6D}"/>
          </ac:spMkLst>
        </pc:spChg>
        <pc:picChg chg="add del mod">
          <ac:chgData name="Thamme Gowda" userId="12e7dc1a-9ec1-483b-8fec-8bf40b470ec1" providerId="ADAL" clId="{E55D55CB-72EE-CD40-AB68-F00888F08AC2}" dt="2021-05-11T19:55:17.809" v="15851"/>
          <ac:picMkLst>
            <pc:docMk/>
            <pc:sldMk cId="2595199890" sldId="273"/>
            <ac:picMk id="4" creationId="{5145F866-A1EB-1549-87F4-1F0F0A718718}"/>
          </ac:picMkLst>
        </pc:picChg>
        <pc:picChg chg="add del mod">
          <ac:chgData name="Thamme Gowda" userId="12e7dc1a-9ec1-483b-8fec-8bf40b470ec1" providerId="ADAL" clId="{E55D55CB-72EE-CD40-AB68-F00888F08AC2}" dt="2021-05-11T21:00:52.433" v="16138"/>
          <ac:picMkLst>
            <pc:docMk/>
            <pc:sldMk cId="2595199890" sldId="273"/>
            <ac:picMk id="5" creationId="{1F345CE7-179F-D948-84AB-25D208E3DB60}"/>
          </ac:picMkLst>
        </pc:picChg>
      </pc:sldChg>
      <pc:sldChg chg="modSp mod ord modTransition modShow">
        <pc:chgData name="Thamme Gowda" userId="12e7dc1a-9ec1-483b-8fec-8bf40b470ec1" providerId="ADAL" clId="{E55D55CB-72EE-CD40-AB68-F00888F08AC2}" dt="2021-05-11T21:00:47.045" v="16137"/>
        <pc:sldMkLst>
          <pc:docMk/>
          <pc:sldMk cId="584971271" sldId="274"/>
        </pc:sldMkLst>
        <pc:spChg chg="mod">
          <ac:chgData name="Thamme Gowda" userId="12e7dc1a-9ec1-483b-8fec-8bf40b470ec1" providerId="ADAL" clId="{E55D55CB-72EE-CD40-AB68-F00888F08AC2}" dt="2021-05-10T20:27:23.965" v="5828"/>
          <ac:spMkLst>
            <pc:docMk/>
            <pc:sldMk cId="584971271" sldId="274"/>
            <ac:spMk id="3" creationId="{DD81D722-4183-814F-9BD1-D70D335D8B6D}"/>
          </ac:spMkLst>
        </pc:spChg>
        <pc:graphicFrameChg chg="mod">
          <ac:chgData name="Thamme Gowda" userId="12e7dc1a-9ec1-483b-8fec-8bf40b470ec1" providerId="ADAL" clId="{E55D55CB-72EE-CD40-AB68-F00888F08AC2}" dt="2021-05-10T20:27:23.965" v="5828"/>
          <ac:graphicFrameMkLst>
            <pc:docMk/>
            <pc:sldMk cId="584971271" sldId="274"/>
            <ac:graphicFrameMk id="8" creationId="{D79471A4-306E-BD46-826E-A16FFD7F7E63}"/>
          </ac:graphicFrameMkLst>
        </pc:graphicFrameChg>
      </pc:sldChg>
      <pc:sldChg chg="addSp delSp modSp mod modTransition addAnim delAnim modAnim modNotesTx">
        <pc:chgData name="Thamme Gowda" userId="12e7dc1a-9ec1-483b-8fec-8bf40b470ec1" providerId="ADAL" clId="{E55D55CB-72EE-CD40-AB68-F00888F08AC2}" dt="2021-05-11T21:24:42.839" v="16220"/>
        <pc:sldMkLst>
          <pc:docMk/>
          <pc:sldMk cId="1959208952" sldId="276"/>
        </pc:sldMkLst>
        <pc:spChg chg="mod">
          <ac:chgData name="Thamme Gowda" userId="12e7dc1a-9ec1-483b-8fec-8bf40b470ec1" providerId="ADAL" clId="{E55D55CB-72EE-CD40-AB68-F00888F08AC2}" dt="2021-05-10T20:27:23.965" v="5828"/>
          <ac:spMkLst>
            <pc:docMk/>
            <pc:sldMk cId="1959208952" sldId="276"/>
            <ac:spMk id="2" creationId="{2C6B9F3C-1D2C-3E4A-B4D0-F4589DE8B02F}"/>
          </ac:spMkLst>
        </pc:spChg>
        <pc:spChg chg="mod">
          <ac:chgData name="Thamme Gowda" userId="12e7dc1a-9ec1-483b-8fec-8bf40b470ec1" providerId="ADAL" clId="{E55D55CB-72EE-CD40-AB68-F00888F08AC2}" dt="2021-05-11T20:11:09.132" v="15979" actId="6549"/>
          <ac:spMkLst>
            <pc:docMk/>
            <pc:sldMk cId="1959208952" sldId="276"/>
            <ac:spMk id="3" creationId="{F2CEB01F-BB1B-7B40-8A1D-F455871DC513}"/>
          </ac:spMkLst>
        </pc:spChg>
        <pc:picChg chg="add del mod">
          <ac:chgData name="Thamme Gowda" userId="12e7dc1a-9ec1-483b-8fec-8bf40b470ec1" providerId="ADAL" clId="{E55D55CB-72EE-CD40-AB68-F00888F08AC2}" dt="2021-05-11T19:55:17.809" v="15851"/>
          <ac:picMkLst>
            <pc:docMk/>
            <pc:sldMk cId="1959208952" sldId="276"/>
            <ac:picMk id="4" creationId="{EC283180-9D0A-6340-8562-E9B47A93FD07}"/>
          </ac:picMkLst>
        </pc:picChg>
        <pc:picChg chg="add del mod">
          <ac:chgData name="Thamme Gowda" userId="12e7dc1a-9ec1-483b-8fec-8bf40b470ec1" providerId="ADAL" clId="{E55D55CB-72EE-CD40-AB68-F00888F08AC2}" dt="2021-05-11T21:00:52.433" v="16138"/>
          <ac:picMkLst>
            <pc:docMk/>
            <pc:sldMk cId="1959208952" sldId="276"/>
            <ac:picMk id="5" creationId="{BB985E8F-6D2B-144A-9267-318C3D302ED5}"/>
          </ac:picMkLst>
        </pc:picChg>
      </pc:sldChg>
      <pc:sldChg chg="addSp delSp modSp mod modTransition modAnim">
        <pc:chgData name="Thamme Gowda" userId="12e7dc1a-9ec1-483b-8fec-8bf40b470ec1" providerId="ADAL" clId="{E55D55CB-72EE-CD40-AB68-F00888F08AC2}" dt="2021-05-11T21:00:52.433" v="16138"/>
        <pc:sldMkLst>
          <pc:docMk/>
          <pc:sldMk cId="2996014231" sldId="278"/>
        </pc:sldMkLst>
        <pc:spChg chg="add mod">
          <ac:chgData name="Thamme Gowda" userId="12e7dc1a-9ec1-483b-8fec-8bf40b470ec1" providerId="ADAL" clId="{E55D55CB-72EE-CD40-AB68-F00888F08AC2}" dt="2021-05-11T20:12:26.291" v="16003" actId="1076"/>
          <ac:spMkLst>
            <pc:docMk/>
            <pc:sldMk cId="2996014231" sldId="278"/>
            <ac:spMk id="3" creationId="{BA3D955F-6536-7741-A9A0-97A4BAE167C9}"/>
          </ac:spMkLst>
        </pc:spChg>
        <pc:spChg chg="add mod">
          <ac:chgData name="Thamme Gowda" userId="12e7dc1a-9ec1-483b-8fec-8bf40b470ec1" providerId="ADAL" clId="{E55D55CB-72EE-CD40-AB68-F00888F08AC2}" dt="2021-05-11T20:12:57.004" v="16011" actId="1076"/>
          <ac:spMkLst>
            <pc:docMk/>
            <pc:sldMk cId="2996014231" sldId="278"/>
            <ac:spMk id="4" creationId="{24828A91-C6F3-B148-8B0D-705873E3FEBE}"/>
          </ac:spMkLst>
        </pc:spChg>
        <pc:graphicFrameChg chg="mod">
          <ac:chgData name="Thamme Gowda" userId="12e7dc1a-9ec1-483b-8fec-8bf40b470ec1" providerId="ADAL" clId="{E55D55CB-72EE-CD40-AB68-F00888F08AC2}" dt="2021-05-11T20:12:34.786" v="16006" actId="1076"/>
          <ac:graphicFrameMkLst>
            <pc:docMk/>
            <pc:sldMk cId="2996014231" sldId="278"/>
            <ac:graphicFrameMk id="6" creationId="{B9B10901-E5BC-8E4A-B519-8EC3F066ECEA}"/>
          </ac:graphicFrameMkLst>
        </pc:graphicFrameChg>
        <pc:picChg chg="add del mod">
          <ac:chgData name="Thamme Gowda" userId="12e7dc1a-9ec1-483b-8fec-8bf40b470ec1" providerId="ADAL" clId="{E55D55CB-72EE-CD40-AB68-F00888F08AC2}" dt="2021-05-11T21:00:52.433" v="16138"/>
          <ac:picMkLst>
            <pc:docMk/>
            <pc:sldMk cId="2996014231" sldId="278"/>
            <ac:picMk id="5" creationId="{7514E06E-DD1B-B741-B51E-591E4D2EE36C}"/>
          </ac:picMkLst>
        </pc:picChg>
      </pc:sldChg>
      <pc:sldChg chg="modSp modTransition">
        <pc:chgData name="Thamme Gowda" userId="12e7dc1a-9ec1-483b-8fec-8bf40b470ec1" providerId="ADAL" clId="{E55D55CB-72EE-CD40-AB68-F00888F08AC2}" dt="2021-05-11T21:00:47.045" v="16137"/>
        <pc:sldMkLst>
          <pc:docMk/>
          <pc:sldMk cId="2261087851" sldId="279"/>
        </pc:sldMkLst>
        <pc:graphicFrameChg chg="mod">
          <ac:chgData name="Thamme Gowda" userId="12e7dc1a-9ec1-483b-8fec-8bf40b470ec1" providerId="ADAL" clId="{E55D55CB-72EE-CD40-AB68-F00888F08AC2}" dt="2021-05-10T20:27:23.965" v="5828"/>
          <ac:graphicFrameMkLst>
            <pc:docMk/>
            <pc:sldMk cId="2261087851" sldId="279"/>
            <ac:graphicFrameMk id="6" creationId="{BEE3E314-28D6-1345-AC40-3E24A85B8DAA}"/>
          </ac:graphicFrameMkLst>
        </pc:graphicFrameChg>
      </pc:sldChg>
      <pc:sldChg chg="addSp delSp modSp mod modTransition modAnim modNotes">
        <pc:chgData name="Thamme Gowda" userId="12e7dc1a-9ec1-483b-8fec-8bf40b470ec1" providerId="ADAL" clId="{E55D55CB-72EE-CD40-AB68-F00888F08AC2}" dt="2021-05-11T21:00:52.433" v="16138"/>
        <pc:sldMkLst>
          <pc:docMk/>
          <pc:sldMk cId="3460948154" sldId="280"/>
        </pc:sldMkLst>
        <pc:spChg chg="mod">
          <ac:chgData name="Thamme Gowda" userId="12e7dc1a-9ec1-483b-8fec-8bf40b470ec1" providerId="ADAL" clId="{E55D55CB-72EE-CD40-AB68-F00888F08AC2}" dt="2021-05-09T22:56:11.315" v="3726" actId="2711"/>
          <ac:spMkLst>
            <pc:docMk/>
            <pc:sldMk cId="3460948154" sldId="280"/>
            <ac:spMk id="2" creationId="{298B8967-83BB-7949-85F1-A70B620919EB}"/>
          </ac:spMkLst>
        </pc:spChg>
        <pc:spChg chg="mod">
          <ac:chgData name="Thamme Gowda" userId="12e7dc1a-9ec1-483b-8fec-8bf40b470ec1" providerId="ADAL" clId="{E55D55CB-72EE-CD40-AB68-F00888F08AC2}" dt="2021-05-10T20:46:39.241" v="6191" actId="20577"/>
          <ac:spMkLst>
            <pc:docMk/>
            <pc:sldMk cId="3460948154" sldId="280"/>
            <ac:spMk id="3" creationId="{082A95FB-2B3B-7A4E-96F7-CA397511EA75}"/>
          </ac:spMkLst>
        </pc:spChg>
        <pc:spChg chg="add mod">
          <ac:chgData name="Thamme Gowda" userId="12e7dc1a-9ec1-483b-8fec-8bf40b470ec1" providerId="ADAL" clId="{E55D55CB-72EE-CD40-AB68-F00888F08AC2}" dt="2021-05-10T20:54:05.342" v="6602" actId="207"/>
          <ac:spMkLst>
            <pc:docMk/>
            <pc:sldMk cId="3460948154" sldId="280"/>
            <ac:spMk id="5" creationId="{D1EBF8F7-E8B6-7D47-9947-0DC63A8C2346}"/>
          </ac:spMkLst>
        </pc:spChg>
        <pc:graphicFrameChg chg="mod">
          <ac:chgData name="Thamme Gowda" userId="12e7dc1a-9ec1-483b-8fec-8bf40b470ec1" providerId="ADAL" clId="{E55D55CB-72EE-CD40-AB68-F00888F08AC2}" dt="2021-05-10T20:44:04.997" v="5987" actId="1076"/>
          <ac:graphicFrameMkLst>
            <pc:docMk/>
            <pc:sldMk cId="3460948154" sldId="280"/>
            <ac:graphicFrameMk id="4" creationId="{560CF819-D696-8346-A391-A1E7FCC10612}"/>
          </ac:graphicFrameMkLst>
        </pc:graphicFrameChg>
        <pc:picChg chg="add del mod">
          <ac:chgData name="Thamme Gowda" userId="12e7dc1a-9ec1-483b-8fec-8bf40b470ec1" providerId="ADAL" clId="{E55D55CB-72EE-CD40-AB68-F00888F08AC2}" dt="2021-05-11T21:00:52.433" v="16138"/>
          <ac:picMkLst>
            <pc:docMk/>
            <pc:sldMk cId="3460948154" sldId="280"/>
            <ac:picMk id="6" creationId="{B11CBF7D-07B8-D441-87A9-330DDD127153}"/>
          </ac:picMkLst>
        </pc:picChg>
      </pc:sldChg>
      <pc:sldChg chg="modSp modTransition">
        <pc:chgData name="Thamme Gowda" userId="12e7dc1a-9ec1-483b-8fec-8bf40b470ec1" providerId="ADAL" clId="{E55D55CB-72EE-CD40-AB68-F00888F08AC2}" dt="2021-05-11T21:00:47.045" v="16137"/>
        <pc:sldMkLst>
          <pc:docMk/>
          <pc:sldMk cId="452030617" sldId="281"/>
        </pc:sldMkLst>
        <pc:graphicFrameChg chg="mod">
          <ac:chgData name="Thamme Gowda" userId="12e7dc1a-9ec1-483b-8fec-8bf40b470ec1" providerId="ADAL" clId="{E55D55CB-72EE-CD40-AB68-F00888F08AC2}" dt="2021-05-10T20:27:23.965" v="5828"/>
          <ac:graphicFrameMkLst>
            <pc:docMk/>
            <pc:sldMk cId="452030617" sldId="281"/>
            <ac:graphicFrameMk id="7" creationId="{05D3788E-56C2-9942-A9DA-F36CC4F7771D}"/>
          </ac:graphicFrameMkLst>
        </pc:graphicFrameChg>
      </pc:sldChg>
      <pc:sldChg chg="addSp delSp modSp mod modTransition modAnim modNotes">
        <pc:chgData name="Thamme Gowda" userId="12e7dc1a-9ec1-483b-8fec-8bf40b470ec1" providerId="ADAL" clId="{E55D55CB-72EE-CD40-AB68-F00888F08AC2}" dt="2021-05-11T21:29:35.141" v="16477" actId="14100"/>
        <pc:sldMkLst>
          <pc:docMk/>
          <pc:sldMk cId="4260482687" sldId="282"/>
        </pc:sldMkLst>
        <pc:spChg chg="mod">
          <ac:chgData name="Thamme Gowda" userId="12e7dc1a-9ec1-483b-8fec-8bf40b470ec1" providerId="ADAL" clId="{E55D55CB-72EE-CD40-AB68-F00888F08AC2}" dt="2021-05-11T21:27:29.617" v="16276" actId="20577"/>
          <ac:spMkLst>
            <pc:docMk/>
            <pc:sldMk cId="4260482687" sldId="282"/>
            <ac:spMk id="2" creationId="{071D181A-E897-9E49-AEC3-5345CB278AE7}"/>
          </ac:spMkLst>
        </pc:spChg>
        <pc:spChg chg="add mod">
          <ac:chgData name="Thamme Gowda" userId="12e7dc1a-9ec1-483b-8fec-8bf40b470ec1" providerId="ADAL" clId="{E55D55CB-72EE-CD40-AB68-F00888F08AC2}" dt="2021-05-11T06:04:31.454" v="11517" actId="207"/>
          <ac:spMkLst>
            <pc:docMk/>
            <pc:sldMk cId="4260482687" sldId="282"/>
            <ac:spMk id="3" creationId="{6CD407E7-0E78-F341-AB82-31830F612DB4}"/>
          </ac:spMkLst>
        </pc:spChg>
        <pc:spChg chg="add mod">
          <ac:chgData name="Thamme Gowda" userId="12e7dc1a-9ec1-483b-8fec-8bf40b470ec1" providerId="ADAL" clId="{E55D55CB-72EE-CD40-AB68-F00888F08AC2}" dt="2021-05-11T21:29:27.313" v="16475" actId="20577"/>
          <ac:spMkLst>
            <pc:docMk/>
            <pc:sldMk cId="4260482687" sldId="282"/>
            <ac:spMk id="6" creationId="{7AFB145D-C7DF-804D-8880-22015126B6F5}"/>
          </ac:spMkLst>
        </pc:spChg>
        <pc:graphicFrameChg chg="mod">
          <ac:chgData name="Thamme Gowda" userId="12e7dc1a-9ec1-483b-8fec-8bf40b470ec1" providerId="ADAL" clId="{E55D55CB-72EE-CD40-AB68-F00888F08AC2}" dt="2021-05-11T21:29:35.141" v="16477" actId="14100"/>
          <ac:graphicFrameMkLst>
            <pc:docMk/>
            <pc:sldMk cId="4260482687" sldId="282"/>
            <ac:graphicFrameMk id="4" creationId="{E10AC21F-90C6-2D49-99EA-E9CE70D6D11D}"/>
          </ac:graphicFrameMkLst>
        </pc:graphicFrameChg>
        <pc:picChg chg="add del mod">
          <ac:chgData name="Thamme Gowda" userId="12e7dc1a-9ec1-483b-8fec-8bf40b470ec1" providerId="ADAL" clId="{E55D55CB-72EE-CD40-AB68-F00888F08AC2}" dt="2021-05-11T21:00:52.433" v="16138"/>
          <ac:picMkLst>
            <pc:docMk/>
            <pc:sldMk cId="4260482687" sldId="282"/>
            <ac:picMk id="5" creationId="{322E3AC1-7500-2E4C-9C36-67A52C676865}"/>
          </ac:picMkLst>
        </pc:picChg>
      </pc:sldChg>
      <pc:sldChg chg="modSp modTransition">
        <pc:chgData name="Thamme Gowda" userId="12e7dc1a-9ec1-483b-8fec-8bf40b470ec1" providerId="ADAL" clId="{E55D55CB-72EE-CD40-AB68-F00888F08AC2}" dt="2021-05-11T21:00:47.045" v="16137"/>
        <pc:sldMkLst>
          <pc:docMk/>
          <pc:sldMk cId="248253211" sldId="283"/>
        </pc:sldMkLst>
        <pc:graphicFrameChg chg="mod">
          <ac:chgData name="Thamme Gowda" userId="12e7dc1a-9ec1-483b-8fec-8bf40b470ec1" providerId="ADAL" clId="{E55D55CB-72EE-CD40-AB68-F00888F08AC2}" dt="2021-05-10T20:27:23.965" v="5828"/>
          <ac:graphicFrameMkLst>
            <pc:docMk/>
            <pc:sldMk cId="248253211" sldId="283"/>
            <ac:graphicFrameMk id="4" creationId="{6AC3914F-247D-F84A-AEC5-21245254570C}"/>
          </ac:graphicFrameMkLst>
        </pc:graphicFrameChg>
      </pc:sldChg>
      <pc:sldChg chg="del">
        <pc:chgData name="Thamme Gowda" userId="12e7dc1a-9ec1-483b-8fec-8bf40b470ec1" providerId="ADAL" clId="{E55D55CB-72EE-CD40-AB68-F00888F08AC2}" dt="2021-05-09T01:15:33.772" v="31" actId="2696"/>
        <pc:sldMkLst>
          <pc:docMk/>
          <pc:sldMk cId="1039492509" sldId="284"/>
        </pc:sldMkLst>
      </pc:sldChg>
      <pc:sldChg chg="del">
        <pc:chgData name="Thamme Gowda" userId="12e7dc1a-9ec1-483b-8fec-8bf40b470ec1" providerId="ADAL" clId="{E55D55CB-72EE-CD40-AB68-F00888F08AC2}" dt="2021-05-09T01:17:08.415" v="35" actId="2696"/>
        <pc:sldMkLst>
          <pc:docMk/>
          <pc:sldMk cId="3299830801" sldId="285"/>
        </pc:sldMkLst>
      </pc:sldChg>
      <pc:sldChg chg="del">
        <pc:chgData name="Thamme Gowda" userId="12e7dc1a-9ec1-483b-8fec-8bf40b470ec1" providerId="ADAL" clId="{E55D55CB-72EE-CD40-AB68-F00888F08AC2}" dt="2021-05-09T01:17:09.648" v="36" actId="2696"/>
        <pc:sldMkLst>
          <pc:docMk/>
          <pc:sldMk cId="1861336278" sldId="286"/>
        </pc:sldMkLst>
      </pc:sldChg>
      <pc:sldChg chg="modSp modTransition">
        <pc:chgData name="Thamme Gowda" userId="12e7dc1a-9ec1-483b-8fec-8bf40b470ec1" providerId="ADAL" clId="{E55D55CB-72EE-CD40-AB68-F00888F08AC2}" dt="2021-05-11T21:00:47.045" v="16137"/>
        <pc:sldMkLst>
          <pc:docMk/>
          <pc:sldMk cId="169757721" sldId="287"/>
        </pc:sldMkLst>
        <pc:spChg chg="mod">
          <ac:chgData name="Thamme Gowda" userId="12e7dc1a-9ec1-483b-8fec-8bf40b470ec1" providerId="ADAL" clId="{E55D55CB-72EE-CD40-AB68-F00888F08AC2}" dt="2021-05-10T20:27:23.965" v="5828"/>
          <ac:spMkLst>
            <pc:docMk/>
            <pc:sldMk cId="169757721" sldId="287"/>
            <ac:spMk id="3" creationId="{3435888C-30BA-EA4F-BCBD-E2DE85B70011}"/>
          </ac:spMkLst>
        </pc:spChg>
        <pc:spChg chg="mod">
          <ac:chgData name="Thamme Gowda" userId="12e7dc1a-9ec1-483b-8fec-8bf40b470ec1" providerId="ADAL" clId="{E55D55CB-72EE-CD40-AB68-F00888F08AC2}" dt="2021-05-10T20:27:23.965" v="5828"/>
          <ac:spMkLst>
            <pc:docMk/>
            <pc:sldMk cId="169757721" sldId="287"/>
            <ac:spMk id="7" creationId="{B2EBF61A-84E3-2448-AE02-9303FEF3ECCC}"/>
          </ac:spMkLst>
        </pc:spChg>
        <pc:spChg chg="mod">
          <ac:chgData name="Thamme Gowda" userId="12e7dc1a-9ec1-483b-8fec-8bf40b470ec1" providerId="ADAL" clId="{E55D55CB-72EE-CD40-AB68-F00888F08AC2}" dt="2021-05-10T20:27:23.965" v="5828"/>
          <ac:spMkLst>
            <pc:docMk/>
            <pc:sldMk cId="169757721" sldId="287"/>
            <ac:spMk id="9" creationId="{737C37CF-520E-EF46-BC78-490D10C155AF}"/>
          </ac:spMkLst>
        </pc:spChg>
        <pc:graphicFrameChg chg="mod">
          <ac:chgData name="Thamme Gowda" userId="12e7dc1a-9ec1-483b-8fec-8bf40b470ec1" providerId="ADAL" clId="{E55D55CB-72EE-CD40-AB68-F00888F08AC2}" dt="2021-05-10T20:27:23.965" v="5828"/>
          <ac:graphicFrameMkLst>
            <pc:docMk/>
            <pc:sldMk cId="169757721" sldId="287"/>
            <ac:graphicFrameMk id="4" creationId="{B2C70FBE-0F1C-804C-B6DA-57E01884C7D0}"/>
          </ac:graphicFrameMkLst>
        </pc:graphicFrameChg>
      </pc:sldChg>
      <pc:sldChg chg="addSp delSp modSp mod modTransition modAnim modNotes">
        <pc:chgData name="Thamme Gowda" userId="12e7dc1a-9ec1-483b-8fec-8bf40b470ec1" providerId="ADAL" clId="{E55D55CB-72EE-CD40-AB68-F00888F08AC2}" dt="2021-05-11T21:23:44.458" v="16218" actId="14100"/>
        <pc:sldMkLst>
          <pc:docMk/>
          <pc:sldMk cId="1958692384" sldId="289"/>
        </pc:sldMkLst>
        <pc:spChg chg="mod">
          <ac:chgData name="Thamme Gowda" userId="12e7dc1a-9ec1-483b-8fec-8bf40b470ec1" providerId="ADAL" clId="{E55D55CB-72EE-CD40-AB68-F00888F08AC2}" dt="2021-05-10T20:27:23.965" v="5828"/>
          <ac:spMkLst>
            <pc:docMk/>
            <pc:sldMk cId="1958692384" sldId="289"/>
            <ac:spMk id="2" creationId="{013FDF1C-7116-814F-A917-80FC49610D82}"/>
          </ac:spMkLst>
        </pc:spChg>
        <pc:spChg chg="add mod">
          <ac:chgData name="Thamme Gowda" userId="12e7dc1a-9ec1-483b-8fec-8bf40b470ec1" providerId="ADAL" clId="{E55D55CB-72EE-CD40-AB68-F00888F08AC2}" dt="2021-05-11T21:23:44.458" v="16218" actId="14100"/>
          <ac:spMkLst>
            <pc:docMk/>
            <pc:sldMk cId="1958692384" sldId="289"/>
            <ac:spMk id="4" creationId="{B81DC687-54B2-2046-8E71-DF54BF191A5D}"/>
          </ac:spMkLst>
        </pc:spChg>
        <pc:picChg chg="add del mod">
          <ac:chgData name="Thamme Gowda" userId="12e7dc1a-9ec1-483b-8fec-8bf40b470ec1" providerId="ADAL" clId="{E55D55CB-72EE-CD40-AB68-F00888F08AC2}" dt="2021-05-11T21:00:52.433" v="16138"/>
          <ac:picMkLst>
            <pc:docMk/>
            <pc:sldMk cId="1958692384" sldId="289"/>
            <ac:picMk id="3" creationId="{35745EA5-8608-8A45-9BBA-ABC7752548FE}"/>
          </ac:picMkLst>
        </pc:picChg>
      </pc:sldChg>
      <pc:sldChg chg="del">
        <pc:chgData name="Thamme Gowda" userId="12e7dc1a-9ec1-483b-8fec-8bf40b470ec1" providerId="ADAL" clId="{E55D55CB-72EE-CD40-AB68-F00888F08AC2}" dt="2021-05-09T01:17:07.387" v="34" actId="2696"/>
        <pc:sldMkLst>
          <pc:docMk/>
          <pc:sldMk cId="2489811132" sldId="291"/>
        </pc:sldMkLst>
      </pc:sldChg>
      <pc:sldChg chg="addSp delSp modSp mod ord modTransition modAnim modShow modNotes modNotesTx">
        <pc:chgData name="Thamme Gowda" userId="12e7dc1a-9ec1-483b-8fec-8bf40b470ec1" providerId="ADAL" clId="{E55D55CB-72EE-CD40-AB68-F00888F08AC2}" dt="2021-05-11T21:26:48.815" v="16245" actId="729"/>
        <pc:sldMkLst>
          <pc:docMk/>
          <pc:sldMk cId="2991940741" sldId="292"/>
        </pc:sldMkLst>
        <pc:spChg chg="mod">
          <ac:chgData name="Thamme Gowda" userId="12e7dc1a-9ec1-483b-8fec-8bf40b470ec1" providerId="ADAL" clId="{E55D55CB-72EE-CD40-AB68-F00888F08AC2}" dt="2021-05-11T20:14:33.312" v="16085" actId="20577"/>
          <ac:spMkLst>
            <pc:docMk/>
            <pc:sldMk cId="2991940741" sldId="292"/>
            <ac:spMk id="3" creationId="{29D705EE-3217-6045-A25D-19BDE6BE6008}"/>
          </ac:spMkLst>
        </pc:spChg>
        <pc:picChg chg="add del mod">
          <ac:chgData name="Thamme Gowda" userId="12e7dc1a-9ec1-483b-8fec-8bf40b470ec1" providerId="ADAL" clId="{E55D55CB-72EE-CD40-AB68-F00888F08AC2}" dt="2021-05-11T21:00:52.433" v="16138"/>
          <ac:picMkLst>
            <pc:docMk/>
            <pc:sldMk cId="2991940741" sldId="292"/>
            <ac:picMk id="4" creationId="{29E57D22-67BF-4E49-AEB2-F9E6BF4665F6}"/>
          </ac:picMkLst>
        </pc:picChg>
      </pc:sldChg>
      <pc:sldChg chg="del">
        <pc:chgData name="Thamme Gowda" userId="12e7dc1a-9ec1-483b-8fec-8bf40b470ec1" providerId="ADAL" clId="{E55D55CB-72EE-CD40-AB68-F00888F08AC2}" dt="2021-05-09T01:17:04.134" v="33" actId="2696"/>
        <pc:sldMkLst>
          <pc:docMk/>
          <pc:sldMk cId="2370580885" sldId="293"/>
        </pc:sldMkLst>
      </pc:sldChg>
      <pc:sldChg chg="del">
        <pc:chgData name="Thamme Gowda" userId="12e7dc1a-9ec1-483b-8fec-8bf40b470ec1" providerId="ADAL" clId="{E55D55CB-72EE-CD40-AB68-F00888F08AC2}" dt="2021-05-09T01:16:44.303" v="32" actId="2696"/>
        <pc:sldMkLst>
          <pc:docMk/>
          <pc:sldMk cId="1674522477" sldId="294"/>
        </pc:sldMkLst>
      </pc:sldChg>
      <pc:sldChg chg="del">
        <pc:chgData name="Thamme Gowda" userId="12e7dc1a-9ec1-483b-8fec-8bf40b470ec1" providerId="ADAL" clId="{E55D55CB-72EE-CD40-AB68-F00888F08AC2}" dt="2021-05-09T01:15:33.772" v="31" actId="2696"/>
        <pc:sldMkLst>
          <pc:docMk/>
          <pc:sldMk cId="3562608326" sldId="298"/>
        </pc:sldMkLst>
      </pc:sldChg>
      <pc:sldChg chg="modSp del mod">
        <pc:chgData name="Thamme Gowda" userId="12e7dc1a-9ec1-483b-8fec-8bf40b470ec1" providerId="ADAL" clId="{E55D55CB-72EE-CD40-AB68-F00888F08AC2}" dt="2021-05-09T18:40:01.832" v="2964" actId="2696"/>
        <pc:sldMkLst>
          <pc:docMk/>
          <pc:sldMk cId="2874295539" sldId="300"/>
        </pc:sldMkLst>
        <pc:spChg chg="mod">
          <ac:chgData name="Thamme Gowda" userId="12e7dc1a-9ec1-483b-8fec-8bf40b470ec1" providerId="ADAL" clId="{E55D55CB-72EE-CD40-AB68-F00888F08AC2}" dt="2021-05-09T18:23:50.713" v="2384" actId="21"/>
          <ac:spMkLst>
            <pc:docMk/>
            <pc:sldMk cId="2874295539" sldId="300"/>
            <ac:spMk id="3" creationId="{2E4A3969-2B9A-324A-BDBC-93AD719E0DEC}"/>
          </ac:spMkLst>
        </pc:spChg>
      </pc:sldChg>
      <pc:sldChg chg="addSp delSp modSp mod modTransition modAnim modNotes modNotesTx">
        <pc:chgData name="Thamme Gowda" userId="12e7dc1a-9ec1-483b-8fec-8bf40b470ec1" providerId="ADAL" clId="{E55D55CB-72EE-CD40-AB68-F00888F08AC2}" dt="2021-05-11T21:00:52.433" v="16138"/>
        <pc:sldMkLst>
          <pc:docMk/>
          <pc:sldMk cId="4083604912" sldId="301"/>
        </pc:sldMkLst>
        <pc:spChg chg="mod">
          <ac:chgData name="Thamme Gowda" userId="12e7dc1a-9ec1-483b-8fec-8bf40b470ec1" providerId="ADAL" clId="{E55D55CB-72EE-CD40-AB68-F00888F08AC2}" dt="2021-05-11T03:25:23.717" v="8130" actId="6549"/>
          <ac:spMkLst>
            <pc:docMk/>
            <pc:sldMk cId="4083604912" sldId="301"/>
            <ac:spMk id="2" creationId="{A76A05FF-5749-484D-A1CD-735F09F615FA}"/>
          </ac:spMkLst>
        </pc:spChg>
        <pc:spChg chg="mod">
          <ac:chgData name="Thamme Gowda" userId="12e7dc1a-9ec1-483b-8fec-8bf40b470ec1" providerId="ADAL" clId="{E55D55CB-72EE-CD40-AB68-F00888F08AC2}" dt="2021-05-11T02:25:14.733" v="6836" actId="255"/>
          <ac:spMkLst>
            <pc:docMk/>
            <pc:sldMk cId="4083604912" sldId="301"/>
            <ac:spMk id="3" creationId="{010AF9E6-9818-F34A-A7EB-3A400717E2FB}"/>
          </ac:spMkLst>
        </pc:spChg>
        <pc:spChg chg="mod">
          <ac:chgData name="Thamme Gowda" userId="12e7dc1a-9ec1-483b-8fec-8bf40b470ec1" providerId="ADAL" clId="{E55D55CB-72EE-CD40-AB68-F00888F08AC2}" dt="2021-05-10T20:27:23.965" v="5828"/>
          <ac:spMkLst>
            <pc:docMk/>
            <pc:sldMk cId="4083604912" sldId="301"/>
            <ac:spMk id="7" creationId="{230195B5-AAF8-124C-9D57-0B6A628971EC}"/>
          </ac:spMkLst>
        </pc:spChg>
        <pc:picChg chg="add del mod">
          <ac:chgData name="Thamme Gowda" userId="12e7dc1a-9ec1-483b-8fec-8bf40b470ec1" providerId="ADAL" clId="{E55D55CB-72EE-CD40-AB68-F00888F08AC2}" dt="2021-05-11T19:55:17.809" v="15851"/>
          <ac:picMkLst>
            <pc:docMk/>
            <pc:sldMk cId="4083604912" sldId="301"/>
            <ac:picMk id="4" creationId="{DE680679-FCA7-4B4E-B1CA-64C496103712}"/>
          </ac:picMkLst>
        </pc:picChg>
        <pc:picChg chg="mod">
          <ac:chgData name="Thamme Gowda" userId="12e7dc1a-9ec1-483b-8fec-8bf40b470ec1" providerId="ADAL" clId="{E55D55CB-72EE-CD40-AB68-F00888F08AC2}" dt="2021-05-10T20:27:23.965" v="5828"/>
          <ac:picMkLst>
            <pc:docMk/>
            <pc:sldMk cId="4083604912" sldId="301"/>
            <ac:picMk id="5" creationId="{1BAA85E1-7594-3F40-BA1F-9B978C59EB7F}"/>
          </ac:picMkLst>
        </pc:picChg>
        <pc:picChg chg="add del mod">
          <ac:chgData name="Thamme Gowda" userId="12e7dc1a-9ec1-483b-8fec-8bf40b470ec1" providerId="ADAL" clId="{E55D55CB-72EE-CD40-AB68-F00888F08AC2}" dt="2021-05-11T21:00:52.433" v="16138"/>
          <ac:picMkLst>
            <pc:docMk/>
            <pc:sldMk cId="4083604912" sldId="301"/>
            <ac:picMk id="6" creationId="{B7AB1FD1-272B-7040-83DF-F63804E7F906}"/>
          </ac:picMkLst>
        </pc:picChg>
      </pc:sldChg>
      <pc:sldChg chg="del">
        <pc:chgData name="Thamme Gowda" userId="12e7dc1a-9ec1-483b-8fec-8bf40b470ec1" providerId="ADAL" clId="{E55D55CB-72EE-CD40-AB68-F00888F08AC2}" dt="2021-05-09T01:15:33.772" v="31" actId="2696"/>
        <pc:sldMkLst>
          <pc:docMk/>
          <pc:sldMk cId="2326447343" sldId="303"/>
        </pc:sldMkLst>
      </pc:sldChg>
      <pc:sldChg chg="addSp delSp modSp mod modTransition modAnim modNotes modNotesTx">
        <pc:chgData name="Thamme Gowda" userId="12e7dc1a-9ec1-483b-8fec-8bf40b470ec1" providerId="ADAL" clId="{E55D55CB-72EE-CD40-AB68-F00888F08AC2}" dt="2021-05-11T21:00:52.433" v="16138"/>
        <pc:sldMkLst>
          <pc:docMk/>
          <pc:sldMk cId="1719014404" sldId="304"/>
        </pc:sldMkLst>
        <pc:spChg chg="mod">
          <ac:chgData name="Thamme Gowda" userId="12e7dc1a-9ec1-483b-8fec-8bf40b470ec1" providerId="ADAL" clId="{E55D55CB-72EE-CD40-AB68-F00888F08AC2}" dt="2021-05-09T22:53:45.980" v="3710" actId="2711"/>
          <ac:spMkLst>
            <pc:docMk/>
            <pc:sldMk cId="1719014404" sldId="304"/>
            <ac:spMk id="2" creationId="{A76A05FF-5749-484D-A1CD-735F09F615FA}"/>
          </ac:spMkLst>
        </pc:spChg>
        <pc:spChg chg="mod">
          <ac:chgData name="Thamme Gowda" userId="12e7dc1a-9ec1-483b-8fec-8bf40b470ec1" providerId="ADAL" clId="{E55D55CB-72EE-CD40-AB68-F00888F08AC2}" dt="2021-05-11T05:38:07.639" v="9814" actId="404"/>
          <ac:spMkLst>
            <pc:docMk/>
            <pc:sldMk cId="1719014404" sldId="304"/>
            <ac:spMk id="3" creationId="{010AF9E6-9818-F34A-A7EB-3A400717E2FB}"/>
          </ac:spMkLst>
        </pc:spChg>
        <pc:spChg chg="mod">
          <ac:chgData name="Thamme Gowda" userId="12e7dc1a-9ec1-483b-8fec-8bf40b470ec1" providerId="ADAL" clId="{E55D55CB-72EE-CD40-AB68-F00888F08AC2}" dt="2021-05-11T05:38:28.349" v="9815" actId="1076"/>
          <ac:spMkLst>
            <pc:docMk/>
            <pc:sldMk cId="1719014404" sldId="304"/>
            <ac:spMk id="4" creationId="{5E3B61F2-D9CC-854F-9412-64F800F70258}"/>
          </ac:spMkLst>
        </pc:spChg>
        <pc:spChg chg="mod">
          <ac:chgData name="Thamme Gowda" userId="12e7dc1a-9ec1-483b-8fec-8bf40b470ec1" providerId="ADAL" clId="{E55D55CB-72EE-CD40-AB68-F00888F08AC2}" dt="2021-05-11T05:22:08.504" v="9002" actId="2711"/>
          <ac:spMkLst>
            <pc:docMk/>
            <pc:sldMk cId="1719014404" sldId="304"/>
            <ac:spMk id="7" creationId="{F8FC950B-2AB4-A94E-B130-0C8A7C460088}"/>
          </ac:spMkLst>
        </pc:spChg>
        <pc:spChg chg="mod">
          <ac:chgData name="Thamme Gowda" userId="12e7dc1a-9ec1-483b-8fec-8bf40b470ec1" providerId="ADAL" clId="{E55D55CB-72EE-CD40-AB68-F00888F08AC2}" dt="2021-05-10T20:27:23.965" v="5828"/>
          <ac:spMkLst>
            <pc:docMk/>
            <pc:sldMk cId="1719014404" sldId="304"/>
            <ac:spMk id="8" creationId="{8A664277-BF40-744C-894D-35942A7ED8D0}"/>
          </ac:spMkLst>
        </pc:spChg>
        <pc:picChg chg="add del mod">
          <ac:chgData name="Thamme Gowda" userId="12e7dc1a-9ec1-483b-8fec-8bf40b470ec1" providerId="ADAL" clId="{E55D55CB-72EE-CD40-AB68-F00888F08AC2}" dt="2021-05-11T19:55:17.809" v="15851"/>
          <ac:picMkLst>
            <pc:docMk/>
            <pc:sldMk cId="1719014404" sldId="304"/>
            <ac:picMk id="5" creationId="{BAF16813-0DB0-634C-9E18-CD6B8196B969}"/>
          </ac:picMkLst>
        </pc:picChg>
        <pc:picChg chg="mod">
          <ac:chgData name="Thamme Gowda" userId="12e7dc1a-9ec1-483b-8fec-8bf40b470ec1" providerId="ADAL" clId="{E55D55CB-72EE-CD40-AB68-F00888F08AC2}" dt="2021-05-10T20:27:23.965" v="5828"/>
          <ac:picMkLst>
            <pc:docMk/>
            <pc:sldMk cId="1719014404" sldId="304"/>
            <ac:picMk id="6" creationId="{93A8B566-AC93-A244-8ADE-E97824C6E208}"/>
          </ac:picMkLst>
        </pc:picChg>
        <pc:picChg chg="add del mod">
          <ac:chgData name="Thamme Gowda" userId="12e7dc1a-9ec1-483b-8fec-8bf40b470ec1" providerId="ADAL" clId="{E55D55CB-72EE-CD40-AB68-F00888F08AC2}" dt="2021-05-11T21:00:52.433" v="16138"/>
          <ac:picMkLst>
            <pc:docMk/>
            <pc:sldMk cId="1719014404" sldId="304"/>
            <ac:picMk id="9" creationId="{2EBEDC0C-7C7A-F143-A47B-9DFF36907AA0}"/>
          </ac:picMkLst>
        </pc:picChg>
      </pc:sldChg>
      <pc:sldChg chg="addSp delSp modSp mod ord modTransition delAnim modAnim modNotes modNotesTx">
        <pc:chgData name="Thamme Gowda" userId="12e7dc1a-9ec1-483b-8fec-8bf40b470ec1" providerId="ADAL" clId="{E55D55CB-72EE-CD40-AB68-F00888F08AC2}" dt="2021-05-11T21:00:52.433" v="16138"/>
        <pc:sldMkLst>
          <pc:docMk/>
          <pc:sldMk cId="1805443350" sldId="306"/>
        </pc:sldMkLst>
        <pc:spChg chg="mod">
          <ac:chgData name="Thamme Gowda" userId="12e7dc1a-9ec1-483b-8fec-8bf40b470ec1" providerId="ADAL" clId="{E55D55CB-72EE-CD40-AB68-F00888F08AC2}" dt="2021-05-11T03:25:31.546" v="8131" actId="6549"/>
          <ac:spMkLst>
            <pc:docMk/>
            <pc:sldMk cId="1805443350" sldId="306"/>
            <ac:spMk id="2" creationId="{2C73D6EB-96A9-8247-8D99-E2F4ED08FA9D}"/>
          </ac:spMkLst>
        </pc:spChg>
        <pc:spChg chg="mod">
          <ac:chgData name="Thamme Gowda" userId="12e7dc1a-9ec1-483b-8fec-8bf40b470ec1" providerId="ADAL" clId="{E55D55CB-72EE-CD40-AB68-F00888F08AC2}" dt="2021-05-11T20:10:41.952" v="15962" actId="20577"/>
          <ac:spMkLst>
            <pc:docMk/>
            <pc:sldMk cId="1805443350" sldId="306"/>
            <ac:spMk id="3" creationId="{EA18BDC5-CB0B-FE4B-8F39-FEA061C9E182}"/>
          </ac:spMkLst>
        </pc:spChg>
        <pc:picChg chg="add del mod">
          <ac:chgData name="Thamme Gowda" userId="12e7dc1a-9ec1-483b-8fec-8bf40b470ec1" providerId="ADAL" clId="{E55D55CB-72EE-CD40-AB68-F00888F08AC2}" dt="2021-05-11T19:55:17.809" v="15851"/>
          <ac:picMkLst>
            <pc:docMk/>
            <pc:sldMk cId="1805443350" sldId="306"/>
            <ac:picMk id="4" creationId="{BD9A3B3C-92CB-A444-A5B9-C11B072E1EF4}"/>
          </ac:picMkLst>
        </pc:picChg>
        <pc:picChg chg="del mod">
          <ac:chgData name="Thamme Gowda" userId="12e7dc1a-9ec1-483b-8fec-8bf40b470ec1" providerId="ADAL" clId="{E55D55CB-72EE-CD40-AB68-F00888F08AC2}" dt="2021-05-11T18:59:37.870" v="15823" actId="478"/>
          <ac:picMkLst>
            <pc:docMk/>
            <pc:sldMk cId="1805443350" sldId="306"/>
            <ac:picMk id="5" creationId="{45171063-2DDC-F442-A662-E7A435EB8DA5}"/>
          </ac:picMkLst>
        </pc:picChg>
        <pc:picChg chg="add del mod">
          <ac:chgData name="Thamme Gowda" userId="12e7dc1a-9ec1-483b-8fec-8bf40b470ec1" providerId="ADAL" clId="{E55D55CB-72EE-CD40-AB68-F00888F08AC2}" dt="2021-05-11T21:00:52.433" v="16138"/>
          <ac:picMkLst>
            <pc:docMk/>
            <pc:sldMk cId="1805443350" sldId="306"/>
            <ac:picMk id="6" creationId="{58DDE496-F024-A340-B495-1096E2069805}"/>
          </ac:picMkLst>
        </pc:picChg>
      </pc:sldChg>
      <pc:sldChg chg="modSp mod ord modTransition modShow modNotes modNotesTx">
        <pc:chgData name="Thamme Gowda" userId="12e7dc1a-9ec1-483b-8fec-8bf40b470ec1" providerId="ADAL" clId="{E55D55CB-72EE-CD40-AB68-F00888F08AC2}" dt="2021-05-11T21:00:47.045" v="16137"/>
        <pc:sldMkLst>
          <pc:docMk/>
          <pc:sldMk cId="84133227" sldId="308"/>
        </pc:sldMkLst>
        <pc:spChg chg="mod">
          <ac:chgData name="Thamme Gowda" userId="12e7dc1a-9ec1-483b-8fec-8bf40b470ec1" providerId="ADAL" clId="{E55D55CB-72EE-CD40-AB68-F00888F08AC2}" dt="2021-05-11T03:33:36.584" v="8187" actId="6549"/>
          <ac:spMkLst>
            <pc:docMk/>
            <pc:sldMk cId="84133227" sldId="308"/>
            <ac:spMk id="2" creationId="{A76A05FF-5749-484D-A1CD-735F09F615FA}"/>
          </ac:spMkLst>
        </pc:spChg>
        <pc:spChg chg="mod">
          <ac:chgData name="Thamme Gowda" userId="12e7dc1a-9ec1-483b-8fec-8bf40b470ec1" providerId="ADAL" clId="{E55D55CB-72EE-CD40-AB68-F00888F08AC2}" dt="2021-05-11T05:16:44.355" v="8428" actId="20577"/>
          <ac:spMkLst>
            <pc:docMk/>
            <pc:sldMk cId="84133227" sldId="308"/>
            <ac:spMk id="3" creationId="{010AF9E6-9818-F34A-A7EB-3A400717E2FB}"/>
          </ac:spMkLst>
        </pc:spChg>
        <pc:spChg chg="mod">
          <ac:chgData name="Thamme Gowda" userId="12e7dc1a-9ec1-483b-8fec-8bf40b470ec1" providerId="ADAL" clId="{E55D55CB-72EE-CD40-AB68-F00888F08AC2}" dt="2021-05-10T20:27:23.965" v="5828"/>
          <ac:spMkLst>
            <pc:docMk/>
            <pc:sldMk cId="84133227" sldId="308"/>
            <ac:spMk id="7" creationId="{230195B5-AAF8-124C-9D57-0B6A628971EC}"/>
          </ac:spMkLst>
        </pc:spChg>
        <pc:spChg chg="mod">
          <ac:chgData name="Thamme Gowda" userId="12e7dc1a-9ec1-483b-8fec-8bf40b470ec1" providerId="ADAL" clId="{E55D55CB-72EE-CD40-AB68-F00888F08AC2}" dt="2021-05-10T20:27:23.965" v="5828"/>
          <ac:spMkLst>
            <pc:docMk/>
            <pc:sldMk cId="84133227" sldId="308"/>
            <ac:spMk id="8" creationId="{53385856-28F2-8043-82CB-0C20BDC39EA8}"/>
          </ac:spMkLst>
        </pc:spChg>
        <pc:picChg chg="mod">
          <ac:chgData name="Thamme Gowda" userId="12e7dc1a-9ec1-483b-8fec-8bf40b470ec1" providerId="ADAL" clId="{E55D55CB-72EE-CD40-AB68-F00888F08AC2}" dt="2021-05-10T20:27:23.965" v="5828"/>
          <ac:picMkLst>
            <pc:docMk/>
            <pc:sldMk cId="84133227" sldId="308"/>
            <ac:picMk id="5" creationId="{1BAA85E1-7594-3F40-BA1F-9B978C59EB7F}"/>
          </ac:picMkLst>
        </pc:picChg>
        <pc:picChg chg="mod">
          <ac:chgData name="Thamme Gowda" userId="12e7dc1a-9ec1-483b-8fec-8bf40b470ec1" providerId="ADAL" clId="{E55D55CB-72EE-CD40-AB68-F00888F08AC2}" dt="2021-05-10T20:27:23.965" v="5828"/>
          <ac:picMkLst>
            <pc:docMk/>
            <pc:sldMk cId="84133227" sldId="308"/>
            <ac:picMk id="9" creationId="{459AB471-70AC-AB47-96AB-4052E8480B08}"/>
          </ac:picMkLst>
        </pc:picChg>
      </pc:sldChg>
      <pc:sldChg chg="addSp delSp modSp mod modTransition modAnim modNotesTx">
        <pc:chgData name="Thamme Gowda" userId="12e7dc1a-9ec1-483b-8fec-8bf40b470ec1" providerId="ADAL" clId="{E55D55CB-72EE-CD40-AB68-F00888F08AC2}" dt="2021-05-11T21:22:23.476" v="16204" actId="20577"/>
        <pc:sldMkLst>
          <pc:docMk/>
          <pc:sldMk cId="4271360396" sldId="310"/>
        </pc:sldMkLst>
        <pc:spChg chg="mod">
          <ac:chgData name="Thamme Gowda" userId="12e7dc1a-9ec1-483b-8fec-8bf40b470ec1" providerId="ADAL" clId="{E55D55CB-72EE-CD40-AB68-F00888F08AC2}" dt="2021-05-11T21:22:23.476" v="16204" actId="20577"/>
          <ac:spMkLst>
            <pc:docMk/>
            <pc:sldMk cId="4271360396" sldId="310"/>
            <ac:spMk id="3" creationId="{E3C9DA45-9013-D941-A9C8-9449D92D9506}"/>
          </ac:spMkLst>
        </pc:spChg>
        <pc:picChg chg="add del mod">
          <ac:chgData name="Thamme Gowda" userId="12e7dc1a-9ec1-483b-8fec-8bf40b470ec1" providerId="ADAL" clId="{E55D55CB-72EE-CD40-AB68-F00888F08AC2}" dt="2021-05-11T19:55:17.809" v="15851"/>
          <ac:picMkLst>
            <pc:docMk/>
            <pc:sldMk cId="4271360396" sldId="310"/>
            <ac:picMk id="4" creationId="{43B8189C-B9CC-FC4D-BB13-25197235432F}"/>
          </ac:picMkLst>
        </pc:picChg>
        <pc:picChg chg="add del mod">
          <ac:chgData name="Thamme Gowda" userId="12e7dc1a-9ec1-483b-8fec-8bf40b470ec1" providerId="ADAL" clId="{E55D55CB-72EE-CD40-AB68-F00888F08AC2}" dt="2021-05-11T21:00:52.433" v="16138"/>
          <ac:picMkLst>
            <pc:docMk/>
            <pc:sldMk cId="4271360396" sldId="310"/>
            <ac:picMk id="5" creationId="{978CBC6A-3B79-C64B-9EAF-175F87D82144}"/>
          </ac:picMkLst>
        </pc:picChg>
      </pc:sldChg>
      <pc:sldChg chg="addSp delSp modSp mod modTransition modAnim">
        <pc:chgData name="Thamme Gowda" userId="12e7dc1a-9ec1-483b-8fec-8bf40b470ec1" providerId="ADAL" clId="{E55D55CB-72EE-CD40-AB68-F00888F08AC2}" dt="2021-05-11T21:00:52.433" v="16138"/>
        <pc:sldMkLst>
          <pc:docMk/>
          <pc:sldMk cId="1032387590" sldId="311"/>
        </pc:sldMkLst>
        <pc:spChg chg="mod">
          <ac:chgData name="Thamme Gowda" userId="12e7dc1a-9ec1-483b-8fec-8bf40b470ec1" providerId="ADAL" clId="{E55D55CB-72EE-CD40-AB68-F00888F08AC2}" dt="2021-05-10T20:27:23.965" v="5828"/>
          <ac:spMkLst>
            <pc:docMk/>
            <pc:sldMk cId="1032387590" sldId="311"/>
            <ac:spMk id="2" creationId="{878A0020-1646-A44C-836E-8D39E0283B55}"/>
          </ac:spMkLst>
        </pc:spChg>
        <pc:spChg chg="mod">
          <ac:chgData name="Thamme Gowda" userId="12e7dc1a-9ec1-483b-8fec-8bf40b470ec1" providerId="ADAL" clId="{E55D55CB-72EE-CD40-AB68-F00888F08AC2}" dt="2021-05-10T20:27:23.965" v="5828"/>
          <ac:spMkLst>
            <pc:docMk/>
            <pc:sldMk cId="1032387590" sldId="311"/>
            <ac:spMk id="3" creationId="{ED4BAB3A-20A1-4349-B36F-137E34FD5250}"/>
          </ac:spMkLst>
        </pc:spChg>
        <pc:picChg chg="add del mod">
          <ac:chgData name="Thamme Gowda" userId="12e7dc1a-9ec1-483b-8fec-8bf40b470ec1" providerId="ADAL" clId="{E55D55CB-72EE-CD40-AB68-F00888F08AC2}" dt="2021-05-11T21:00:52.433" v="16138"/>
          <ac:picMkLst>
            <pc:docMk/>
            <pc:sldMk cId="1032387590" sldId="311"/>
            <ac:picMk id="4" creationId="{5CBBEBA4-17D1-5C48-9110-F2756540F1BC}"/>
          </ac:picMkLst>
        </pc:picChg>
      </pc:sldChg>
      <pc:sldChg chg="del">
        <pc:chgData name="Thamme Gowda" userId="12e7dc1a-9ec1-483b-8fec-8bf40b470ec1" providerId="ADAL" clId="{E55D55CB-72EE-CD40-AB68-F00888F08AC2}" dt="2021-05-09T01:15:33.772" v="31" actId="2696"/>
        <pc:sldMkLst>
          <pc:docMk/>
          <pc:sldMk cId="2451234905" sldId="312"/>
        </pc:sldMkLst>
      </pc:sldChg>
      <pc:sldChg chg="del">
        <pc:chgData name="Thamme Gowda" userId="12e7dc1a-9ec1-483b-8fec-8bf40b470ec1" providerId="ADAL" clId="{E55D55CB-72EE-CD40-AB68-F00888F08AC2}" dt="2021-05-09T01:16:44.303" v="32" actId="2696"/>
        <pc:sldMkLst>
          <pc:docMk/>
          <pc:sldMk cId="908975399" sldId="313"/>
        </pc:sldMkLst>
      </pc:sldChg>
      <pc:sldChg chg="del">
        <pc:chgData name="Thamme Gowda" userId="12e7dc1a-9ec1-483b-8fec-8bf40b470ec1" providerId="ADAL" clId="{E55D55CB-72EE-CD40-AB68-F00888F08AC2}" dt="2021-05-09T01:15:33.772" v="31" actId="2696"/>
        <pc:sldMkLst>
          <pc:docMk/>
          <pc:sldMk cId="744806843" sldId="314"/>
        </pc:sldMkLst>
      </pc:sldChg>
      <pc:sldChg chg="addSp delSp modSp mod ord modTransition modAnim">
        <pc:chgData name="Thamme Gowda" userId="12e7dc1a-9ec1-483b-8fec-8bf40b470ec1" providerId="ADAL" clId="{E55D55CB-72EE-CD40-AB68-F00888F08AC2}" dt="2021-05-11T21:00:52.433" v="16138"/>
        <pc:sldMkLst>
          <pc:docMk/>
          <pc:sldMk cId="2306744974" sldId="315"/>
        </pc:sldMkLst>
        <pc:spChg chg="mod">
          <ac:chgData name="Thamme Gowda" userId="12e7dc1a-9ec1-483b-8fec-8bf40b470ec1" providerId="ADAL" clId="{E55D55CB-72EE-CD40-AB68-F00888F08AC2}" dt="2021-05-11T06:37:28.319" v="11533" actId="1076"/>
          <ac:spMkLst>
            <pc:docMk/>
            <pc:sldMk cId="2306744974" sldId="315"/>
            <ac:spMk id="2" creationId="{F60D7A68-3E84-014F-A7FC-EED9CD9FBAD1}"/>
          </ac:spMkLst>
        </pc:spChg>
        <pc:picChg chg="add del mod">
          <ac:chgData name="Thamme Gowda" userId="12e7dc1a-9ec1-483b-8fec-8bf40b470ec1" providerId="ADAL" clId="{E55D55CB-72EE-CD40-AB68-F00888F08AC2}" dt="2021-05-11T19:55:17.809" v="15851"/>
          <ac:picMkLst>
            <pc:docMk/>
            <pc:sldMk cId="2306744974" sldId="315"/>
            <ac:picMk id="3" creationId="{766401CC-5964-8B40-843C-3D637B630FE2}"/>
          </ac:picMkLst>
        </pc:picChg>
        <pc:picChg chg="add del mod">
          <ac:chgData name="Thamme Gowda" userId="12e7dc1a-9ec1-483b-8fec-8bf40b470ec1" providerId="ADAL" clId="{E55D55CB-72EE-CD40-AB68-F00888F08AC2}" dt="2021-05-11T21:00:52.433" v="16138"/>
          <ac:picMkLst>
            <pc:docMk/>
            <pc:sldMk cId="2306744974" sldId="315"/>
            <ac:picMk id="4" creationId="{8967FC6F-071F-E346-9689-31E159F71880}"/>
          </ac:picMkLst>
        </pc:picChg>
      </pc:sldChg>
      <pc:sldChg chg="del">
        <pc:chgData name="Thamme Gowda" userId="12e7dc1a-9ec1-483b-8fec-8bf40b470ec1" providerId="ADAL" clId="{E55D55CB-72EE-CD40-AB68-F00888F08AC2}" dt="2021-05-09T01:15:33.772" v="31" actId="2696"/>
        <pc:sldMkLst>
          <pc:docMk/>
          <pc:sldMk cId="797440734" sldId="316"/>
        </pc:sldMkLst>
      </pc:sldChg>
      <pc:sldChg chg="addSp delSp modSp mod ord modTransition modAnim modShow">
        <pc:chgData name="Thamme Gowda" userId="12e7dc1a-9ec1-483b-8fec-8bf40b470ec1" providerId="ADAL" clId="{E55D55CB-72EE-CD40-AB68-F00888F08AC2}" dt="2021-05-11T21:26:42.568" v="16243" actId="729"/>
        <pc:sldMkLst>
          <pc:docMk/>
          <pc:sldMk cId="2780335474" sldId="317"/>
        </pc:sldMkLst>
        <pc:spChg chg="mod">
          <ac:chgData name="Thamme Gowda" userId="12e7dc1a-9ec1-483b-8fec-8bf40b470ec1" providerId="ADAL" clId="{E55D55CB-72EE-CD40-AB68-F00888F08AC2}" dt="2021-05-11T16:51:28.330" v="15710" actId="20577"/>
          <ac:spMkLst>
            <pc:docMk/>
            <pc:sldMk cId="2780335474" sldId="317"/>
            <ac:spMk id="2" creationId="{7B2DC01A-1B20-AB48-8323-1AC61D4C31F2}"/>
          </ac:spMkLst>
        </pc:spChg>
        <pc:spChg chg="mod">
          <ac:chgData name="Thamme Gowda" userId="12e7dc1a-9ec1-483b-8fec-8bf40b470ec1" providerId="ADAL" clId="{E55D55CB-72EE-CD40-AB68-F00888F08AC2}" dt="2021-05-10T20:27:23.965" v="5828"/>
          <ac:spMkLst>
            <pc:docMk/>
            <pc:sldMk cId="2780335474" sldId="317"/>
            <ac:spMk id="5" creationId="{44305D09-EE14-A642-9CB9-28D5E69BA510}"/>
          </ac:spMkLst>
        </pc:spChg>
        <pc:spChg chg="mod">
          <ac:chgData name="Thamme Gowda" userId="12e7dc1a-9ec1-483b-8fec-8bf40b470ec1" providerId="ADAL" clId="{E55D55CB-72EE-CD40-AB68-F00888F08AC2}" dt="2021-05-10T20:27:23.965" v="5828"/>
          <ac:spMkLst>
            <pc:docMk/>
            <pc:sldMk cId="2780335474" sldId="317"/>
            <ac:spMk id="8" creationId="{BA1AF408-8BA2-9340-BF34-87C9F4A30287}"/>
          </ac:spMkLst>
        </pc:spChg>
        <pc:spChg chg="mod">
          <ac:chgData name="Thamme Gowda" userId="12e7dc1a-9ec1-483b-8fec-8bf40b470ec1" providerId="ADAL" clId="{E55D55CB-72EE-CD40-AB68-F00888F08AC2}" dt="2021-05-10T20:27:23.965" v="5828"/>
          <ac:spMkLst>
            <pc:docMk/>
            <pc:sldMk cId="2780335474" sldId="317"/>
            <ac:spMk id="10" creationId="{D4B67BCB-51BF-3B44-9B67-DC0EF5DAEFF7}"/>
          </ac:spMkLst>
        </pc:spChg>
        <pc:spChg chg="mod">
          <ac:chgData name="Thamme Gowda" userId="12e7dc1a-9ec1-483b-8fec-8bf40b470ec1" providerId="ADAL" clId="{E55D55CB-72EE-CD40-AB68-F00888F08AC2}" dt="2021-05-10T20:27:23.965" v="5828"/>
          <ac:spMkLst>
            <pc:docMk/>
            <pc:sldMk cId="2780335474" sldId="317"/>
            <ac:spMk id="12" creationId="{9928E8A0-57D8-814C-B853-2F435C01620C}"/>
          </ac:spMkLst>
        </pc:spChg>
        <pc:spChg chg="mod">
          <ac:chgData name="Thamme Gowda" userId="12e7dc1a-9ec1-483b-8fec-8bf40b470ec1" providerId="ADAL" clId="{E55D55CB-72EE-CD40-AB68-F00888F08AC2}" dt="2021-05-10T20:27:23.965" v="5828"/>
          <ac:spMkLst>
            <pc:docMk/>
            <pc:sldMk cId="2780335474" sldId="317"/>
            <ac:spMk id="13" creationId="{F938C0DE-2F31-E44C-9798-33092F981C4D}"/>
          </ac:spMkLst>
        </pc:spChg>
        <pc:spChg chg="mod">
          <ac:chgData name="Thamme Gowda" userId="12e7dc1a-9ec1-483b-8fec-8bf40b470ec1" providerId="ADAL" clId="{E55D55CB-72EE-CD40-AB68-F00888F08AC2}" dt="2021-05-10T20:27:23.965" v="5828"/>
          <ac:spMkLst>
            <pc:docMk/>
            <pc:sldMk cId="2780335474" sldId="317"/>
            <ac:spMk id="14" creationId="{F52A2FDF-72BE-C64A-98EE-5CAB619E25D9}"/>
          </ac:spMkLst>
        </pc:spChg>
        <pc:spChg chg="mod">
          <ac:chgData name="Thamme Gowda" userId="12e7dc1a-9ec1-483b-8fec-8bf40b470ec1" providerId="ADAL" clId="{E55D55CB-72EE-CD40-AB68-F00888F08AC2}" dt="2021-05-10T20:27:23.965" v="5828"/>
          <ac:spMkLst>
            <pc:docMk/>
            <pc:sldMk cId="2780335474" sldId="317"/>
            <ac:spMk id="16" creationId="{229E6C02-A973-3A46-ACB3-C84B2714B4B0}"/>
          </ac:spMkLst>
        </pc:spChg>
        <pc:spChg chg="mod">
          <ac:chgData name="Thamme Gowda" userId="12e7dc1a-9ec1-483b-8fec-8bf40b470ec1" providerId="ADAL" clId="{E55D55CB-72EE-CD40-AB68-F00888F08AC2}" dt="2021-05-10T20:27:23.965" v="5828"/>
          <ac:spMkLst>
            <pc:docMk/>
            <pc:sldMk cId="2780335474" sldId="317"/>
            <ac:spMk id="17" creationId="{5F2F518E-7B18-9049-83CE-CA5AF0ED90BF}"/>
          </ac:spMkLst>
        </pc:spChg>
        <pc:spChg chg="mod">
          <ac:chgData name="Thamme Gowda" userId="12e7dc1a-9ec1-483b-8fec-8bf40b470ec1" providerId="ADAL" clId="{E55D55CB-72EE-CD40-AB68-F00888F08AC2}" dt="2021-05-10T20:27:23.965" v="5828"/>
          <ac:spMkLst>
            <pc:docMk/>
            <pc:sldMk cId="2780335474" sldId="317"/>
            <ac:spMk id="18" creationId="{4DC8A183-3E4C-7847-86A3-8DE457A2B0E7}"/>
          </ac:spMkLst>
        </pc:spChg>
        <pc:spChg chg="mod">
          <ac:chgData name="Thamme Gowda" userId="12e7dc1a-9ec1-483b-8fec-8bf40b470ec1" providerId="ADAL" clId="{E55D55CB-72EE-CD40-AB68-F00888F08AC2}" dt="2021-05-10T20:27:23.965" v="5828"/>
          <ac:spMkLst>
            <pc:docMk/>
            <pc:sldMk cId="2780335474" sldId="317"/>
            <ac:spMk id="20" creationId="{97F9F49B-B3C7-5641-AB78-15F1C5412356}"/>
          </ac:spMkLst>
        </pc:spChg>
        <pc:spChg chg="mod">
          <ac:chgData name="Thamme Gowda" userId="12e7dc1a-9ec1-483b-8fec-8bf40b470ec1" providerId="ADAL" clId="{E55D55CB-72EE-CD40-AB68-F00888F08AC2}" dt="2021-05-10T20:27:23.965" v="5828"/>
          <ac:spMkLst>
            <pc:docMk/>
            <pc:sldMk cId="2780335474" sldId="317"/>
            <ac:spMk id="21" creationId="{8E7A2FE6-283F-FC4A-89B2-49A92D0B8EA2}"/>
          </ac:spMkLst>
        </pc:spChg>
        <pc:spChg chg="mod">
          <ac:chgData name="Thamme Gowda" userId="12e7dc1a-9ec1-483b-8fec-8bf40b470ec1" providerId="ADAL" clId="{E55D55CB-72EE-CD40-AB68-F00888F08AC2}" dt="2021-05-10T20:27:23.965" v="5828"/>
          <ac:spMkLst>
            <pc:docMk/>
            <pc:sldMk cId="2780335474" sldId="317"/>
            <ac:spMk id="22" creationId="{69B26C43-FEBE-1649-913B-A8227E39C909}"/>
          </ac:spMkLst>
        </pc:spChg>
        <pc:spChg chg="mod">
          <ac:chgData name="Thamme Gowda" userId="12e7dc1a-9ec1-483b-8fec-8bf40b470ec1" providerId="ADAL" clId="{E55D55CB-72EE-CD40-AB68-F00888F08AC2}" dt="2021-05-10T20:27:23.965" v="5828"/>
          <ac:spMkLst>
            <pc:docMk/>
            <pc:sldMk cId="2780335474" sldId="317"/>
            <ac:spMk id="24" creationId="{8B5B8E74-D615-B148-86DC-779BF9444E55}"/>
          </ac:spMkLst>
        </pc:spChg>
        <pc:spChg chg="mod">
          <ac:chgData name="Thamme Gowda" userId="12e7dc1a-9ec1-483b-8fec-8bf40b470ec1" providerId="ADAL" clId="{E55D55CB-72EE-CD40-AB68-F00888F08AC2}" dt="2021-05-10T20:27:23.965" v="5828"/>
          <ac:spMkLst>
            <pc:docMk/>
            <pc:sldMk cId="2780335474" sldId="317"/>
            <ac:spMk id="25" creationId="{AC85C097-1323-4643-BEC0-7A3D40E91691}"/>
          </ac:spMkLst>
        </pc:spChg>
        <pc:spChg chg="mod">
          <ac:chgData name="Thamme Gowda" userId="12e7dc1a-9ec1-483b-8fec-8bf40b470ec1" providerId="ADAL" clId="{E55D55CB-72EE-CD40-AB68-F00888F08AC2}" dt="2021-05-10T20:27:23.965" v="5828"/>
          <ac:spMkLst>
            <pc:docMk/>
            <pc:sldMk cId="2780335474" sldId="317"/>
            <ac:spMk id="26" creationId="{F80AA00D-8EC5-6F41-88F0-5DF25F115108}"/>
          </ac:spMkLst>
        </pc:spChg>
        <pc:spChg chg="mod">
          <ac:chgData name="Thamme Gowda" userId="12e7dc1a-9ec1-483b-8fec-8bf40b470ec1" providerId="ADAL" clId="{E55D55CB-72EE-CD40-AB68-F00888F08AC2}" dt="2021-05-10T20:27:23.965" v="5828"/>
          <ac:spMkLst>
            <pc:docMk/>
            <pc:sldMk cId="2780335474" sldId="317"/>
            <ac:spMk id="28" creationId="{200C03D3-6001-B64A-99D7-4438A7EB0400}"/>
          </ac:spMkLst>
        </pc:spChg>
        <pc:spChg chg="mod">
          <ac:chgData name="Thamme Gowda" userId="12e7dc1a-9ec1-483b-8fec-8bf40b470ec1" providerId="ADAL" clId="{E55D55CB-72EE-CD40-AB68-F00888F08AC2}" dt="2021-05-10T20:27:23.965" v="5828"/>
          <ac:spMkLst>
            <pc:docMk/>
            <pc:sldMk cId="2780335474" sldId="317"/>
            <ac:spMk id="29" creationId="{307C9E78-B210-934A-8347-B5DB733AA08A}"/>
          </ac:spMkLst>
        </pc:spChg>
        <pc:spChg chg="mod">
          <ac:chgData name="Thamme Gowda" userId="12e7dc1a-9ec1-483b-8fec-8bf40b470ec1" providerId="ADAL" clId="{E55D55CB-72EE-CD40-AB68-F00888F08AC2}" dt="2021-05-10T20:27:23.965" v="5828"/>
          <ac:spMkLst>
            <pc:docMk/>
            <pc:sldMk cId="2780335474" sldId="317"/>
            <ac:spMk id="30" creationId="{DD796134-2174-874F-800E-2F6C18AB0970}"/>
          </ac:spMkLst>
        </pc:spChg>
        <pc:spChg chg="mod">
          <ac:chgData name="Thamme Gowda" userId="12e7dc1a-9ec1-483b-8fec-8bf40b470ec1" providerId="ADAL" clId="{E55D55CB-72EE-CD40-AB68-F00888F08AC2}" dt="2021-05-10T20:27:23.965" v="5828"/>
          <ac:spMkLst>
            <pc:docMk/>
            <pc:sldMk cId="2780335474" sldId="317"/>
            <ac:spMk id="31" creationId="{2AA4B589-5454-864D-B47F-9F7F10947094}"/>
          </ac:spMkLst>
        </pc:spChg>
        <pc:spChg chg="mod">
          <ac:chgData name="Thamme Gowda" userId="12e7dc1a-9ec1-483b-8fec-8bf40b470ec1" providerId="ADAL" clId="{E55D55CB-72EE-CD40-AB68-F00888F08AC2}" dt="2021-05-10T20:27:23.965" v="5828"/>
          <ac:spMkLst>
            <pc:docMk/>
            <pc:sldMk cId="2780335474" sldId="317"/>
            <ac:spMk id="32" creationId="{A1F547FC-6B9E-C142-986C-B34854236D97}"/>
          </ac:spMkLst>
        </pc:spChg>
        <pc:spChg chg="mod">
          <ac:chgData name="Thamme Gowda" userId="12e7dc1a-9ec1-483b-8fec-8bf40b470ec1" providerId="ADAL" clId="{E55D55CB-72EE-CD40-AB68-F00888F08AC2}" dt="2021-05-10T20:27:23.965" v="5828"/>
          <ac:spMkLst>
            <pc:docMk/>
            <pc:sldMk cId="2780335474" sldId="317"/>
            <ac:spMk id="34" creationId="{E534AE07-81F6-D04A-B4D4-221DD4805D35}"/>
          </ac:spMkLst>
        </pc:spChg>
        <pc:spChg chg="mod">
          <ac:chgData name="Thamme Gowda" userId="12e7dc1a-9ec1-483b-8fec-8bf40b470ec1" providerId="ADAL" clId="{E55D55CB-72EE-CD40-AB68-F00888F08AC2}" dt="2021-05-10T20:27:23.965" v="5828"/>
          <ac:spMkLst>
            <pc:docMk/>
            <pc:sldMk cId="2780335474" sldId="317"/>
            <ac:spMk id="35" creationId="{55DF625F-9349-154C-87B4-36C7879EBD88}"/>
          </ac:spMkLst>
        </pc:spChg>
        <pc:spChg chg="mod">
          <ac:chgData name="Thamme Gowda" userId="12e7dc1a-9ec1-483b-8fec-8bf40b470ec1" providerId="ADAL" clId="{E55D55CB-72EE-CD40-AB68-F00888F08AC2}" dt="2021-05-10T20:27:23.965" v="5828"/>
          <ac:spMkLst>
            <pc:docMk/>
            <pc:sldMk cId="2780335474" sldId="317"/>
            <ac:spMk id="36" creationId="{3B6CB9F9-42A9-E449-AAFE-C289C2426605}"/>
          </ac:spMkLst>
        </pc:spChg>
        <pc:spChg chg="mod">
          <ac:chgData name="Thamme Gowda" userId="12e7dc1a-9ec1-483b-8fec-8bf40b470ec1" providerId="ADAL" clId="{E55D55CB-72EE-CD40-AB68-F00888F08AC2}" dt="2021-05-10T20:27:23.965" v="5828"/>
          <ac:spMkLst>
            <pc:docMk/>
            <pc:sldMk cId="2780335474" sldId="317"/>
            <ac:spMk id="37" creationId="{50ED6D28-0568-1F40-806A-D3D3D046065A}"/>
          </ac:spMkLst>
        </pc:spChg>
        <pc:spChg chg="mod">
          <ac:chgData name="Thamme Gowda" userId="12e7dc1a-9ec1-483b-8fec-8bf40b470ec1" providerId="ADAL" clId="{E55D55CB-72EE-CD40-AB68-F00888F08AC2}" dt="2021-05-11T20:16:03.261" v="16134" actId="114"/>
          <ac:spMkLst>
            <pc:docMk/>
            <pc:sldMk cId="2780335474" sldId="317"/>
            <ac:spMk id="83" creationId="{9C7BF980-C3AA-E14F-AE9A-A8FBAE0E0776}"/>
          </ac:spMkLst>
        </pc:spChg>
        <pc:spChg chg="mod">
          <ac:chgData name="Thamme Gowda" userId="12e7dc1a-9ec1-483b-8fec-8bf40b470ec1" providerId="ADAL" clId="{E55D55CB-72EE-CD40-AB68-F00888F08AC2}" dt="2021-05-10T20:27:23.965" v="5828"/>
          <ac:spMkLst>
            <pc:docMk/>
            <pc:sldMk cId="2780335474" sldId="317"/>
            <ac:spMk id="87" creationId="{68497369-EF8D-5C45-9DA5-E4FCEBC19FEA}"/>
          </ac:spMkLst>
        </pc:spChg>
        <pc:grpChg chg="mod">
          <ac:chgData name="Thamme Gowda" userId="12e7dc1a-9ec1-483b-8fec-8bf40b470ec1" providerId="ADAL" clId="{E55D55CB-72EE-CD40-AB68-F00888F08AC2}" dt="2021-05-10T20:27:23.965" v="5828"/>
          <ac:grpSpMkLst>
            <pc:docMk/>
            <pc:sldMk cId="2780335474" sldId="317"/>
            <ac:grpSpMk id="7" creationId="{EDE8D4FE-FB90-EF46-8887-946CCE3740EF}"/>
          </ac:grpSpMkLst>
        </pc:grpChg>
        <pc:grpChg chg="mod">
          <ac:chgData name="Thamme Gowda" userId="12e7dc1a-9ec1-483b-8fec-8bf40b470ec1" providerId="ADAL" clId="{E55D55CB-72EE-CD40-AB68-F00888F08AC2}" dt="2021-05-10T20:27:23.965" v="5828"/>
          <ac:grpSpMkLst>
            <pc:docMk/>
            <pc:sldMk cId="2780335474" sldId="317"/>
            <ac:grpSpMk id="11" creationId="{357BEB86-00F7-504E-951D-4B7C658F3E92}"/>
          </ac:grpSpMkLst>
        </pc:grpChg>
        <pc:grpChg chg="mod">
          <ac:chgData name="Thamme Gowda" userId="12e7dc1a-9ec1-483b-8fec-8bf40b470ec1" providerId="ADAL" clId="{E55D55CB-72EE-CD40-AB68-F00888F08AC2}" dt="2021-05-10T20:27:23.965" v="5828"/>
          <ac:grpSpMkLst>
            <pc:docMk/>
            <pc:sldMk cId="2780335474" sldId="317"/>
            <ac:grpSpMk id="15" creationId="{5BA8765E-F222-694A-99C0-9FA8F1F24C1F}"/>
          </ac:grpSpMkLst>
        </pc:grpChg>
        <pc:grpChg chg="mod">
          <ac:chgData name="Thamme Gowda" userId="12e7dc1a-9ec1-483b-8fec-8bf40b470ec1" providerId="ADAL" clId="{E55D55CB-72EE-CD40-AB68-F00888F08AC2}" dt="2021-05-10T20:27:23.965" v="5828"/>
          <ac:grpSpMkLst>
            <pc:docMk/>
            <pc:sldMk cId="2780335474" sldId="317"/>
            <ac:grpSpMk id="19" creationId="{E28195EE-E913-EE42-B897-B56E2AC66DCE}"/>
          </ac:grpSpMkLst>
        </pc:grpChg>
        <pc:grpChg chg="mod">
          <ac:chgData name="Thamme Gowda" userId="12e7dc1a-9ec1-483b-8fec-8bf40b470ec1" providerId="ADAL" clId="{E55D55CB-72EE-CD40-AB68-F00888F08AC2}" dt="2021-05-10T20:27:23.965" v="5828"/>
          <ac:grpSpMkLst>
            <pc:docMk/>
            <pc:sldMk cId="2780335474" sldId="317"/>
            <ac:grpSpMk id="23" creationId="{7882FCFF-BE48-0540-8478-8AE7B9AFDFB6}"/>
          </ac:grpSpMkLst>
        </pc:grpChg>
        <pc:grpChg chg="mod">
          <ac:chgData name="Thamme Gowda" userId="12e7dc1a-9ec1-483b-8fec-8bf40b470ec1" providerId="ADAL" clId="{E55D55CB-72EE-CD40-AB68-F00888F08AC2}" dt="2021-05-10T20:27:23.965" v="5828"/>
          <ac:grpSpMkLst>
            <pc:docMk/>
            <pc:sldMk cId="2780335474" sldId="317"/>
            <ac:grpSpMk id="27" creationId="{12364A3E-AD3E-FE4D-869D-A5B28F8800BB}"/>
          </ac:grpSpMkLst>
        </pc:grpChg>
        <pc:picChg chg="add del mod">
          <ac:chgData name="Thamme Gowda" userId="12e7dc1a-9ec1-483b-8fec-8bf40b470ec1" providerId="ADAL" clId="{E55D55CB-72EE-CD40-AB68-F00888F08AC2}" dt="2021-05-11T21:00:52.433" v="16138"/>
          <ac:picMkLst>
            <pc:docMk/>
            <pc:sldMk cId="2780335474" sldId="317"/>
            <ac:picMk id="3" creationId="{41078944-6658-BF48-94EC-8F81980D97A4}"/>
          </ac:picMkLst>
        </pc:picChg>
        <pc:cxnChg chg="mod">
          <ac:chgData name="Thamme Gowda" userId="12e7dc1a-9ec1-483b-8fec-8bf40b470ec1" providerId="ADAL" clId="{E55D55CB-72EE-CD40-AB68-F00888F08AC2}" dt="2021-05-10T20:27:23.965" v="5828"/>
          <ac:cxnSpMkLst>
            <pc:docMk/>
            <pc:sldMk cId="2780335474" sldId="317"/>
            <ac:cxnSpMk id="39" creationId="{9E10C70B-A172-DA44-97A4-3CCCF169506C}"/>
          </ac:cxnSpMkLst>
        </pc:cxnChg>
        <pc:cxnChg chg="mod">
          <ac:chgData name="Thamme Gowda" userId="12e7dc1a-9ec1-483b-8fec-8bf40b470ec1" providerId="ADAL" clId="{E55D55CB-72EE-CD40-AB68-F00888F08AC2}" dt="2021-05-10T20:27:23.965" v="5828"/>
          <ac:cxnSpMkLst>
            <pc:docMk/>
            <pc:sldMk cId="2780335474" sldId="317"/>
            <ac:cxnSpMk id="43" creationId="{89D8A1D5-1458-A042-AD15-6D7DC33D33AD}"/>
          </ac:cxnSpMkLst>
        </pc:cxnChg>
        <pc:cxnChg chg="mod">
          <ac:chgData name="Thamme Gowda" userId="12e7dc1a-9ec1-483b-8fec-8bf40b470ec1" providerId="ADAL" clId="{E55D55CB-72EE-CD40-AB68-F00888F08AC2}" dt="2021-05-10T20:27:23.965" v="5828"/>
          <ac:cxnSpMkLst>
            <pc:docMk/>
            <pc:sldMk cId="2780335474" sldId="317"/>
            <ac:cxnSpMk id="45" creationId="{4EEB966D-93F2-6042-90CF-85ECF6C45409}"/>
          </ac:cxnSpMkLst>
        </pc:cxnChg>
        <pc:cxnChg chg="mod">
          <ac:chgData name="Thamme Gowda" userId="12e7dc1a-9ec1-483b-8fec-8bf40b470ec1" providerId="ADAL" clId="{E55D55CB-72EE-CD40-AB68-F00888F08AC2}" dt="2021-05-10T20:27:23.965" v="5828"/>
          <ac:cxnSpMkLst>
            <pc:docMk/>
            <pc:sldMk cId="2780335474" sldId="317"/>
            <ac:cxnSpMk id="54" creationId="{24AE48E0-C199-9849-A467-3A99854960E5}"/>
          </ac:cxnSpMkLst>
        </pc:cxnChg>
        <pc:cxnChg chg="mod">
          <ac:chgData name="Thamme Gowda" userId="12e7dc1a-9ec1-483b-8fec-8bf40b470ec1" providerId="ADAL" clId="{E55D55CB-72EE-CD40-AB68-F00888F08AC2}" dt="2021-05-10T20:27:23.965" v="5828"/>
          <ac:cxnSpMkLst>
            <pc:docMk/>
            <pc:sldMk cId="2780335474" sldId="317"/>
            <ac:cxnSpMk id="56" creationId="{5FFCAA39-5598-8245-B5ED-FDD559E08500}"/>
          </ac:cxnSpMkLst>
        </pc:cxnChg>
        <pc:cxnChg chg="mod">
          <ac:chgData name="Thamme Gowda" userId="12e7dc1a-9ec1-483b-8fec-8bf40b470ec1" providerId="ADAL" clId="{E55D55CB-72EE-CD40-AB68-F00888F08AC2}" dt="2021-05-10T20:27:23.965" v="5828"/>
          <ac:cxnSpMkLst>
            <pc:docMk/>
            <pc:sldMk cId="2780335474" sldId="317"/>
            <ac:cxnSpMk id="60" creationId="{6E8A65B1-E399-974C-B7F7-A8813114A113}"/>
          </ac:cxnSpMkLst>
        </pc:cxnChg>
        <pc:cxnChg chg="mod">
          <ac:chgData name="Thamme Gowda" userId="12e7dc1a-9ec1-483b-8fec-8bf40b470ec1" providerId="ADAL" clId="{E55D55CB-72EE-CD40-AB68-F00888F08AC2}" dt="2021-05-10T20:27:23.965" v="5828"/>
          <ac:cxnSpMkLst>
            <pc:docMk/>
            <pc:sldMk cId="2780335474" sldId="317"/>
            <ac:cxnSpMk id="62" creationId="{3EC87B3C-1B56-B64A-A22C-11D5C9A1517B}"/>
          </ac:cxnSpMkLst>
        </pc:cxnChg>
        <pc:cxnChg chg="mod">
          <ac:chgData name="Thamme Gowda" userId="12e7dc1a-9ec1-483b-8fec-8bf40b470ec1" providerId="ADAL" clId="{E55D55CB-72EE-CD40-AB68-F00888F08AC2}" dt="2021-05-10T20:27:23.965" v="5828"/>
          <ac:cxnSpMkLst>
            <pc:docMk/>
            <pc:sldMk cId="2780335474" sldId="317"/>
            <ac:cxnSpMk id="64" creationId="{02206C90-27AA-D24C-B8B4-8FCD1F1378E2}"/>
          </ac:cxnSpMkLst>
        </pc:cxnChg>
        <pc:cxnChg chg="mod">
          <ac:chgData name="Thamme Gowda" userId="12e7dc1a-9ec1-483b-8fec-8bf40b470ec1" providerId="ADAL" clId="{E55D55CB-72EE-CD40-AB68-F00888F08AC2}" dt="2021-05-10T20:27:23.965" v="5828"/>
          <ac:cxnSpMkLst>
            <pc:docMk/>
            <pc:sldMk cId="2780335474" sldId="317"/>
            <ac:cxnSpMk id="66" creationId="{E6A0E43B-6340-5F4D-992B-1DBFEC73C829}"/>
          </ac:cxnSpMkLst>
        </pc:cxnChg>
        <pc:cxnChg chg="mod">
          <ac:chgData name="Thamme Gowda" userId="12e7dc1a-9ec1-483b-8fec-8bf40b470ec1" providerId="ADAL" clId="{E55D55CB-72EE-CD40-AB68-F00888F08AC2}" dt="2021-05-10T20:27:23.965" v="5828"/>
          <ac:cxnSpMkLst>
            <pc:docMk/>
            <pc:sldMk cId="2780335474" sldId="317"/>
            <ac:cxnSpMk id="68" creationId="{7D95ED89-9018-F74E-9BF0-DED2D6E6B93A}"/>
          </ac:cxnSpMkLst>
        </pc:cxnChg>
        <pc:cxnChg chg="mod">
          <ac:chgData name="Thamme Gowda" userId="12e7dc1a-9ec1-483b-8fec-8bf40b470ec1" providerId="ADAL" clId="{E55D55CB-72EE-CD40-AB68-F00888F08AC2}" dt="2021-05-10T20:27:23.965" v="5828"/>
          <ac:cxnSpMkLst>
            <pc:docMk/>
            <pc:sldMk cId="2780335474" sldId="317"/>
            <ac:cxnSpMk id="75" creationId="{D560AC88-2007-6D4E-91FF-E662394CF378}"/>
          </ac:cxnSpMkLst>
        </pc:cxnChg>
        <pc:cxnChg chg="mod">
          <ac:chgData name="Thamme Gowda" userId="12e7dc1a-9ec1-483b-8fec-8bf40b470ec1" providerId="ADAL" clId="{E55D55CB-72EE-CD40-AB68-F00888F08AC2}" dt="2021-05-10T20:27:23.965" v="5828"/>
          <ac:cxnSpMkLst>
            <pc:docMk/>
            <pc:sldMk cId="2780335474" sldId="317"/>
            <ac:cxnSpMk id="89" creationId="{9982D019-7299-8C4F-945E-0752D85F1776}"/>
          </ac:cxnSpMkLst>
        </pc:cxnChg>
        <pc:cxnChg chg="mod">
          <ac:chgData name="Thamme Gowda" userId="12e7dc1a-9ec1-483b-8fec-8bf40b470ec1" providerId="ADAL" clId="{E55D55CB-72EE-CD40-AB68-F00888F08AC2}" dt="2021-05-10T20:48:17.580" v="6231" actId="14100"/>
          <ac:cxnSpMkLst>
            <pc:docMk/>
            <pc:sldMk cId="2780335474" sldId="317"/>
            <ac:cxnSpMk id="91" creationId="{575307D6-E38D-784F-BD59-AD16931CF1C5}"/>
          </ac:cxnSpMkLst>
        </pc:cxnChg>
      </pc:sldChg>
      <pc:sldChg chg="addSp delSp modSp mod modTransition modAnim modNotes">
        <pc:chgData name="Thamme Gowda" userId="12e7dc1a-9ec1-483b-8fec-8bf40b470ec1" providerId="ADAL" clId="{E55D55CB-72EE-CD40-AB68-F00888F08AC2}" dt="2021-05-11T21:00:52.433" v="16138"/>
        <pc:sldMkLst>
          <pc:docMk/>
          <pc:sldMk cId="1409489326" sldId="318"/>
        </pc:sldMkLst>
        <pc:spChg chg="add del mod">
          <ac:chgData name="Thamme Gowda" userId="12e7dc1a-9ec1-483b-8fec-8bf40b470ec1" providerId="ADAL" clId="{E55D55CB-72EE-CD40-AB68-F00888F08AC2}" dt="2021-05-10T20:50:50.512" v="6387"/>
          <ac:spMkLst>
            <pc:docMk/>
            <pc:sldMk cId="1409489326" sldId="318"/>
            <ac:spMk id="2" creationId="{C7631EF3-8135-E141-8277-0CFF4A655160}"/>
          </ac:spMkLst>
        </pc:spChg>
        <pc:spChg chg="add mod">
          <ac:chgData name="Thamme Gowda" userId="12e7dc1a-9ec1-483b-8fec-8bf40b470ec1" providerId="ADAL" clId="{E55D55CB-72EE-CD40-AB68-F00888F08AC2}" dt="2021-05-11T06:39:28.362" v="11546" actId="1076"/>
          <ac:spMkLst>
            <pc:docMk/>
            <pc:sldMk cId="1409489326" sldId="318"/>
            <ac:spMk id="3" creationId="{F641B7B1-833B-9C48-BBF8-90999083FDC1}"/>
          </ac:spMkLst>
        </pc:spChg>
        <pc:spChg chg="mod">
          <ac:chgData name="Thamme Gowda" userId="12e7dc1a-9ec1-483b-8fec-8bf40b470ec1" providerId="ADAL" clId="{E55D55CB-72EE-CD40-AB68-F00888F08AC2}" dt="2021-05-11T06:40:28.207" v="11574" actId="255"/>
          <ac:spMkLst>
            <pc:docMk/>
            <pc:sldMk cId="1409489326" sldId="318"/>
            <ac:spMk id="4" creationId="{F1FF160D-6AA1-C24E-A4E7-0578BBCB502A}"/>
          </ac:spMkLst>
        </pc:spChg>
        <pc:graphicFrameChg chg="mod">
          <ac:chgData name="Thamme Gowda" userId="12e7dc1a-9ec1-483b-8fec-8bf40b470ec1" providerId="ADAL" clId="{E55D55CB-72EE-CD40-AB68-F00888F08AC2}" dt="2021-05-11T20:14:46.346" v="16086" actId="14100"/>
          <ac:graphicFrameMkLst>
            <pc:docMk/>
            <pc:sldMk cId="1409489326" sldId="318"/>
            <ac:graphicFrameMk id="6" creationId="{27E89303-7ED5-5546-9DB0-045AA11916BE}"/>
          </ac:graphicFrameMkLst>
        </pc:graphicFrameChg>
        <pc:picChg chg="add del mod">
          <ac:chgData name="Thamme Gowda" userId="12e7dc1a-9ec1-483b-8fec-8bf40b470ec1" providerId="ADAL" clId="{E55D55CB-72EE-CD40-AB68-F00888F08AC2}" dt="2021-05-11T21:00:52.433" v="16138"/>
          <ac:picMkLst>
            <pc:docMk/>
            <pc:sldMk cId="1409489326" sldId="318"/>
            <ac:picMk id="2" creationId="{F10FB02C-B631-B941-BBC0-8C13EC1C206D}"/>
          </ac:picMkLst>
        </pc:picChg>
      </pc:sldChg>
      <pc:sldChg chg="addSp delSp modSp mod ord modTransition modAnim">
        <pc:chgData name="Thamme Gowda" userId="12e7dc1a-9ec1-483b-8fec-8bf40b470ec1" providerId="ADAL" clId="{E55D55CB-72EE-CD40-AB68-F00888F08AC2}" dt="2021-05-11T21:00:52.433" v="16138"/>
        <pc:sldMkLst>
          <pc:docMk/>
          <pc:sldMk cId="281390084" sldId="319"/>
        </pc:sldMkLst>
        <pc:spChg chg="mod">
          <ac:chgData name="Thamme Gowda" userId="12e7dc1a-9ec1-483b-8fec-8bf40b470ec1" providerId="ADAL" clId="{E55D55CB-72EE-CD40-AB68-F00888F08AC2}" dt="2021-05-11T17:33:19.328" v="15815" actId="6549"/>
          <ac:spMkLst>
            <pc:docMk/>
            <pc:sldMk cId="281390084" sldId="319"/>
            <ac:spMk id="3" creationId="{2E4A3969-2B9A-324A-BDBC-93AD719E0DEC}"/>
          </ac:spMkLst>
        </pc:spChg>
        <pc:spChg chg="mod">
          <ac:chgData name="Thamme Gowda" userId="12e7dc1a-9ec1-483b-8fec-8bf40b470ec1" providerId="ADAL" clId="{E55D55CB-72EE-CD40-AB68-F00888F08AC2}" dt="2021-05-11T06:44:20.946" v="11619" actId="255"/>
          <ac:spMkLst>
            <pc:docMk/>
            <pc:sldMk cId="281390084" sldId="319"/>
            <ac:spMk id="4" creationId="{F1FF160D-6AA1-C24E-A4E7-0578BBCB502A}"/>
          </ac:spMkLst>
        </pc:spChg>
        <pc:picChg chg="add del mod">
          <ac:chgData name="Thamme Gowda" userId="12e7dc1a-9ec1-483b-8fec-8bf40b470ec1" providerId="ADAL" clId="{E55D55CB-72EE-CD40-AB68-F00888F08AC2}" dt="2021-05-11T21:00:52.433" v="16138"/>
          <ac:picMkLst>
            <pc:docMk/>
            <pc:sldMk cId="281390084" sldId="319"/>
            <ac:picMk id="2" creationId="{500E7AD9-EFCA-A342-8735-5BED28517FEB}"/>
          </ac:picMkLst>
        </pc:picChg>
      </pc:sldChg>
      <pc:sldChg chg="addSp modSp mod ord modTransition modShow modNotes modNotesTx">
        <pc:chgData name="Thamme Gowda" userId="12e7dc1a-9ec1-483b-8fec-8bf40b470ec1" providerId="ADAL" clId="{E55D55CB-72EE-CD40-AB68-F00888F08AC2}" dt="2021-05-11T21:00:47.045" v="16137"/>
        <pc:sldMkLst>
          <pc:docMk/>
          <pc:sldMk cId="2286815050" sldId="320"/>
        </pc:sldMkLst>
        <pc:spChg chg="add mod">
          <ac:chgData name="Thamme Gowda" userId="12e7dc1a-9ec1-483b-8fec-8bf40b470ec1" providerId="ADAL" clId="{E55D55CB-72EE-CD40-AB68-F00888F08AC2}" dt="2021-05-10T20:27:23.965" v="5828"/>
          <ac:spMkLst>
            <pc:docMk/>
            <pc:sldMk cId="2286815050" sldId="320"/>
            <ac:spMk id="2" creationId="{51EB3FA4-93B2-6642-A19B-DDFCF5C16EC9}"/>
          </ac:spMkLst>
        </pc:spChg>
        <pc:spChg chg="mod">
          <ac:chgData name="Thamme Gowda" userId="12e7dc1a-9ec1-483b-8fec-8bf40b470ec1" providerId="ADAL" clId="{E55D55CB-72EE-CD40-AB68-F00888F08AC2}" dt="2021-05-10T20:27:23.965" v="5828"/>
          <ac:spMkLst>
            <pc:docMk/>
            <pc:sldMk cId="2286815050" sldId="320"/>
            <ac:spMk id="4" creationId="{F1FF160D-6AA1-C24E-A4E7-0578BBCB502A}"/>
          </ac:spMkLst>
        </pc:spChg>
        <pc:graphicFrameChg chg="mod">
          <ac:chgData name="Thamme Gowda" userId="12e7dc1a-9ec1-483b-8fec-8bf40b470ec1" providerId="ADAL" clId="{E55D55CB-72EE-CD40-AB68-F00888F08AC2}" dt="2021-05-10T20:27:23.965" v="5828"/>
          <ac:graphicFrameMkLst>
            <pc:docMk/>
            <pc:sldMk cId="2286815050" sldId="320"/>
            <ac:graphicFrameMk id="5" creationId="{8DFFC874-3266-C244-8369-A1AF9F67362F}"/>
          </ac:graphicFrameMkLst>
        </pc:graphicFrameChg>
      </pc:sldChg>
      <pc:sldChg chg="delSp modSp del mod delAnim">
        <pc:chgData name="Thamme Gowda" userId="12e7dc1a-9ec1-483b-8fec-8bf40b470ec1" providerId="ADAL" clId="{E55D55CB-72EE-CD40-AB68-F00888F08AC2}" dt="2021-05-09T22:30:29.040" v="3463" actId="2696"/>
        <pc:sldMkLst>
          <pc:docMk/>
          <pc:sldMk cId="1955010578" sldId="321"/>
        </pc:sldMkLst>
        <pc:spChg chg="mod">
          <ac:chgData name="Thamme Gowda" userId="12e7dc1a-9ec1-483b-8fec-8bf40b470ec1" providerId="ADAL" clId="{E55D55CB-72EE-CD40-AB68-F00888F08AC2}" dt="2021-05-09T01:41:13.646" v="781" actId="207"/>
          <ac:spMkLst>
            <pc:docMk/>
            <pc:sldMk cId="1955010578" sldId="321"/>
            <ac:spMk id="4" creationId="{F1FF160D-6AA1-C24E-A4E7-0578BBCB502A}"/>
          </ac:spMkLst>
        </pc:spChg>
        <pc:spChg chg="del mod">
          <ac:chgData name="Thamme Gowda" userId="12e7dc1a-9ec1-483b-8fec-8bf40b470ec1" providerId="ADAL" clId="{E55D55CB-72EE-CD40-AB68-F00888F08AC2}" dt="2021-05-09T17:48:40.991" v="1574" actId="478"/>
          <ac:spMkLst>
            <pc:docMk/>
            <pc:sldMk cId="1955010578" sldId="321"/>
            <ac:spMk id="6" creationId="{5991C05A-4064-3D4D-B5A1-005780C3CBF8}"/>
          </ac:spMkLst>
        </pc:spChg>
        <pc:graphicFrameChg chg="mod modGraphic">
          <ac:chgData name="Thamme Gowda" userId="12e7dc1a-9ec1-483b-8fec-8bf40b470ec1" providerId="ADAL" clId="{E55D55CB-72EE-CD40-AB68-F00888F08AC2}" dt="2021-05-09T17:49:06.576" v="1577" actId="14100"/>
          <ac:graphicFrameMkLst>
            <pc:docMk/>
            <pc:sldMk cId="1955010578" sldId="321"/>
            <ac:graphicFrameMk id="2" creationId="{EBABFAD3-A941-F848-8EAC-98804157AF38}"/>
          </ac:graphicFrameMkLst>
        </pc:graphicFrameChg>
      </pc:sldChg>
      <pc:sldChg chg="delSp modSp del mod delAnim">
        <pc:chgData name="Thamme Gowda" userId="12e7dc1a-9ec1-483b-8fec-8bf40b470ec1" providerId="ADAL" clId="{E55D55CB-72EE-CD40-AB68-F00888F08AC2}" dt="2021-05-09T22:30:29.040" v="3463" actId="2696"/>
        <pc:sldMkLst>
          <pc:docMk/>
          <pc:sldMk cId="4250671806" sldId="322"/>
        </pc:sldMkLst>
        <pc:spChg chg="mod">
          <ac:chgData name="Thamme Gowda" userId="12e7dc1a-9ec1-483b-8fec-8bf40b470ec1" providerId="ADAL" clId="{E55D55CB-72EE-CD40-AB68-F00888F08AC2}" dt="2021-05-09T01:41:18.763" v="786"/>
          <ac:spMkLst>
            <pc:docMk/>
            <pc:sldMk cId="4250671806" sldId="322"/>
            <ac:spMk id="4" creationId="{F1FF160D-6AA1-C24E-A4E7-0578BBCB502A}"/>
          </ac:spMkLst>
        </pc:spChg>
        <pc:spChg chg="del mod">
          <ac:chgData name="Thamme Gowda" userId="12e7dc1a-9ec1-483b-8fec-8bf40b470ec1" providerId="ADAL" clId="{E55D55CB-72EE-CD40-AB68-F00888F08AC2}" dt="2021-05-09T01:41:26.355" v="787" actId="478"/>
          <ac:spMkLst>
            <pc:docMk/>
            <pc:sldMk cId="4250671806" sldId="322"/>
            <ac:spMk id="6" creationId="{5991C05A-4064-3D4D-B5A1-005780C3CBF8}"/>
          </ac:spMkLst>
        </pc:spChg>
        <pc:graphicFrameChg chg="mod modGraphic">
          <ac:chgData name="Thamme Gowda" userId="12e7dc1a-9ec1-483b-8fec-8bf40b470ec1" providerId="ADAL" clId="{E55D55CB-72EE-CD40-AB68-F00888F08AC2}" dt="2021-05-09T17:49:12.406" v="1578" actId="14100"/>
          <ac:graphicFrameMkLst>
            <pc:docMk/>
            <pc:sldMk cId="4250671806" sldId="322"/>
            <ac:graphicFrameMk id="2" creationId="{EBABFAD3-A941-F848-8EAC-98804157AF38}"/>
          </ac:graphicFrameMkLst>
        </pc:graphicFrameChg>
      </pc:sldChg>
      <pc:sldChg chg="addSp delSp modSp new mod ord modTransition modAnim modNotesTx">
        <pc:chgData name="Thamme Gowda" userId="12e7dc1a-9ec1-483b-8fec-8bf40b470ec1" providerId="ADAL" clId="{E55D55CB-72EE-CD40-AB68-F00888F08AC2}" dt="2021-05-11T21:00:52.433" v="16138"/>
        <pc:sldMkLst>
          <pc:docMk/>
          <pc:sldMk cId="1673152492" sldId="323"/>
        </pc:sldMkLst>
        <pc:spChg chg="mod">
          <ac:chgData name="Thamme Gowda" userId="12e7dc1a-9ec1-483b-8fec-8bf40b470ec1" providerId="ADAL" clId="{E55D55CB-72EE-CD40-AB68-F00888F08AC2}" dt="2021-05-09T01:52:54.930" v="945" actId="113"/>
          <ac:spMkLst>
            <pc:docMk/>
            <pc:sldMk cId="1673152492" sldId="323"/>
            <ac:spMk id="2" creationId="{1D603C24-C63E-054D-BCAC-A23374B9D3F2}"/>
          </ac:spMkLst>
        </pc:spChg>
        <pc:spChg chg="del">
          <ac:chgData name="Thamme Gowda" userId="12e7dc1a-9ec1-483b-8fec-8bf40b470ec1" providerId="ADAL" clId="{E55D55CB-72EE-CD40-AB68-F00888F08AC2}" dt="2021-05-09T01:46:20.827" v="845"/>
          <ac:spMkLst>
            <pc:docMk/>
            <pc:sldMk cId="1673152492" sldId="323"/>
            <ac:spMk id="3" creationId="{B200BE12-1876-7743-98AA-80913A2FBAC8}"/>
          </ac:spMkLst>
        </pc:spChg>
        <pc:spChg chg="add del mod">
          <ac:chgData name="Thamme Gowda" userId="12e7dc1a-9ec1-483b-8fec-8bf40b470ec1" providerId="ADAL" clId="{E55D55CB-72EE-CD40-AB68-F00888F08AC2}" dt="2021-05-09T01:46:34.946" v="852" actId="767"/>
          <ac:spMkLst>
            <pc:docMk/>
            <pc:sldMk cId="1673152492" sldId="323"/>
            <ac:spMk id="6" creationId="{588D2B18-DFE5-7F46-9A96-C1538D6678A9}"/>
          </ac:spMkLst>
        </pc:spChg>
        <pc:spChg chg="add del mod">
          <ac:chgData name="Thamme Gowda" userId="12e7dc1a-9ec1-483b-8fec-8bf40b470ec1" providerId="ADAL" clId="{E55D55CB-72EE-CD40-AB68-F00888F08AC2}" dt="2021-05-09T01:46:33.356" v="848" actId="767"/>
          <ac:spMkLst>
            <pc:docMk/>
            <pc:sldMk cId="1673152492" sldId="323"/>
            <ac:spMk id="7" creationId="{41C039FE-54FA-5848-9CDF-B558484C3FD0}"/>
          </ac:spMkLst>
        </pc:spChg>
        <pc:spChg chg="add mod">
          <ac:chgData name="Thamme Gowda" userId="12e7dc1a-9ec1-483b-8fec-8bf40b470ec1" providerId="ADAL" clId="{E55D55CB-72EE-CD40-AB68-F00888F08AC2}" dt="2021-05-11T20:11:50.157" v="16000" actId="20577"/>
          <ac:spMkLst>
            <pc:docMk/>
            <pc:sldMk cId="1673152492" sldId="323"/>
            <ac:spMk id="10" creationId="{2CF5FCF3-4D0F-4440-A054-4EC4D5EF9BC3}"/>
          </ac:spMkLst>
        </pc:spChg>
        <pc:spChg chg="add mod">
          <ac:chgData name="Thamme Gowda" userId="12e7dc1a-9ec1-483b-8fec-8bf40b470ec1" providerId="ADAL" clId="{E55D55CB-72EE-CD40-AB68-F00888F08AC2}" dt="2021-05-10T20:27:23.965" v="5828"/>
          <ac:spMkLst>
            <pc:docMk/>
            <pc:sldMk cId="1673152492" sldId="323"/>
            <ac:spMk id="11" creationId="{C971D6CC-6AAE-0141-ADA8-7CCEF315BDB2}"/>
          </ac:spMkLst>
        </pc:spChg>
        <pc:spChg chg="add mod">
          <ac:chgData name="Thamme Gowda" userId="12e7dc1a-9ec1-483b-8fec-8bf40b470ec1" providerId="ADAL" clId="{E55D55CB-72EE-CD40-AB68-F00888F08AC2}" dt="2021-05-10T20:27:23.965" v="5828"/>
          <ac:spMkLst>
            <pc:docMk/>
            <pc:sldMk cId="1673152492" sldId="323"/>
            <ac:spMk id="12" creationId="{8DDE59A4-AFB2-D946-BC00-CE6400E255A7}"/>
          </ac:spMkLst>
        </pc:spChg>
        <pc:picChg chg="add del mod">
          <ac:chgData name="Thamme Gowda" userId="12e7dc1a-9ec1-483b-8fec-8bf40b470ec1" providerId="ADAL" clId="{E55D55CB-72EE-CD40-AB68-F00888F08AC2}" dt="2021-05-11T21:00:52.433" v="16138"/>
          <ac:picMkLst>
            <pc:docMk/>
            <pc:sldMk cId="1673152492" sldId="323"/>
            <ac:picMk id="3" creationId="{D7F619ED-6D0D-F846-AB6C-4E50DA8C61EF}"/>
          </ac:picMkLst>
        </pc:picChg>
        <pc:picChg chg="add mod">
          <ac:chgData name="Thamme Gowda" userId="12e7dc1a-9ec1-483b-8fec-8bf40b470ec1" providerId="ADAL" clId="{E55D55CB-72EE-CD40-AB68-F00888F08AC2}" dt="2021-05-10T20:27:23.965" v="5828"/>
          <ac:picMkLst>
            <pc:docMk/>
            <pc:sldMk cId="1673152492" sldId="323"/>
            <ac:picMk id="5" creationId="{176A009A-9753-224E-8B54-AD8D7B3F1017}"/>
          </ac:picMkLst>
        </pc:picChg>
        <pc:picChg chg="add mod modCrop">
          <ac:chgData name="Thamme Gowda" userId="12e7dc1a-9ec1-483b-8fec-8bf40b470ec1" providerId="ADAL" clId="{E55D55CB-72EE-CD40-AB68-F00888F08AC2}" dt="2021-05-10T20:27:23.965" v="5828"/>
          <ac:picMkLst>
            <pc:docMk/>
            <pc:sldMk cId="1673152492" sldId="323"/>
            <ac:picMk id="9" creationId="{4F1F4B08-052F-994A-9535-51DD68E8E766}"/>
          </ac:picMkLst>
        </pc:picChg>
      </pc:sldChg>
      <pc:sldChg chg="addSp delSp modSp new del mod">
        <pc:chgData name="Thamme Gowda" userId="12e7dc1a-9ec1-483b-8fec-8bf40b470ec1" providerId="ADAL" clId="{E55D55CB-72EE-CD40-AB68-F00888F08AC2}" dt="2021-05-09T17:39:13.463" v="1565" actId="2696"/>
        <pc:sldMkLst>
          <pc:docMk/>
          <pc:sldMk cId="1140778570" sldId="324"/>
        </pc:sldMkLst>
        <pc:spChg chg="mod">
          <ac:chgData name="Thamme Gowda" userId="12e7dc1a-9ec1-483b-8fec-8bf40b470ec1" providerId="ADAL" clId="{E55D55CB-72EE-CD40-AB68-F00888F08AC2}" dt="2021-05-09T17:35:09.542" v="1547" actId="20577"/>
          <ac:spMkLst>
            <pc:docMk/>
            <pc:sldMk cId="1140778570" sldId="324"/>
            <ac:spMk id="2" creationId="{27A6D8FB-E20F-E447-BBBF-7516F5AE1BA8}"/>
          </ac:spMkLst>
        </pc:spChg>
        <pc:spChg chg="add del">
          <ac:chgData name="Thamme Gowda" userId="12e7dc1a-9ec1-483b-8fec-8bf40b470ec1" providerId="ADAL" clId="{E55D55CB-72EE-CD40-AB68-F00888F08AC2}" dt="2021-05-09T02:24:09.700" v="1176" actId="478"/>
          <ac:spMkLst>
            <pc:docMk/>
            <pc:sldMk cId="1140778570" sldId="324"/>
            <ac:spMk id="3" creationId="{9B732608-470A-B14E-8187-7DA77BD60148}"/>
          </ac:spMkLst>
        </pc:spChg>
        <pc:spChg chg="add del mod">
          <ac:chgData name="Thamme Gowda" userId="12e7dc1a-9ec1-483b-8fec-8bf40b470ec1" providerId="ADAL" clId="{E55D55CB-72EE-CD40-AB68-F00888F08AC2}" dt="2021-05-09T02:24:05.256" v="1174" actId="767"/>
          <ac:spMkLst>
            <pc:docMk/>
            <pc:sldMk cId="1140778570" sldId="324"/>
            <ac:spMk id="6" creationId="{8C9AB963-FFDF-5A42-BD53-78197AF8C61F}"/>
          </ac:spMkLst>
        </pc:spChg>
        <pc:picChg chg="add del mod">
          <ac:chgData name="Thamme Gowda" userId="12e7dc1a-9ec1-483b-8fec-8bf40b470ec1" providerId="ADAL" clId="{E55D55CB-72EE-CD40-AB68-F00888F08AC2}" dt="2021-05-09T02:24:06.067" v="1175"/>
          <ac:picMkLst>
            <pc:docMk/>
            <pc:sldMk cId="1140778570" sldId="324"/>
            <ac:picMk id="5" creationId="{743CE6F4-ED56-124B-B429-2C63C1BE09B8}"/>
          </ac:picMkLst>
        </pc:picChg>
        <pc:picChg chg="add mod modCrop">
          <ac:chgData name="Thamme Gowda" userId="12e7dc1a-9ec1-483b-8fec-8bf40b470ec1" providerId="ADAL" clId="{E55D55CB-72EE-CD40-AB68-F00888F08AC2}" dt="2021-05-09T17:36:20.790" v="1555" actId="1076"/>
          <ac:picMkLst>
            <pc:docMk/>
            <pc:sldMk cId="1140778570" sldId="324"/>
            <ac:picMk id="8" creationId="{515D539A-47E3-DF45-98E4-42EAA167D71C}"/>
          </ac:picMkLst>
        </pc:picChg>
      </pc:sldChg>
      <pc:sldChg chg="addSp delSp modSp add mod modTransition modAnim">
        <pc:chgData name="Thamme Gowda" userId="12e7dc1a-9ec1-483b-8fec-8bf40b470ec1" providerId="ADAL" clId="{E55D55CB-72EE-CD40-AB68-F00888F08AC2}" dt="2021-05-11T21:00:52.433" v="16138"/>
        <pc:sldMkLst>
          <pc:docMk/>
          <pc:sldMk cId="2614365485" sldId="325"/>
        </pc:sldMkLst>
        <pc:spChg chg="mod">
          <ac:chgData name="Thamme Gowda" userId="12e7dc1a-9ec1-483b-8fec-8bf40b470ec1" providerId="ADAL" clId="{E55D55CB-72EE-CD40-AB68-F00888F08AC2}" dt="2021-05-11T06:37:41.177" v="11534" actId="1076"/>
          <ac:spMkLst>
            <pc:docMk/>
            <pc:sldMk cId="2614365485" sldId="325"/>
            <ac:spMk id="2" creationId="{F60D7A68-3E84-014F-A7FC-EED9CD9FBAD1}"/>
          </ac:spMkLst>
        </pc:spChg>
        <pc:picChg chg="add del mod">
          <ac:chgData name="Thamme Gowda" userId="12e7dc1a-9ec1-483b-8fec-8bf40b470ec1" providerId="ADAL" clId="{E55D55CB-72EE-CD40-AB68-F00888F08AC2}" dt="2021-05-11T21:00:52.433" v="16138"/>
          <ac:picMkLst>
            <pc:docMk/>
            <pc:sldMk cId="2614365485" sldId="325"/>
            <ac:picMk id="3" creationId="{BE70BBC0-75AB-9342-BA35-C9848B0C7E24}"/>
          </ac:picMkLst>
        </pc:picChg>
      </pc:sldChg>
      <pc:sldChg chg="addSp delSp modSp add mod modTransition modAnim">
        <pc:chgData name="Thamme Gowda" userId="12e7dc1a-9ec1-483b-8fec-8bf40b470ec1" providerId="ADAL" clId="{E55D55CB-72EE-CD40-AB68-F00888F08AC2}" dt="2021-05-11T21:00:52.433" v="16138"/>
        <pc:sldMkLst>
          <pc:docMk/>
          <pc:sldMk cId="4127544548" sldId="326"/>
        </pc:sldMkLst>
        <pc:spChg chg="mod">
          <ac:chgData name="Thamme Gowda" userId="12e7dc1a-9ec1-483b-8fec-8bf40b470ec1" providerId="ADAL" clId="{E55D55CB-72EE-CD40-AB68-F00888F08AC2}" dt="2021-05-09T17:38:43.152" v="1562" actId="20577"/>
          <ac:spMkLst>
            <pc:docMk/>
            <pc:sldMk cId="4127544548" sldId="326"/>
            <ac:spMk id="2" creationId="{27A6D8FB-E20F-E447-BBBF-7516F5AE1BA8}"/>
          </ac:spMkLst>
        </pc:spChg>
        <pc:spChg chg="add del">
          <ac:chgData name="Thamme Gowda" userId="12e7dc1a-9ec1-483b-8fec-8bf40b470ec1" providerId="ADAL" clId="{E55D55CB-72EE-CD40-AB68-F00888F08AC2}" dt="2021-05-09T17:56:25.658" v="1603" actId="478"/>
          <ac:spMkLst>
            <pc:docMk/>
            <pc:sldMk cId="4127544548" sldId="326"/>
            <ac:spMk id="5" creationId="{CD771389-B3CD-714D-AB47-D7C494D35505}"/>
          </ac:spMkLst>
        </pc:spChg>
        <pc:spChg chg="add mod topLvl">
          <ac:chgData name="Thamme Gowda" userId="12e7dc1a-9ec1-483b-8fec-8bf40b470ec1" providerId="ADAL" clId="{E55D55CB-72EE-CD40-AB68-F00888F08AC2}" dt="2021-05-11T06:44:17.728" v="11617" actId="14100"/>
          <ac:spMkLst>
            <pc:docMk/>
            <pc:sldMk cId="4127544548" sldId="326"/>
            <ac:spMk id="6" creationId="{3F7644CD-7D68-3545-8847-C31A0075AEB1}"/>
          </ac:spMkLst>
        </pc:spChg>
        <pc:spChg chg="add mod topLvl">
          <ac:chgData name="Thamme Gowda" userId="12e7dc1a-9ec1-483b-8fec-8bf40b470ec1" providerId="ADAL" clId="{E55D55CB-72EE-CD40-AB68-F00888F08AC2}" dt="2021-05-11T06:44:17.728" v="11617" actId="14100"/>
          <ac:spMkLst>
            <pc:docMk/>
            <pc:sldMk cId="4127544548" sldId="326"/>
            <ac:spMk id="7" creationId="{698DAD93-201C-A149-854F-3FE122AB9A7E}"/>
          </ac:spMkLst>
        </pc:spChg>
        <pc:spChg chg="add del mod">
          <ac:chgData name="Thamme Gowda" userId="12e7dc1a-9ec1-483b-8fec-8bf40b470ec1" providerId="ADAL" clId="{E55D55CB-72EE-CD40-AB68-F00888F08AC2}" dt="2021-05-11T06:43:11.618" v="11601"/>
          <ac:spMkLst>
            <pc:docMk/>
            <pc:sldMk cId="4127544548" sldId="326"/>
            <ac:spMk id="8" creationId="{43FB03C9-8771-2342-B261-5D30D22C563C}"/>
          </ac:spMkLst>
        </pc:spChg>
        <pc:spChg chg="add mod topLvl">
          <ac:chgData name="Thamme Gowda" userId="12e7dc1a-9ec1-483b-8fec-8bf40b470ec1" providerId="ADAL" clId="{E55D55CB-72EE-CD40-AB68-F00888F08AC2}" dt="2021-05-11T06:44:17.728" v="11617" actId="14100"/>
          <ac:spMkLst>
            <pc:docMk/>
            <pc:sldMk cId="4127544548" sldId="326"/>
            <ac:spMk id="9" creationId="{43AC8B48-9B67-9B49-AFBF-81539F37C09B}"/>
          </ac:spMkLst>
        </pc:spChg>
        <pc:grpChg chg="add del mod">
          <ac:chgData name="Thamme Gowda" userId="12e7dc1a-9ec1-483b-8fec-8bf40b470ec1" providerId="ADAL" clId="{E55D55CB-72EE-CD40-AB68-F00888F08AC2}" dt="2021-05-11T06:44:19.714" v="11618" actId="165"/>
          <ac:grpSpMkLst>
            <pc:docMk/>
            <pc:sldMk cId="4127544548" sldId="326"/>
            <ac:grpSpMk id="10" creationId="{9047D738-D80F-6849-96BC-D71E0CE4BADB}"/>
          </ac:grpSpMkLst>
        </pc:grpChg>
        <pc:picChg chg="add del mod">
          <ac:chgData name="Thamme Gowda" userId="12e7dc1a-9ec1-483b-8fec-8bf40b470ec1" providerId="ADAL" clId="{E55D55CB-72EE-CD40-AB68-F00888F08AC2}" dt="2021-05-11T21:00:52.433" v="16138"/>
          <ac:picMkLst>
            <pc:docMk/>
            <pc:sldMk cId="4127544548" sldId="326"/>
            <ac:picMk id="3" creationId="{7ECE2840-5178-9C43-94AA-E8FBEE174529}"/>
          </ac:picMkLst>
        </pc:picChg>
        <pc:picChg chg="add mod topLvl modCrop">
          <ac:chgData name="Thamme Gowda" userId="12e7dc1a-9ec1-483b-8fec-8bf40b470ec1" providerId="ADAL" clId="{E55D55CB-72EE-CD40-AB68-F00888F08AC2}" dt="2021-05-11T06:44:17.728" v="11617" actId="14100"/>
          <ac:picMkLst>
            <pc:docMk/>
            <pc:sldMk cId="4127544548" sldId="326"/>
            <ac:picMk id="4" creationId="{72410CBB-0135-9441-ADE8-89D121BDB39F}"/>
          </ac:picMkLst>
        </pc:picChg>
        <pc:picChg chg="del">
          <ac:chgData name="Thamme Gowda" userId="12e7dc1a-9ec1-483b-8fec-8bf40b470ec1" providerId="ADAL" clId="{E55D55CB-72EE-CD40-AB68-F00888F08AC2}" dt="2021-05-09T17:38:39.278" v="1557" actId="478"/>
          <ac:picMkLst>
            <pc:docMk/>
            <pc:sldMk cId="4127544548" sldId="326"/>
            <ac:picMk id="8" creationId="{515D539A-47E3-DF45-98E4-42EAA167D71C}"/>
          </ac:picMkLst>
        </pc:picChg>
      </pc:sldChg>
      <pc:sldChg chg="addSp delSp modSp new mod ord modTransition modAnim modShow">
        <pc:chgData name="Thamme Gowda" userId="12e7dc1a-9ec1-483b-8fec-8bf40b470ec1" providerId="ADAL" clId="{E55D55CB-72EE-CD40-AB68-F00888F08AC2}" dt="2021-05-11T21:26:45.875" v="16244" actId="729"/>
        <pc:sldMkLst>
          <pc:docMk/>
          <pc:sldMk cId="3390128934" sldId="327"/>
        </pc:sldMkLst>
        <pc:spChg chg="mod">
          <ac:chgData name="Thamme Gowda" userId="12e7dc1a-9ec1-483b-8fec-8bf40b470ec1" providerId="ADAL" clId="{E55D55CB-72EE-CD40-AB68-F00888F08AC2}" dt="2021-05-09T23:00:29.885" v="3796" actId="2711"/>
          <ac:spMkLst>
            <pc:docMk/>
            <pc:sldMk cId="3390128934" sldId="327"/>
            <ac:spMk id="2" creationId="{C4BA6670-E6A0-DE45-811C-A9A17459F7D3}"/>
          </ac:spMkLst>
        </pc:spChg>
        <pc:spChg chg="mod">
          <ac:chgData name="Thamme Gowda" userId="12e7dc1a-9ec1-483b-8fec-8bf40b470ec1" providerId="ADAL" clId="{E55D55CB-72EE-CD40-AB68-F00888F08AC2}" dt="2021-05-11T06:45:42.321" v="11629" actId="207"/>
          <ac:spMkLst>
            <pc:docMk/>
            <pc:sldMk cId="3390128934" sldId="327"/>
            <ac:spMk id="3" creationId="{87469B5A-A96A-EE4D-B891-985507E01E7C}"/>
          </ac:spMkLst>
        </pc:spChg>
        <pc:picChg chg="add del mod">
          <ac:chgData name="Thamme Gowda" userId="12e7dc1a-9ec1-483b-8fec-8bf40b470ec1" providerId="ADAL" clId="{E55D55CB-72EE-CD40-AB68-F00888F08AC2}" dt="2021-05-11T21:00:52.433" v="16138"/>
          <ac:picMkLst>
            <pc:docMk/>
            <pc:sldMk cId="3390128934" sldId="327"/>
            <ac:picMk id="4" creationId="{E7B098FB-1D59-9240-A25A-B252480581B0}"/>
          </ac:picMkLst>
        </pc:picChg>
      </pc:sldChg>
      <pc:sldChg chg="addSp delSp modSp add mod modTransition delAnim modAnim modShow">
        <pc:chgData name="Thamme Gowda" userId="12e7dc1a-9ec1-483b-8fec-8bf40b470ec1" providerId="ADAL" clId="{E55D55CB-72EE-CD40-AB68-F00888F08AC2}" dt="2021-05-11T21:00:47.045" v="16137"/>
        <pc:sldMkLst>
          <pc:docMk/>
          <pc:sldMk cId="2616993952" sldId="328"/>
        </pc:sldMkLst>
        <pc:spChg chg="del mod">
          <ac:chgData name="Thamme Gowda" userId="12e7dc1a-9ec1-483b-8fec-8bf40b470ec1" providerId="ADAL" clId="{E55D55CB-72EE-CD40-AB68-F00888F08AC2}" dt="2021-05-09T21:53:02.720" v="3036" actId="478"/>
          <ac:spMkLst>
            <pc:docMk/>
            <pc:sldMk cId="2616993952" sldId="328"/>
            <ac:spMk id="2" creationId="{7B2DC01A-1B20-AB48-8323-1AC61D4C31F2}"/>
          </ac:spMkLst>
        </pc:spChg>
        <pc:spChg chg="add del mod">
          <ac:chgData name="Thamme Gowda" userId="12e7dc1a-9ec1-483b-8fec-8bf40b470ec1" providerId="ADAL" clId="{E55D55CB-72EE-CD40-AB68-F00888F08AC2}" dt="2021-05-09T21:52:17.049" v="3031" actId="478"/>
          <ac:spMkLst>
            <pc:docMk/>
            <pc:sldMk cId="2616993952" sldId="328"/>
            <ac:spMk id="4" creationId="{3C4A7316-0C64-8346-BC65-7C628B26E9FF}"/>
          </ac:spMkLst>
        </pc:spChg>
        <pc:spChg chg="mod">
          <ac:chgData name="Thamme Gowda" userId="12e7dc1a-9ec1-483b-8fec-8bf40b470ec1" providerId="ADAL" clId="{E55D55CB-72EE-CD40-AB68-F00888F08AC2}" dt="2021-05-10T20:27:23.965" v="5828"/>
          <ac:spMkLst>
            <pc:docMk/>
            <pc:sldMk cId="2616993952" sldId="328"/>
            <ac:spMk id="5" creationId="{44305D09-EE14-A642-9CB9-28D5E69BA510}"/>
          </ac:spMkLst>
        </pc:spChg>
        <pc:spChg chg="mod">
          <ac:chgData name="Thamme Gowda" userId="12e7dc1a-9ec1-483b-8fec-8bf40b470ec1" providerId="ADAL" clId="{E55D55CB-72EE-CD40-AB68-F00888F08AC2}" dt="2021-05-10T20:27:23.965" v="5828"/>
          <ac:spMkLst>
            <pc:docMk/>
            <pc:sldMk cId="2616993952" sldId="328"/>
            <ac:spMk id="8" creationId="{BA1AF408-8BA2-9340-BF34-87C9F4A30287}"/>
          </ac:spMkLst>
        </pc:spChg>
        <pc:spChg chg="add del mod">
          <ac:chgData name="Thamme Gowda" userId="12e7dc1a-9ec1-483b-8fec-8bf40b470ec1" providerId="ADAL" clId="{E55D55CB-72EE-CD40-AB68-F00888F08AC2}" dt="2021-05-09T21:53:19.178" v="3039" actId="478"/>
          <ac:spMkLst>
            <pc:docMk/>
            <pc:sldMk cId="2616993952" sldId="328"/>
            <ac:spMk id="9" creationId="{C909E06B-9FE8-074C-9A05-A7091C912686}"/>
          </ac:spMkLst>
        </pc:spChg>
        <pc:spChg chg="mod">
          <ac:chgData name="Thamme Gowda" userId="12e7dc1a-9ec1-483b-8fec-8bf40b470ec1" providerId="ADAL" clId="{E55D55CB-72EE-CD40-AB68-F00888F08AC2}" dt="2021-05-10T20:27:23.965" v="5828"/>
          <ac:spMkLst>
            <pc:docMk/>
            <pc:sldMk cId="2616993952" sldId="328"/>
            <ac:spMk id="10" creationId="{D4B67BCB-51BF-3B44-9B67-DC0EF5DAEFF7}"/>
          </ac:spMkLst>
        </pc:spChg>
        <pc:spChg chg="mod">
          <ac:chgData name="Thamme Gowda" userId="12e7dc1a-9ec1-483b-8fec-8bf40b470ec1" providerId="ADAL" clId="{E55D55CB-72EE-CD40-AB68-F00888F08AC2}" dt="2021-05-10T20:27:23.965" v="5828"/>
          <ac:spMkLst>
            <pc:docMk/>
            <pc:sldMk cId="2616993952" sldId="328"/>
            <ac:spMk id="12" creationId="{9928E8A0-57D8-814C-B853-2F435C01620C}"/>
          </ac:spMkLst>
        </pc:spChg>
        <pc:spChg chg="mod">
          <ac:chgData name="Thamme Gowda" userId="12e7dc1a-9ec1-483b-8fec-8bf40b470ec1" providerId="ADAL" clId="{E55D55CB-72EE-CD40-AB68-F00888F08AC2}" dt="2021-05-10T20:27:23.965" v="5828"/>
          <ac:spMkLst>
            <pc:docMk/>
            <pc:sldMk cId="2616993952" sldId="328"/>
            <ac:spMk id="13" creationId="{F938C0DE-2F31-E44C-9798-33092F981C4D}"/>
          </ac:spMkLst>
        </pc:spChg>
        <pc:spChg chg="mod">
          <ac:chgData name="Thamme Gowda" userId="12e7dc1a-9ec1-483b-8fec-8bf40b470ec1" providerId="ADAL" clId="{E55D55CB-72EE-CD40-AB68-F00888F08AC2}" dt="2021-05-10T20:27:23.965" v="5828"/>
          <ac:spMkLst>
            <pc:docMk/>
            <pc:sldMk cId="2616993952" sldId="328"/>
            <ac:spMk id="14" creationId="{F52A2FDF-72BE-C64A-98EE-5CAB619E25D9}"/>
          </ac:spMkLst>
        </pc:spChg>
        <pc:spChg chg="mod">
          <ac:chgData name="Thamme Gowda" userId="12e7dc1a-9ec1-483b-8fec-8bf40b470ec1" providerId="ADAL" clId="{E55D55CB-72EE-CD40-AB68-F00888F08AC2}" dt="2021-05-10T20:27:23.965" v="5828"/>
          <ac:spMkLst>
            <pc:docMk/>
            <pc:sldMk cId="2616993952" sldId="328"/>
            <ac:spMk id="16" creationId="{229E6C02-A973-3A46-ACB3-C84B2714B4B0}"/>
          </ac:spMkLst>
        </pc:spChg>
        <pc:spChg chg="mod">
          <ac:chgData name="Thamme Gowda" userId="12e7dc1a-9ec1-483b-8fec-8bf40b470ec1" providerId="ADAL" clId="{E55D55CB-72EE-CD40-AB68-F00888F08AC2}" dt="2021-05-10T20:27:23.965" v="5828"/>
          <ac:spMkLst>
            <pc:docMk/>
            <pc:sldMk cId="2616993952" sldId="328"/>
            <ac:spMk id="17" creationId="{5F2F518E-7B18-9049-83CE-CA5AF0ED90BF}"/>
          </ac:spMkLst>
        </pc:spChg>
        <pc:spChg chg="mod">
          <ac:chgData name="Thamme Gowda" userId="12e7dc1a-9ec1-483b-8fec-8bf40b470ec1" providerId="ADAL" clId="{E55D55CB-72EE-CD40-AB68-F00888F08AC2}" dt="2021-05-10T20:27:23.965" v="5828"/>
          <ac:spMkLst>
            <pc:docMk/>
            <pc:sldMk cId="2616993952" sldId="328"/>
            <ac:spMk id="18" creationId="{4DC8A183-3E4C-7847-86A3-8DE457A2B0E7}"/>
          </ac:spMkLst>
        </pc:spChg>
        <pc:spChg chg="mod">
          <ac:chgData name="Thamme Gowda" userId="12e7dc1a-9ec1-483b-8fec-8bf40b470ec1" providerId="ADAL" clId="{E55D55CB-72EE-CD40-AB68-F00888F08AC2}" dt="2021-05-10T20:27:23.965" v="5828"/>
          <ac:spMkLst>
            <pc:docMk/>
            <pc:sldMk cId="2616993952" sldId="328"/>
            <ac:spMk id="20" creationId="{97F9F49B-B3C7-5641-AB78-15F1C5412356}"/>
          </ac:spMkLst>
        </pc:spChg>
        <pc:spChg chg="mod">
          <ac:chgData name="Thamme Gowda" userId="12e7dc1a-9ec1-483b-8fec-8bf40b470ec1" providerId="ADAL" clId="{E55D55CB-72EE-CD40-AB68-F00888F08AC2}" dt="2021-05-10T20:27:23.965" v="5828"/>
          <ac:spMkLst>
            <pc:docMk/>
            <pc:sldMk cId="2616993952" sldId="328"/>
            <ac:spMk id="21" creationId="{8E7A2FE6-283F-FC4A-89B2-49A92D0B8EA2}"/>
          </ac:spMkLst>
        </pc:spChg>
        <pc:spChg chg="mod">
          <ac:chgData name="Thamme Gowda" userId="12e7dc1a-9ec1-483b-8fec-8bf40b470ec1" providerId="ADAL" clId="{E55D55CB-72EE-CD40-AB68-F00888F08AC2}" dt="2021-05-10T20:27:23.965" v="5828"/>
          <ac:spMkLst>
            <pc:docMk/>
            <pc:sldMk cId="2616993952" sldId="328"/>
            <ac:spMk id="22" creationId="{69B26C43-FEBE-1649-913B-A8227E39C909}"/>
          </ac:spMkLst>
        </pc:spChg>
        <pc:spChg chg="mod">
          <ac:chgData name="Thamme Gowda" userId="12e7dc1a-9ec1-483b-8fec-8bf40b470ec1" providerId="ADAL" clId="{E55D55CB-72EE-CD40-AB68-F00888F08AC2}" dt="2021-05-10T20:27:23.965" v="5828"/>
          <ac:spMkLst>
            <pc:docMk/>
            <pc:sldMk cId="2616993952" sldId="328"/>
            <ac:spMk id="24" creationId="{8B5B8E74-D615-B148-86DC-779BF9444E55}"/>
          </ac:spMkLst>
        </pc:spChg>
        <pc:spChg chg="mod">
          <ac:chgData name="Thamme Gowda" userId="12e7dc1a-9ec1-483b-8fec-8bf40b470ec1" providerId="ADAL" clId="{E55D55CB-72EE-CD40-AB68-F00888F08AC2}" dt="2021-05-10T20:27:23.965" v="5828"/>
          <ac:spMkLst>
            <pc:docMk/>
            <pc:sldMk cId="2616993952" sldId="328"/>
            <ac:spMk id="25" creationId="{AC85C097-1323-4643-BEC0-7A3D40E91691}"/>
          </ac:spMkLst>
        </pc:spChg>
        <pc:spChg chg="mod">
          <ac:chgData name="Thamme Gowda" userId="12e7dc1a-9ec1-483b-8fec-8bf40b470ec1" providerId="ADAL" clId="{E55D55CB-72EE-CD40-AB68-F00888F08AC2}" dt="2021-05-10T20:27:23.965" v="5828"/>
          <ac:spMkLst>
            <pc:docMk/>
            <pc:sldMk cId="2616993952" sldId="328"/>
            <ac:spMk id="26" creationId="{F80AA00D-8EC5-6F41-88F0-5DF25F115108}"/>
          </ac:spMkLst>
        </pc:spChg>
        <pc:spChg chg="mod">
          <ac:chgData name="Thamme Gowda" userId="12e7dc1a-9ec1-483b-8fec-8bf40b470ec1" providerId="ADAL" clId="{E55D55CB-72EE-CD40-AB68-F00888F08AC2}" dt="2021-05-10T20:27:23.965" v="5828"/>
          <ac:spMkLst>
            <pc:docMk/>
            <pc:sldMk cId="2616993952" sldId="328"/>
            <ac:spMk id="28" creationId="{200C03D3-6001-B64A-99D7-4438A7EB0400}"/>
          </ac:spMkLst>
        </pc:spChg>
        <pc:spChg chg="mod">
          <ac:chgData name="Thamme Gowda" userId="12e7dc1a-9ec1-483b-8fec-8bf40b470ec1" providerId="ADAL" clId="{E55D55CB-72EE-CD40-AB68-F00888F08AC2}" dt="2021-05-10T20:27:23.965" v="5828"/>
          <ac:spMkLst>
            <pc:docMk/>
            <pc:sldMk cId="2616993952" sldId="328"/>
            <ac:spMk id="29" creationId="{307C9E78-B210-934A-8347-B5DB733AA08A}"/>
          </ac:spMkLst>
        </pc:spChg>
        <pc:spChg chg="mod">
          <ac:chgData name="Thamme Gowda" userId="12e7dc1a-9ec1-483b-8fec-8bf40b470ec1" providerId="ADAL" clId="{E55D55CB-72EE-CD40-AB68-F00888F08AC2}" dt="2021-05-10T20:27:23.965" v="5828"/>
          <ac:spMkLst>
            <pc:docMk/>
            <pc:sldMk cId="2616993952" sldId="328"/>
            <ac:spMk id="30" creationId="{DD796134-2174-874F-800E-2F6C18AB0970}"/>
          </ac:spMkLst>
        </pc:spChg>
        <pc:spChg chg="mod">
          <ac:chgData name="Thamme Gowda" userId="12e7dc1a-9ec1-483b-8fec-8bf40b470ec1" providerId="ADAL" clId="{E55D55CB-72EE-CD40-AB68-F00888F08AC2}" dt="2021-05-10T20:27:23.965" v="5828"/>
          <ac:spMkLst>
            <pc:docMk/>
            <pc:sldMk cId="2616993952" sldId="328"/>
            <ac:spMk id="31" creationId="{2AA4B589-5454-864D-B47F-9F7F10947094}"/>
          </ac:spMkLst>
        </pc:spChg>
        <pc:spChg chg="mod">
          <ac:chgData name="Thamme Gowda" userId="12e7dc1a-9ec1-483b-8fec-8bf40b470ec1" providerId="ADAL" clId="{E55D55CB-72EE-CD40-AB68-F00888F08AC2}" dt="2021-05-10T20:27:23.965" v="5828"/>
          <ac:spMkLst>
            <pc:docMk/>
            <pc:sldMk cId="2616993952" sldId="328"/>
            <ac:spMk id="32" creationId="{A1F547FC-6B9E-C142-986C-B34854236D97}"/>
          </ac:spMkLst>
        </pc:spChg>
        <pc:spChg chg="mod">
          <ac:chgData name="Thamme Gowda" userId="12e7dc1a-9ec1-483b-8fec-8bf40b470ec1" providerId="ADAL" clId="{E55D55CB-72EE-CD40-AB68-F00888F08AC2}" dt="2021-05-10T20:27:23.965" v="5828"/>
          <ac:spMkLst>
            <pc:docMk/>
            <pc:sldMk cId="2616993952" sldId="328"/>
            <ac:spMk id="34" creationId="{E534AE07-81F6-D04A-B4D4-221DD4805D35}"/>
          </ac:spMkLst>
        </pc:spChg>
        <pc:spChg chg="mod">
          <ac:chgData name="Thamme Gowda" userId="12e7dc1a-9ec1-483b-8fec-8bf40b470ec1" providerId="ADAL" clId="{E55D55CB-72EE-CD40-AB68-F00888F08AC2}" dt="2021-05-10T20:27:23.965" v="5828"/>
          <ac:spMkLst>
            <pc:docMk/>
            <pc:sldMk cId="2616993952" sldId="328"/>
            <ac:spMk id="35" creationId="{55DF625F-9349-154C-87B4-36C7879EBD88}"/>
          </ac:spMkLst>
        </pc:spChg>
        <pc:spChg chg="mod">
          <ac:chgData name="Thamme Gowda" userId="12e7dc1a-9ec1-483b-8fec-8bf40b470ec1" providerId="ADAL" clId="{E55D55CB-72EE-CD40-AB68-F00888F08AC2}" dt="2021-05-10T20:27:23.965" v="5828"/>
          <ac:spMkLst>
            <pc:docMk/>
            <pc:sldMk cId="2616993952" sldId="328"/>
            <ac:spMk id="36" creationId="{3B6CB9F9-42A9-E449-AAFE-C289C2426605}"/>
          </ac:spMkLst>
        </pc:spChg>
        <pc:spChg chg="mod">
          <ac:chgData name="Thamme Gowda" userId="12e7dc1a-9ec1-483b-8fec-8bf40b470ec1" providerId="ADAL" clId="{E55D55CB-72EE-CD40-AB68-F00888F08AC2}" dt="2021-05-10T20:27:23.965" v="5828"/>
          <ac:spMkLst>
            <pc:docMk/>
            <pc:sldMk cId="2616993952" sldId="328"/>
            <ac:spMk id="37" creationId="{50ED6D28-0568-1F40-806A-D3D3D046065A}"/>
          </ac:spMkLst>
        </pc:spChg>
        <pc:spChg chg="del">
          <ac:chgData name="Thamme Gowda" userId="12e7dc1a-9ec1-483b-8fec-8bf40b470ec1" providerId="ADAL" clId="{E55D55CB-72EE-CD40-AB68-F00888F08AC2}" dt="2021-05-09T21:52:07.657" v="3028" actId="478"/>
          <ac:spMkLst>
            <pc:docMk/>
            <pc:sldMk cId="2616993952" sldId="328"/>
            <ac:spMk id="83" creationId="{9C7BF980-C3AA-E14F-AE9A-A8FBAE0E0776}"/>
          </ac:spMkLst>
        </pc:spChg>
        <pc:spChg chg="mod">
          <ac:chgData name="Thamme Gowda" userId="12e7dc1a-9ec1-483b-8fec-8bf40b470ec1" providerId="ADAL" clId="{E55D55CB-72EE-CD40-AB68-F00888F08AC2}" dt="2021-05-10T20:27:23.965" v="5828"/>
          <ac:spMkLst>
            <pc:docMk/>
            <pc:sldMk cId="2616993952" sldId="328"/>
            <ac:spMk id="87" creationId="{68497369-EF8D-5C45-9DA5-E4FCEBC19FEA}"/>
          </ac:spMkLst>
        </pc:spChg>
        <pc:grpChg chg="mod">
          <ac:chgData name="Thamme Gowda" userId="12e7dc1a-9ec1-483b-8fec-8bf40b470ec1" providerId="ADAL" clId="{E55D55CB-72EE-CD40-AB68-F00888F08AC2}" dt="2021-05-10T20:27:23.965" v="5828"/>
          <ac:grpSpMkLst>
            <pc:docMk/>
            <pc:sldMk cId="2616993952" sldId="328"/>
            <ac:grpSpMk id="7" creationId="{EDE8D4FE-FB90-EF46-8887-946CCE3740EF}"/>
          </ac:grpSpMkLst>
        </pc:grpChg>
        <pc:grpChg chg="mod">
          <ac:chgData name="Thamme Gowda" userId="12e7dc1a-9ec1-483b-8fec-8bf40b470ec1" providerId="ADAL" clId="{E55D55CB-72EE-CD40-AB68-F00888F08AC2}" dt="2021-05-10T20:27:23.965" v="5828"/>
          <ac:grpSpMkLst>
            <pc:docMk/>
            <pc:sldMk cId="2616993952" sldId="328"/>
            <ac:grpSpMk id="11" creationId="{357BEB86-00F7-504E-951D-4B7C658F3E92}"/>
          </ac:grpSpMkLst>
        </pc:grpChg>
        <pc:grpChg chg="mod">
          <ac:chgData name="Thamme Gowda" userId="12e7dc1a-9ec1-483b-8fec-8bf40b470ec1" providerId="ADAL" clId="{E55D55CB-72EE-CD40-AB68-F00888F08AC2}" dt="2021-05-10T20:27:23.965" v="5828"/>
          <ac:grpSpMkLst>
            <pc:docMk/>
            <pc:sldMk cId="2616993952" sldId="328"/>
            <ac:grpSpMk id="15" creationId="{5BA8765E-F222-694A-99C0-9FA8F1F24C1F}"/>
          </ac:grpSpMkLst>
        </pc:grpChg>
        <pc:grpChg chg="mod">
          <ac:chgData name="Thamme Gowda" userId="12e7dc1a-9ec1-483b-8fec-8bf40b470ec1" providerId="ADAL" clId="{E55D55CB-72EE-CD40-AB68-F00888F08AC2}" dt="2021-05-10T20:27:23.965" v="5828"/>
          <ac:grpSpMkLst>
            <pc:docMk/>
            <pc:sldMk cId="2616993952" sldId="328"/>
            <ac:grpSpMk id="19" creationId="{E28195EE-E913-EE42-B897-B56E2AC66DCE}"/>
          </ac:grpSpMkLst>
        </pc:grpChg>
        <pc:grpChg chg="mod">
          <ac:chgData name="Thamme Gowda" userId="12e7dc1a-9ec1-483b-8fec-8bf40b470ec1" providerId="ADAL" clId="{E55D55CB-72EE-CD40-AB68-F00888F08AC2}" dt="2021-05-10T20:27:23.965" v="5828"/>
          <ac:grpSpMkLst>
            <pc:docMk/>
            <pc:sldMk cId="2616993952" sldId="328"/>
            <ac:grpSpMk id="23" creationId="{7882FCFF-BE48-0540-8478-8AE7B9AFDFB6}"/>
          </ac:grpSpMkLst>
        </pc:grpChg>
        <pc:grpChg chg="mod">
          <ac:chgData name="Thamme Gowda" userId="12e7dc1a-9ec1-483b-8fec-8bf40b470ec1" providerId="ADAL" clId="{E55D55CB-72EE-CD40-AB68-F00888F08AC2}" dt="2021-05-10T20:27:23.965" v="5828"/>
          <ac:grpSpMkLst>
            <pc:docMk/>
            <pc:sldMk cId="2616993952" sldId="328"/>
            <ac:grpSpMk id="27" creationId="{12364A3E-AD3E-FE4D-869D-A5B28F8800BB}"/>
          </ac:grpSpMkLst>
        </pc:grpChg>
        <pc:grpChg chg="add mod">
          <ac:chgData name="Thamme Gowda" userId="12e7dc1a-9ec1-483b-8fec-8bf40b470ec1" providerId="ADAL" clId="{E55D55CB-72EE-CD40-AB68-F00888F08AC2}" dt="2021-05-10T20:27:23.965" v="5828"/>
          <ac:grpSpMkLst>
            <pc:docMk/>
            <pc:sldMk cId="2616993952" sldId="328"/>
            <ac:grpSpMk id="33" creationId="{6A822CA4-5863-FD4D-A26F-8830AD7AAAF5}"/>
          </ac:grpSpMkLst>
        </pc:grpChg>
        <pc:cxnChg chg="mod">
          <ac:chgData name="Thamme Gowda" userId="12e7dc1a-9ec1-483b-8fec-8bf40b470ec1" providerId="ADAL" clId="{E55D55CB-72EE-CD40-AB68-F00888F08AC2}" dt="2021-05-10T20:27:23.965" v="5828"/>
          <ac:cxnSpMkLst>
            <pc:docMk/>
            <pc:sldMk cId="2616993952" sldId="328"/>
            <ac:cxnSpMk id="39" creationId="{9E10C70B-A172-DA44-97A4-3CCCF169506C}"/>
          </ac:cxnSpMkLst>
        </pc:cxnChg>
        <pc:cxnChg chg="mod">
          <ac:chgData name="Thamme Gowda" userId="12e7dc1a-9ec1-483b-8fec-8bf40b470ec1" providerId="ADAL" clId="{E55D55CB-72EE-CD40-AB68-F00888F08AC2}" dt="2021-05-10T20:27:23.965" v="5828"/>
          <ac:cxnSpMkLst>
            <pc:docMk/>
            <pc:sldMk cId="2616993952" sldId="328"/>
            <ac:cxnSpMk id="43" creationId="{89D8A1D5-1458-A042-AD15-6D7DC33D33AD}"/>
          </ac:cxnSpMkLst>
        </pc:cxnChg>
        <pc:cxnChg chg="mod">
          <ac:chgData name="Thamme Gowda" userId="12e7dc1a-9ec1-483b-8fec-8bf40b470ec1" providerId="ADAL" clId="{E55D55CB-72EE-CD40-AB68-F00888F08AC2}" dt="2021-05-10T20:27:23.965" v="5828"/>
          <ac:cxnSpMkLst>
            <pc:docMk/>
            <pc:sldMk cId="2616993952" sldId="328"/>
            <ac:cxnSpMk id="45" creationId="{4EEB966D-93F2-6042-90CF-85ECF6C45409}"/>
          </ac:cxnSpMkLst>
        </pc:cxnChg>
        <pc:cxnChg chg="mod">
          <ac:chgData name="Thamme Gowda" userId="12e7dc1a-9ec1-483b-8fec-8bf40b470ec1" providerId="ADAL" clId="{E55D55CB-72EE-CD40-AB68-F00888F08AC2}" dt="2021-05-10T20:27:23.965" v="5828"/>
          <ac:cxnSpMkLst>
            <pc:docMk/>
            <pc:sldMk cId="2616993952" sldId="328"/>
            <ac:cxnSpMk id="54" creationId="{24AE48E0-C199-9849-A467-3A99854960E5}"/>
          </ac:cxnSpMkLst>
        </pc:cxnChg>
        <pc:cxnChg chg="mod">
          <ac:chgData name="Thamme Gowda" userId="12e7dc1a-9ec1-483b-8fec-8bf40b470ec1" providerId="ADAL" clId="{E55D55CB-72EE-CD40-AB68-F00888F08AC2}" dt="2021-05-10T20:27:23.965" v="5828"/>
          <ac:cxnSpMkLst>
            <pc:docMk/>
            <pc:sldMk cId="2616993952" sldId="328"/>
            <ac:cxnSpMk id="56" creationId="{5FFCAA39-5598-8245-B5ED-FDD559E08500}"/>
          </ac:cxnSpMkLst>
        </pc:cxnChg>
        <pc:cxnChg chg="mod">
          <ac:chgData name="Thamme Gowda" userId="12e7dc1a-9ec1-483b-8fec-8bf40b470ec1" providerId="ADAL" clId="{E55D55CB-72EE-CD40-AB68-F00888F08AC2}" dt="2021-05-10T20:27:23.965" v="5828"/>
          <ac:cxnSpMkLst>
            <pc:docMk/>
            <pc:sldMk cId="2616993952" sldId="328"/>
            <ac:cxnSpMk id="60" creationId="{6E8A65B1-E399-974C-B7F7-A8813114A113}"/>
          </ac:cxnSpMkLst>
        </pc:cxnChg>
        <pc:cxnChg chg="mod">
          <ac:chgData name="Thamme Gowda" userId="12e7dc1a-9ec1-483b-8fec-8bf40b470ec1" providerId="ADAL" clId="{E55D55CB-72EE-CD40-AB68-F00888F08AC2}" dt="2021-05-10T20:27:23.965" v="5828"/>
          <ac:cxnSpMkLst>
            <pc:docMk/>
            <pc:sldMk cId="2616993952" sldId="328"/>
            <ac:cxnSpMk id="62" creationId="{3EC87B3C-1B56-B64A-A22C-11D5C9A1517B}"/>
          </ac:cxnSpMkLst>
        </pc:cxnChg>
        <pc:cxnChg chg="mod">
          <ac:chgData name="Thamme Gowda" userId="12e7dc1a-9ec1-483b-8fec-8bf40b470ec1" providerId="ADAL" clId="{E55D55CB-72EE-CD40-AB68-F00888F08AC2}" dt="2021-05-10T20:27:23.965" v="5828"/>
          <ac:cxnSpMkLst>
            <pc:docMk/>
            <pc:sldMk cId="2616993952" sldId="328"/>
            <ac:cxnSpMk id="64" creationId="{02206C90-27AA-D24C-B8B4-8FCD1F1378E2}"/>
          </ac:cxnSpMkLst>
        </pc:cxnChg>
        <pc:cxnChg chg="mod">
          <ac:chgData name="Thamme Gowda" userId="12e7dc1a-9ec1-483b-8fec-8bf40b470ec1" providerId="ADAL" clId="{E55D55CB-72EE-CD40-AB68-F00888F08AC2}" dt="2021-05-10T20:27:23.965" v="5828"/>
          <ac:cxnSpMkLst>
            <pc:docMk/>
            <pc:sldMk cId="2616993952" sldId="328"/>
            <ac:cxnSpMk id="66" creationId="{E6A0E43B-6340-5F4D-992B-1DBFEC73C829}"/>
          </ac:cxnSpMkLst>
        </pc:cxnChg>
        <pc:cxnChg chg="mod">
          <ac:chgData name="Thamme Gowda" userId="12e7dc1a-9ec1-483b-8fec-8bf40b470ec1" providerId="ADAL" clId="{E55D55CB-72EE-CD40-AB68-F00888F08AC2}" dt="2021-05-10T20:27:23.965" v="5828"/>
          <ac:cxnSpMkLst>
            <pc:docMk/>
            <pc:sldMk cId="2616993952" sldId="328"/>
            <ac:cxnSpMk id="68" creationId="{7D95ED89-9018-F74E-9BF0-DED2D6E6B93A}"/>
          </ac:cxnSpMkLst>
        </pc:cxnChg>
        <pc:cxnChg chg="mod">
          <ac:chgData name="Thamme Gowda" userId="12e7dc1a-9ec1-483b-8fec-8bf40b470ec1" providerId="ADAL" clId="{E55D55CB-72EE-CD40-AB68-F00888F08AC2}" dt="2021-05-10T20:27:23.965" v="5828"/>
          <ac:cxnSpMkLst>
            <pc:docMk/>
            <pc:sldMk cId="2616993952" sldId="328"/>
            <ac:cxnSpMk id="75" creationId="{D560AC88-2007-6D4E-91FF-E662394CF378}"/>
          </ac:cxnSpMkLst>
        </pc:cxnChg>
        <pc:cxnChg chg="mod">
          <ac:chgData name="Thamme Gowda" userId="12e7dc1a-9ec1-483b-8fec-8bf40b470ec1" providerId="ADAL" clId="{E55D55CB-72EE-CD40-AB68-F00888F08AC2}" dt="2021-05-10T20:27:23.965" v="5828"/>
          <ac:cxnSpMkLst>
            <pc:docMk/>
            <pc:sldMk cId="2616993952" sldId="328"/>
            <ac:cxnSpMk id="89" creationId="{9982D019-7299-8C4F-945E-0752D85F1776}"/>
          </ac:cxnSpMkLst>
        </pc:cxnChg>
        <pc:cxnChg chg="mod">
          <ac:chgData name="Thamme Gowda" userId="12e7dc1a-9ec1-483b-8fec-8bf40b470ec1" providerId="ADAL" clId="{E55D55CB-72EE-CD40-AB68-F00888F08AC2}" dt="2021-05-10T20:27:23.965" v="5828"/>
          <ac:cxnSpMkLst>
            <pc:docMk/>
            <pc:sldMk cId="2616993952" sldId="328"/>
            <ac:cxnSpMk id="91" creationId="{575307D6-E38D-784F-BD59-AD16931CF1C5}"/>
          </ac:cxnSpMkLst>
        </pc:cxnChg>
      </pc:sldChg>
      <pc:sldChg chg="addSp delSp modSp add mod modTransition modAnim modNotes">
        <pc:chgData name="Thamme Gowda" userId="12e7dc1a-9ec1-483b-8fec-8bf40b470ec1" providerId="ADAL" clId="{E55D55CB-72EE-CD40-AB68-F00888F08AC2}" dt="2021-05-11T21:00:52.433" v="16138"/>
        <pc:sldMkLst>
          <pc:docMk/>
          <pc:sldMk cId="1374350354" sldId="329"/>
        </pc:sldMkLst>
        <pc:spChg chg="mod">
          <ac:chgData name="Thamme Gowda" userId="12e7dc1a-9ec1-483b-8fec-8bf40b470ec1" providerId="ADAL" clId="{E55D55CB-72EE-CD40-AB68-F00888F08AC2}" dt="2021-05-11T06:41:26.004" v="11583" actId="255"/>
          <ac:spMkLst>
            <pc:docMk/>
            <pc:sldMk cId="1374350354" sldId="329"/>
            <ac:spMk id="4" creationId="{F1FF160D-6AA1-C24E-A4E7-0578BBCB502A}"/>
          </ac:spMkLst>
        </pc:spChg>
        <pc:spChg chg="mod">
          <ac:chgData name="Thamme Gowda" userId="12e7dc1a-9ec1-483b-8fec-8bf40b470ec1" providerId="ADAL" clId="{E55D55CB-72EE-CD40-AB68-F00888F08AC2}" dt="2021-05-11T06:41:35.232" v="11588" actId="20577"/>
          <ac:spMkLst>
            <pc:docMk/>
            <pc:sldMk cId="1374350354" sldId="329"/>
            <ac:spMk id="6" creationId="{5991C05A-4064-3D4D-B5A1-005780C3CBF8}"/>
          </ac:spMkLst>
        </pc:spChg>
        <pc:graphicFrameChg chg="mod modGraphic">
          <ac:chgData name="Thamme Gowda" userId="12e7dc1a-9ec1-483b-8fec-8bf40b470ec1" providerId="ADAL" clId="{E55D55CB-72EE-CD40-AB68-F00888F08AC2}" dt="2021-05-10T20:27:23.965" v="5828"/>
          <ac:graphicFrameMkLst>
            <pc:docMk/>
            <pc:sldMk cId="1374350354" sldId="329"/>
            <ac:graphicFrameMk id="2" creationId="{EBABFAD3-A941-F848-8EAC-98804157AF38}"/>
          </ac:graphicFrameMkLst>
        </pc:graphicFrameChg>
        <pc:picChg chg="add del mod">
          <ac:chgData name="Thamme Gowda" userId="12e7dc1a-9ec1-483b-8fec-8bf40b470ec1" providerId="ADAL" clId="{E55D55CB-72EE-CD40-AB68-F00888F08AC2}" dt="2021-05-11T21:00:52.433" v="16138"/>
          <ac:picMkLst>
            <pc:docMk/>
            <pc:sldMk cId="1374350354" sldId="329"/>
            <ac:picMk id="3" creationId="{E779B847-0130-3045-A89B-6D22F25B75C8}"/>
          </ac:picMkLst>
        </pc:picChg>
      </pc:sldChg>
      <pc:sldChg chg="addSp delSp modSp add mod modTransition modAnim modNotes">
        <pc:chgData name="Thamme Gowda" userId="12e7dc1a-9ec1-483b-8fec-8bf40b470ec1" providerId="ADAL" clId="{E55D55CB-72EE-CD40-AB68-F00888F08AC2}" dt="2021-05-11T21:00:52.433" v="16138"/>
        <pc:sldMkLst>
          <pc:docMk/>
          <pc:sldMk cId="3393117143" sldId="330"/>
        </pc:sldMkLst>
        <pc:spChg chg="mod">
          <ac:chgData name="Thamme Gowda" userId="12e7dc1a-9ec1-483b-8fec-8bf40b470ec1" providerId="ADAL" clId="{E55D55CB-72EE-CD40-AB68-F00888F08AC2}" dt="2021-05-11T06:41:42.912" v="11589" actId="255"/>
          <ac:spMkLst>
            <pc:docMk/>
            <pc:sldMk cId="3393117143" sldId="330"/>
            <ac:spMk id="4" creationId="{F1FF160D-6AA1-C24E-A4E7-0578BBCB502A}"/>
          </ac:spMkLst>
        </pc:spChg>
        <pc:spChg chg="mod">
          <ac:chgData name="Thamme Gowda" userId="12e7dc1a-9ec1-483b-8fec-8bf40b470ec1" providerId="ADAL" clId="{E55D55CB-72EE-CD40-AB68-F00888F08AC2}" dt="2021-05-10T20:27:23.965" v="5828"/>
          <ac:spMkLst>
            <pc:docMk/>
            <pc:sldMk cId="3393117143" sldId="330"/>
            <ac:spMk id="6" creationId="{5991C05A-4064-3D4D-B5A1-005780C3CBF8}"/>
          </ac:spMkLst>
        </pc:spChg>
        <pc:graphicFrameChg chg="mod modGraphic">
          <ac:chgData name="Thamme Gowda" userId="12e7dc1a-9ec1-483b-8fec-8bf40b470ec1" providerId="ADAL" clId="{E55D55CB-72EE-CD40-AB68-F00888F08AC2}" dt="2021-05-10T20:27:23.965" v="5828"/>
          <ac:graphicFrameMkLst>
            <pc:docMk/>
            <pc:sldMk cId="3393117143" sldId="330"/>
            <ac:graphicFrameMk id="2" creationId="{EBABFAD3-A941-F848-8EAC-98804157AF38}"/>
          </ac:graphicFrameMkLst>
        </pc:graphicFrameChg>
        <pc:picChg chg="add del mod">
          <ac:chgData name="Thamme Gowda" userId="12e7dc1a-9ec1-483b-8fec-8bf40b470ec1" providerId="ADAL" clId="{E55D55CB-72EE-CD40-AB68-F00888F08AC2}" dt="2021-05-11T21:00:52.433" v="16138"/>
          <ac:picMkLst>
            <pc:docMk/>
            <pc:sldMk cId="3393117143" sldId="330"/>
            <ac:picMk id="3" creationId="{F6866EFD-7D6F-C748-8A48-FA4E6FCAA6D9}"/>
          </ac:picMkLst>
        </pc:picChg>
      </pc:sldChg>
      <pc:sldChg chg="modSp new del mod modShow">
        <pc:chgData name="Thamme Gowda" userId="12e7dc1a-9ec1-483b-8fec-8bf40b470ec1" providerId="ADAL" clId="{E55D55CB-72EE-CD40-AB68-F00888F08AC2}" dt="2021-05-11T06:36:27.208" v="11523" actId="2696"/>
        <pc:sldMkLst>
          <pc:docMk/>
          <pc:sldMk cId="1651771487" sldId="331"/>
        </pc:sldMkLst>
        <pc:spChg chg="mod">
          <ac:chgData name="Thamme Gowda" userId="12e7dc1a-9ec1-483b-8fec-8bf40b470ec1" providerId="ADAL" clId="{E55D55CB-72EE-CD40-AB68-F00888F08AC2}" dt="2021-05-10T02:25:08.221" v="4069" actId="20577"/>
          <ac:spMkLst>
            <pc:docMk/>
            <pc:sldMk cId="1651771487" sldId="331"/>
            <ac:spMk id="2" creationId="{E1DA5601-CF54-F244-9F2C-86687D624293}"/>
          </ac:spMkLst>
        </pc:spChg>
      </pc:sldChg>
      <pc:sldChg chg="addSp delSp modSp add mod modTransition modAnim modNotesTx">
        <pc:chgData name="Thamme Gowda" userId="12e7dc1a-9ec1-483b-8fec-8bf40b470ec1" providerId="ADAL" clId="{E55D55CB-72EE-CD40-AB68-F00888F08AC2}" dt="2021-05-11T21:00:52.433" v="16138"/>
        <pc:sldMkLst>
          <pc:docMk/>
          <pc:sldMk cId="887195812" sldId="332"/>
        </pc:sldMkLst>
        <pc:spChg chg="mod">
          <ac:chgData name="Thamme Gowda" userId="12e7dc1a-9ec1-483b-8fec-8bf40b470ec1" providerId="ADAL" clId="{E55D55CB-72EE-CD40-AB68-F00888F08AC2}" dt="2021-05-11T06:37:09.181" v="11528" actId="1076"/>
          <ac:spMkLst>
            <pc:docMk/>
            <pc:sldMk cId="887195812" sldId="332"/>
            <ac:spMk id="2" creationId="{F60D7A68-3E84-014F-A7FC-EED9CD9FBAD1}"/>
          </ac:spMkLst>
        </pc:spChg>
        <pc:spChg chg="add mod">
          <ac:chgData name="Thamme Gowda" userId="12e7dc1a-9ec1-483b-8fec-8bf40b470ec1" providerId="ADAL" clId="{E55D55CB-72EE-CD40-AB68-F00888F08AC2}" dt="2021-05-11T16:35:24.280" v="13918" actId="1076"/>
          <ac:spMkLst>
            <pc:docMk/>
            <pc:sldMk cId="887195812" sldId="332"/>
            <ac:spMk id="3" creationId="{842142CF-9442-0547-B3E1-69676606313A}"/>
          </ac:spMkLst>
        </pc:spChg>
        <pc:picChg chg="add del mod">
          <ac:chgData name="Thamme Gowda" userId="12e7dc1a-9ec1-483b-8fec-8bf40b470ec1" providerId="ADAL" clId="{E55D55CB-72EE-CD40-AB68-F00888F08AC2}" dt="2021-05-11T19:55:17.809" v="15851"/>
          <ac:picMkLst>
            <pc:docMk/>
            <pc:sldMk cId="887195812" sldId="332"/>
            <ac:picMk id="4" creationId="{78377A93-D380-3349-BF0F-E44DB64D9CD6}"/>
          </ac:picMkLst>
        </pc:picChg>
        <pc:picChg chg="add del mod">
          <ac:chgData name="Thamme Gowda" userId="12e7dc1a-9ec1-483b-8fec-8bf40b470ec1" providerId="ADAL" clId="{E55D55CB-72EE-CD40-AB68-F00888F08AC2}" dt="2021-05-11T21:00:52.433" v="16138"/>
          <ac:picMkLst>
            <pc:docMk/>
            <pc:sldMk cId="887195812" sldId="332"/>
            <ac:picMk id="5" creationId="{7E1FC001-7B5A-CC4E-AFEC-407DDCD3A1D7}"/>
          </ac:picMkLst>
        </pc:picChg>
      </pc:sldChg>
      <pc:sldMasterChg chg="addSp delSp modSp mod modSldLayout">
        <pc:chgData name="Thamme Gowda" userId="12e7dc1a-9ec1-483b-8fec-8bf40b470ec1" providerId="ADAL" clId="{E55D55CB-72EE-CD40-AB68-F00888F08AC2}" dt="2021-05-10T20:36:56.362" v="5930" actId="2711"/>
        <pc:sldMasterMkLst>
          <pc:docMk/>
          <pc:sldMasterMk cId="0" sldId="2147483660"/>
        </pc:sldMasterMkLst>
        <pc:spChg chg="add mod">
          <ac:chgData name="Thamme Gowda" userId="12e7dc1a-9ec1-483b-8fec-8bf40b470ec1" providerId="ADAL" clId="{E55D55CB-72EE-CD40-AB68-F00888F08AC2}" dt="2021-05-10T20:36:07.597" v="5928" actId="121"/>
          <ac:spMkLst>
            <pc:docMk/>
            <pc:sldMasterMk cId="0" sldId="2147483660"/>
            <ac:spMk id="2" creationId="{817C9802-732C-3148-9CA8-296922CB11A7}"/>
          </ac:spMkLst>
        </pc:spChg>
        <pc:spChg chg="mod">
          <ac:chgData name="Thamme Gowda" userId="12e7dc1a-9ec1-483b-8fec-8bf40b470ec1" providerId="ADAL" clId="{E55D55CB-72EE-CD40-AB68-F00888F08AC2}" dt="2021-05-10T20:35:13.197" v="5922" actId="1076"/>
          <ac:spMkLst>
            <pc:docMk/>
            <pc:sldMasterMk cId="0" sldId="2147483660"/>
            <ac:spMk id="7" creationId="{00000000-0000-0000-0000-000000000000}"/>
          </ac:spMkLst>
        </pc:spChg>
        <pc:spChg chg="mod">
          <ac:chgData name="Thamme Gowda" userId="12e7dc1a-9ec1-483b-8fec-8bf40b470ec1" providerId="ADAL" clId="{E55D55CB-72EE-CD40-AB68-F00888F08AC2}" dt="2021-05-10T20:28:18.146" v="5833" actId="1076"/>
          <ac:spMkLst>
            <pc:docMk/>
            <pc:sldMasterMk cId="0" sldId="2147483660"/>
            <ac:spMk id="8" creationId="{00000000-0000-0000-0000-000000000000}"/>
          </ac:spMkLst>
        </pc:spChg>
        <pc:picChg chg="del mod">
          <ac:chgData name="Thamme Gowda" userId="12e7dc1a-9ec1-483b-8fec-8bf40b470ec1" providerId="ADAL" clId="{E55D55CB-72EE-CD40-AB68-F00888F08AC2}" dt="2021-05-10T20:34:47.831" v="5914" actId="478"/>
          <ac:picMkLst>
            <pc:docMk/>
            <pc:sldMasterMk cId="0" sldId="2147483660"/>
            <ac:picMk id="9" creationId="{00000000-0000-0000-0000-000000000000}"/>
          </ac:picMkLst>
        </pc:picChg>
        <pc:picChg chg="mod">
          <ac:chgData name="Thamme Gowda" userId="12e7dc1a-9ec1-483b-8fec-8bf40b470ec1" providerId="ADAL" clId="{E55D55CB-72EE-CD40-AB68-F00888F08AC2}" dt="2021-05-10T20:27:23.965" v="5828"/>
          <ac:picMkLst>
            <pc:docMk/>
            <pc:sldMasterMk cId="0" sldId="2147483660"/>
            <ac:picMk id="11" creationId="{00000000-0000-0000-0000-000000000000}"/>
          </ac:picMkLst>
        </pc:picChg>
        <pc:picChg chg="mod">
          <ac:chgData name="Thamme Gowda" userId="12e7dc1a-9ec1-483b-8fec-8bf40b470ec1" providerId="ADAL" clId="{E55D55CB-72EE-CD40-AB68-F00888F08AC2}" dt="2021-05-10T20:32:03.912" v="5847" actId="1076"/>
          <ac:picMkLst>
            <pc:docMk/>
            <pc:sldMasterMk cId="0" sldId="2147483660"/>
            <ac:picMk id="12" creationId="{00000000-0000-0000-0000-000000000000}"/>
          </ac:picMkLst>
        </pc:picChg>
        <pc:sldLayoutChg chg="addSp delSp modSp mod">
          <pc:chgData name="Thamme Gowda" userId="12e7dc1a-9ec1-483b-8fec-8bf40b470ec1" providerId="ADAL" clId="{E55D55CB-72EE-CD40-AB68-F00888F08AC2}" dt="2021-05-10T20:36:56.362" v="5930" actId="2711"/>
          <pc:sldLayoutMkLst>
            <pc:docMk/>
            <pc:sldMasterMk cId="0" sldId="2147483660"/>
            <pc:sldLayoutMk cId="2561734184" sldId="2147483663"/>
          </pc:sldLayoutMkLst>
          <pc:spChg chg="add del mod">
            <ac:chgData name="Thamme Gowda" userId="12e7dc1a-9ec1-483b-8fec-8bf40b470ec1" providerId="ADAL" clId="{E55D55CB-72EE-CD40-AB68-F00888F08AC2}" dt="2021-05-09T22:52:57.322" v="3706" actId="767"/>
            <ac:spMkLst>
              <pc:docMk/>
              <pc:sldMasterMk cId="0" sldId="2147483660"/>
              <pc:sldLayoutMk cId="2561734184" sldId="2147483663"/>
              <ac:spMk id="2" creationId="{BB88DBA5-54BC-4340-9B9A-B7B065E99058}"/>
            </ac:spMkLst>
          </pc:spChg>
          <pc:spChg chg="mod">
            <ac:chgData name="Thamme Gowda" userId="12e7dc1a-9ec1-483b-8fec-8bf40b470ec1" providerId="ADAL" clId="{E55D55CB-72EE-CD40-AB68-F00888F08AC2}" dt="2021-05-10T20:36:30.840" v="5929" actId="1076"/>
            <ac:spMkLst>
              <pc:docMk/>
              <pc:sldMasterMk cId="0" sldId="2147483660"/>
              <pc:sldLayoutMk cId="2561734184" sldId="2147483663"/>
              <ac:spMk id="7" creationId="{642CC0FB-6B53-4D48-B2CE-E280E15352C2}"/>
            </ac:spMkLst>
          </pc:spChg>
          <pc:spChg chg="del mod">
            <ac:chgData name="Thamme Gowda" userId="12e7dc1a-9ec1-483b-8fec-8bf40b470ec1" providerId="ADAL" clId="{E55D55CB-72EE-CD40-AB68-F00888F08AC2}" dt="2021-05-10T20:31:40.462" v="5846" actId="478"/>
            <ac:spMkLst>
              <pc:docMk/>
              <pc:sldMasterMk cId="0" sldId="2147483660"/>
              <pc:sldLayoutMk cId="2561734184" sldId="2147483663"/>
              <ac:spMk id="8" creationId="{ADEF354C-553F-484C-8A4E-4897333D8996}"/>
            </ac:spMkLst>
          </pc:spChg>
          <pc:spChg chg="mod">
            <ac:chgData name="Thamme Gowda" userId="12e7dc1a-9ec1-483b-8fec-8bf40b470ec1" providerId="ADAL" clId="{E55D55CB-72EE-CD40-AB68-F00888F08AC2}" dt="2021-05-10T20:36:56.362" v="5930" actId="2711"/>
            <ac:spMkLst>
              <pc:docMk/>
              <pc:sldMasterMk cId="0" sldId="2147483660"/>
              <pc:sldLayoutMk cId="2561734184" sldId="2147483663"/>
              <ac:spMk id="9" creationId="{E81EA174-4850-D243-99B0-B44D78C82A4E}"/>
            </ac:spMkLst>
          </pc:spChg>
          <pc:spChg chg="mod">
            <ac:chgData name="Thamme Gowda" userId="12e7dc1a-9ec1-483b-8fec-8bf40b470ec1" providerId="ADAL" clId="{E55D55CB-72EE-CD40-AB68-F00888F08AC2}" dt="2021-05-10T20:30:17.656" v="5844" actId="14100"/>
            <ac:spMkLst>
              <pc:docMk/>
              <pc:sldMasterMk cId="0" sldId="2147483660"/>
              <pc:sldLayoutMk cId="2561734184" sldId="2147483663"/>
              <ac:spMk id="10" creationId="{DA005475-03AD-8A48-BB6F-ED324410D135}"/>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tg\work\phd\phd-git\quals-ppt\Quals-tabs-n-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tg\work\phd\phd-git\quals-ppt\Quals-tabs-n-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tg\work\phd\phd-git\quals-ppt\Quals-tabs-n-charts.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Users/weiqiuyou/Documents/USC_ISI/presentation/Book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weiqiuyou/Documents/USC_ISI/presentation/graphs%20for%20recording.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tg\work\phd\phd-git\quals-ppt\Quals-MT-results-tabs-n-char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tg\work\phd\phd-git\quals-ppt\Quals-tabs-n-char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Users\tg\work\phd\phd-git\quals-ppt\Quals-tabs-n-charts.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Users\tg\work\phd\phd-git\quals-ppt\Quals-tabs-n-chart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91298376599692"/>
          <c:y val="0.14449706097706655"/>
          <c:w val="0.88544558651794592"/>
          <c:h val="0.73194427337710044"/>
        </c:manualLayout>
      </c:layout>
      <c:barChart>
        <c:barDir val="col"/>
        <c:grouping val="clustered"/>
        <c:varyColors val="0"/>
        <c:ser>
          <c:idx val="0"/>
          <c:order val="0"/>
          <c:tx>
            <c:strRef>
              <c:f>Sheet1!$B$5</c:f>
              <c:strCache>
                <c:ptCount val="1"/>
                <c:pt idx="0">
                  <c:v>BLEU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Sheet1!$C$5:$D$5</c:f>
              <c:numCache>
                <c:formatCode>0.00</c:formatCode>
                <c:ptCount val="2"/>
                <c:pt idx="0">
                  <c:v>0.44400000000000001</c:v>
                </c:pt>
                <c:pt idx="1">
                  <c:v>0.5</c:v>
                </c:pt>
              </c:numCache>
            </c:numRef>
          </c:val>
          <c:extLst>
            <c:ext xmlns:c16="http://schemas.microsoft.com/office/drawing/2014/chart" uri="{C3380CC4-5D6E-409C-BE32-E72D297353CC}">
              <c16:uniqueId val="{00000000-8DD8-6C4B-ACC9-725609059A16}"/>
            </c:ext>
          </c:extLst>
        </c:ser>
        <c:ser>
          <c:idx val="1"/>
          <c:order val="1"/>
          <c:tx>
            <c:strRef>
              <c:f>Sheet1!$B$6</c:f>
              <c:strCache>
                <c:ptCount val="1"/>
                <c:pt idx="0">
                  <c:v>ChrF1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Sheet1!$C$6:$D$6</c:f>
              <c:numCache>
                <c:formatCode>0.00</c:formatCode>
                <c:ptCount val="2"/>
                <c:pt idx="0">
                  <c:v>0.27800000000000002</c:v>
                </c:pt>
                <c:pt idx="1">
                  <c:v>0.77800000000000002</c:v>
                </c:pt>
              </c:numCache>
            </c:numRef>
          </c:val>
          <c:extLst>
            <c:ext xmlns:c16="http://schemas.microsoft.com/office/drawing/2014/chart" uri="{C3380CC4-5D6E-409C-BE32-E72D297353CC}">
              <c16:uniqueId val="{00000001-8DD8-6C4B-ACC9-725609059A16}"/>
            </c:ext>
          </c:extLst>
        </c:ser>
        <c:ser>
          <c:idx val="2"/>
          <c:order val="2"/>
          <c:tx>
            <c:strRef>
              <c:f>Sheet1!$B$7</c:f>
              <c:strCache>
                <c:ptCount val="1"/>
                <c:pt idx="0">
                  <c:v>MacroF1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Sheet1!$C$7:$D$7</c:f>
              <c:numCache>
                <c:formatCode>0.00</c:formatCode>
                <c:ptCount val="2"/>
                <c:pt idx="0">
                  <c:v>0.222</c:v>
                </c:pt>
                <c:pt idx="1">
                  <c:v>0.72199999999999998</c:v>
                </c:pt>
              </c:numCache>
            </c:numRef>
          </c:val>
          <c:extLst>
            <c:ext xmlns:c16="http://schemas.microsoft.com/office/drawing/2014/chart" uri="{C3380CC4-5D6E-409C-BE32-E72D297353CC}">
              <c16:uniqueId val="{00000002-8DD8-6C4B-ACC9-725609059A16}"/>
            </c:ext>
          </c:extLst>
        </c:ser>
        <c:ser>
          <c:idx val="3"/>
          <c:order val="3"/>
          <c:tx>
            <c:strRef>
              <c:f>Sheet1!$B$8</c:f>
              <c:strCache>
                <c:ptCount val="1"/>
                <c:pt idx="0">
                  <c:v>MicroF1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Sheet1!$C$8:$D$8</c:f>
              <c:numCache>
                <c:formatCode>0.00</c:formatCode>
                <c:ptCount val="2"/>
                <c:pt idx="0">
                  <c:v>0.33300000000000002</c:v>
                </c:pt>
                <c:pt idx="1">
                  <c:v>0.61099999999999999</c:v>
                </c:pt>
              </c:numCache>
            </c:numRef>
          </c:val>
          <c:extLst>
            <c:ext xmlns:c16="http://schemas.microsoft.com/office/drawing/2014/chart" uri="{C3380CC4-5D6E-409C-BE32-E72D297353CC}">
              <c16:uniqueId val="{00000003-8DD8-6C4B-ACC9-725609059A16}"/>
            </c:ext>
          </c:extLst>
        </c:ser>
        <c:ser>
          <c:idx val="4"/>
          <c:order val="4"/>
          <c:tx>
            <c:strRef>
              <c:f>Sheet1!$B$9</c:f>
              <c:strCache>
                <c:ptCount val="1"/>
                <c:pt idx="0">
                  <c:v>BLEURTmean</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Sheet1!$C$9:$D$9</c:f>
              <c:numCache>
                <c:formatCode>0.00</c:formatCode>
                <c:ptCount val="2"/>
                <c:pt idx="0">
                  <c:v>0.44400000000000001</c:v>
                </c:pt>
                <c:pt idx="1">
                  <c:v>0.83299999999999996</c:v>
                </c:pt>
              </c:numCache>
            </c:numRef>
          </c:val>
          <c:extLst>
            <c:ext xmlns:c16="http://schemas.microsoft.com/office/drawing/2014/chart" uri="{C3380CC4-5D6E-409C-BE32-E72D297353CC}">
              <c16:uniqueId val="{00000004-8DD8-6C4B-ACC9-725609059A16}"/>
            </c:ext>
          </c:extLst>
        </c:ser>
        <c:ser>
          <c:idx val="5"/>
          <c:order val="5"/>
          <c:tx>
            <c:strRef>
              <c:f>Sheet1!$B$10</c:f>
              <c:strCache>
                <c:ptCount val="1"/>
                <c:pt idx="0">
                  <c:v>BLEURTmedian</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Sheet1!$C$10:$D$10</c:f>
              <c:numCache>
                <c:formatCode>0.00</c:formatCode>
                <c:ptCount val="2"/>
                <c:pt idx="0">
                  <c:v>0.61099999999999999</c:v>
                </c:pt>
                <c:pt idx="1">
                  <c:v>0.66700000000000004</c:v>
                </c:pt>
              </c:numCache>
            </c:numRef>
          </c:val>
          <c:extLst>
            <c:ext xmlns:c16="http://schemas.microsoft.com/office/drawing/2014/chart" uri="{C3380CC4-5D6E-409C-BE32-E72D297353CC}">
              <c16:uniqueId val="{00000005-8DD8-6C4B-ACC9-725609059A16}"/>
            </c:ext>
          </c:extLst>
        </c:ser>
        <c:dLbls>
          <c:dLblPos val="outEnd"/>
          <c:showLegendKey val="0"/>
          <c:showVal val="1"/>
          <c:showCatName val="0"/>
          <c:showSerName val="0"/>
          <c:showPercent val="0"/>
          <c:showBubbleSize val="0"/>
        </c:dLbls>
        <c:gapWidth val="219"/>
        <c:overlap val="-27"/>
        <c:axId val="1723444256"/>
        <c:axId val="1723574496"/>
      </c:barChart>
      <c:catAx>
        <c:axId val="1723444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crossAx val="1723574496"/>
        <c:crosses val="autoZero"/>
        <c:auto val="1"/>
        <c:lblAlgn val="ctr"/>
        <c:lblOffset val="100"/>
        <c:noMultiLvlLbl val="0"/>
      </c:catAx>
      <c:valAx>
        <c:axId val="1723574496"/>
        <c:scaling>
          <c:orientation val="minMax"/>
          <c:max val="0.9"/>
        </c:scaling>
        <c:delete val="0"/>
        <c:axPos val="l"/>
        <c:title>
          <c:tx>
            <c:rich>
              <a:bodyPr rot="-540000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r>
                  <a:rPr lang="en-US" sz="1400"/>
                  <a:t>𝜏 with Human Judgements </a:t>
                </a:r>
              </a:p>
            </c:rich>
          </c:tx>
          <c:layout>
            <c:manualLayout>
              <c:xMode val="edge"/>
              <c:yMode val="edge"/>
              <c:x val="1.2516211763813043E-2"/>
              <c:y val="0.19178868496286067"/>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crossAx val="1723444256"/>
        <c:crosses val="autoZero"/>
        <c:crossBetween val="between"/>
      </c:valAx>
      <c:spPr>
        <a:noFill/>
        <a:ln>
          <a:noFill/>
        </a:ln>
        <a:effectLst/>
      </c:spPr>
    </c:plotArea>
    <c:legend>
      <c:legendPos val="b"/>
      <c:layout>
        <c:manualLayout>
          <c:xMode val="edge"/>
          <c:yMode val="edge"/>
          <c:x val="3.0403230522602628E-2"/>
          <c:y val="9.3943595120236905E-3"/>
          <c:w val="0.95150526412886405"/>
          <c:h val="0.10951158365832037"/>
        </c:manualLayout>
      </c:layout>
      <c:overlay val="0"/>
      <c:spPr>
        <a:noFill/>
        <a:ln>
          <a:noFill/>
        </a:ln>
        <a:effectLst/>
      </c:spPr>
      <c:txPr>
        <a:bodyPr rot="0" spcFirstLastPara="1" vertOverflow="ellipsis" vert="horz" wrap="square" anchor="ctr" anchorCtr="1"/>
        <a:lstStyle/>
        <a:p>
          <a:pPr>
            <a:defRPr sz="16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074383899201099E-2"/>
          <c:y val="0.13619826921056918"/>
          <c:w val="0.90120848399784803"/>
          <c:h val="0.75840610552954535"/>
        </c:manualLayout>
      </c:layout>
      <c:barChart>
        <c:barDir val="col"/>
        <c:grouping val="clustered"/>
        <c:varyColors val="0"/>
        <c:ser>
          <c:idx val="0"/>
          <c:order val="0"/>
          <c:tx>
            <c:strRef>
              <c:f>Sheet1!$I$12</c:f>
              <c:strCache>
                <c:ptCount val="1"/>
                <c:pt idx="0">
                  <c:v>*BLEU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Sheet1!$H$13:$H$15</c:f>
              <c:strCache>
                <c:ptCount val="3"/>
                <c:pt idx="0">
                  <c:v>2017 (13)</c:v>
                </c:pt>
                <c:pt idx="1">
                  <c:v>2018 (14)</c:v>
                </c:pt>
                <c:pt idx="2">
                  <c:v>2019 (18)</c:v>
                </c:pt>
              </c:strCache>
            </c:strRef>
          </c:cat>
          <c:val>
            <c:numRef>
              <c:f>Sheet1!$I$13:$I$15</c:f>
              <c:numCache>
                <c:formatCode>General</c:formatCode>
                <c:ptCount val="3"/>
                <c:pt idx="0">
                  <c:v>5</c:v>
                </c:pt>
                <c:pt idx="1">
                  <c:v>1</c:v>
                </c:pt>
                <c:pt idx="2">
                  <c:v>3</c:v>
                </c:pt>
              </c:numCache>
            </c:numRef>
          </c:val>
          <c:extLst>
            <c:ext xmlns:c16="http://schemas.microsoft.com/office/drawing/2014/chart" uri="{C3380CC4-5D6E-409C-BE32-E72D297353CC}">
              <c16:uniqueId val="{00000000-F01F-AD48-8537-6446248DAEE5}"/>
            </c:ext>
          </c:extLst>
        </c:ser>
        <c:ser>
          <c:idx val="1"/>
          <c:order val="1"/>
          <c:tx>
            <c:strRef>
              <c:f>Sheet1!$J$12</c:f>
              <c:strCache>
                <c:ptCount val="1"/>
                <c:pt idx="0">
                  <c:v>BLEU</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Sheet1!$H$13:$H$15</c:f>
              <c:strCache>
                <c:ptCount val="3"/>
                <c:pt idx="0">
                  <c:v>2017 (13)</c:v>
                </c:pt>
                <c:pt idx="1">
                  <c:v>2018 (14)</c:v>
                </c:pt>
                <c:pt idx="2">
                  <c:v>2019 (18)</c:v>
                </c:pt>
              </c:strCache>
            </c:strRef>
          </c:cat>
          <c:val>
            <c:numRef>
              <c:f>Sheet1!$J$13:$J$15</c:f>
              <c:numCache>
                <c:formatCode>General</c:formatCode>
                <c:ptCount val="3"/>
                <c:pt idx="0">
                  <c:v>4</c:v>
                </c:pt>
                <c:pt idx="1">
                  <c:v>2</c:v>
                </c:pt>
                <c:pt idx="2">
                  <c:v>3</c:v>
                </c:pt>
              </c:numCache>
            </c:numRef>
          </c:val>
          <c:extLst>
            <c:ext xmlns:c16="http://schemas.microsoft.com/office/drawing/2014/chart" uri="{C3380CC4-5D6E-409C-BE32-E72D297353CC}">
              <c16:uniqueId val="{00000001-F01F-AD48-8537-6446248DAEE5}"/>
            </c:ext>
          </c:extLst>
        </c:ser>
        <c:ser>
          <c:idx val="2"/>
          <c:order val="2"/>
          <c:tx>
            <c:strRef>
              <c:f>Sheet1!$K$12</c:f>
              <c:strCache>
                <c:ptCount val="1"/>
                <c:pt idx="0">
                  <c:v>MacroF1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Sheet1!$H$13:$H$15</c:f>
              <c:strCache>
                <c:ptCount val="3"/>
                <c:pt idx="0">
                  <c:v>2017 (13)</c:v>
                </c:pt>
                <c:pt idx="1">
                  <c:v>2018 (14)</c:v>
                </c:pt>
                <c:pt idx="2">
                  <c:v>2019 (18)</c:v>
                </c:pt>
              </c:strCache>
            </c:strRef>
          </c:cat>
          <c:val>
            <c:numRef>
              <c:f>Sheet1!$K$13:$K$15</c:f>
              <c:numCache>
                <c:formatCode>General</c:formatCode>
                <c:ptCount val="3"/>
                <c:pt idx="0">
                  <c:v>2</c:v>
                </c:pt>
                <c:pt idx="1">
                  <c:v>3</c:v>
                </c:pt>
                <c:pt idx="2">
                  <c:v>6</c:v>
                </c:pt>
              </c:numCache>
            </c:numRef>
          </c:val>
          <c:extLst>
            <c:ext xmlns:c16="http://schemas.microsoft.com/office/drawing/2014/chart" uri="{C3380CC4-5D6E-409C-BE32-E72D297353CC}">
              <c16:uniqueId val="{00000002-F01F-AD48-8537-6446248DAEE5}"/>
            </c:ext>
          </c:extLst>
        </c:ser>
        <c:ser>
          <c:idx val="3"/>
          <c:order val="3"/>
          <c:tx>
            <c:strRef>
              <c:f>Sheet1!$L$12</c:f>
              <c:strCache>
                <c:ptCount val="1"/>
                <c:pt idx="0">
                  <c:v>MicroF1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Sheet1!$H$13:$H$15</c:f>
              <c:strCache>
                <c:ptCount val="3"/>
                <c:pt idx="0">
                  <c:v>2017 (13)</c:v>
                </c:pt>
                <c:pt idx="1">
                  <c:v>2018 (14)</c:v>
                </c:pt>
                <c:pt idx="2">
                  <c:v>2019 (18)</c:v>
                </c:pt>
              </c:strCache>
            </c:strRef>
          </c:cat>
          <c:val>
            <c:numRef>
              <c:f>Sheet1!$L$13:$L$15</c:f>
              <c:numCache>
                <c:formatCode>General</c:formatCode>
                <c:ptCount val="3"/>
                <c:pt idx="0">
                  <c:v>2</c:v>
                </c:pt>
                <c:pt idx="1">
                  <c:v>2</c:v>
                </c:pt>
                <c:pt idx="2">
                  <c:v>3</c:v>
                </c:pt>
              </c:numCache>
            </c:numRef>
          </c:val>
          <c:extLst>
            <c:ext xmlns:c16="http://schemas.microsoft.com/office/drawing/2014/chart" uri="{C3380CC4-5D6E-409C-BE32-E72D297353CC}">
              <c16:uniqueId val="{00000003-F01F-AD48-8537-6446248DAEE5}"/>
            </c:ext>
          </c:extLst>
        </c:ser>
        <c:ser>
          <c:idx val="4"/>
          <c:order val="4"/>
          <c:tx>
            <c:strRef>
              <c:f>Sheet1!$M$12</c:f>
              <c:strCache>
                <c:ptCount val="1"/>
                <c:pt idx="0">
                  <c:v>ChrF1</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Sheet1!$H$13:$H$15</c:f>
              <c:strCache>
                <c:ptCount val="3"/>
                <c:pt idx="0">
                  <c:v>2017 (13)</c:v>
                </c:pt>
                <c:pt idx="1">
                  <c:v>2018 (14)</c:v>
                </c:pt>
                <c:pt idx="2">
                  <c:v>2019 (18)</c:v>
                </c:pt>
              </c:strCache>
            </c:strRef>
          </c:cat>
          <c:val>
            <c:numRef>
              <c:f>Sheet1!$M$13:$M$15</c:f>
              <c:numCache>
                <c:formatCode>General</c:formatCode>
                <c:ptCount val="3"/>
                <c:pt idx="0">
                  <c:v>6</c:v>
                </c:pt>
                <c:pt idx="1">
                  <c:v>6</c:v>
                </c:pt>
                <c:pt idx="2">
                  <c:v>5</c:v>
                </c:pt>
              </c:numCache>
            </c:numRef>
          </c:val>
          <c:extLst>
            <c:ext xmlns:c16="http://schemas.microsoft.com/office/drawing/2014/chart" uri="{C3380CC4-5D6E-409C-BE32-E72D297353CC}">
              <c16:uniqueId val="{00000004-F01F-AD48-8537-6446248DAEE5}"/>
            </c:ext>
          </c:extLst>
        </c:ser>
        <c:dLbls>
          <c:dLblPos val="outEnd"/>
          <c:showLegendKey val="0"/>
          <c:showVal val="1"/>
          <c:showCatName val="0"/>
          <c:showSerName val="0"/>
          <c:showPercent val="0"/>
          <c:showBubbleSize val="0"/>
        </c:dLbls>
        <c:gapWidth val="219"/>
        <c:overlap val="-27"/>
        <c:axId val="1784184928"/>
        <c:axId val="1784017184"/>
      </c:barChart>
      <c:catAx>
        <c:axId val="1784184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crossAx val="1784017184"/>
        <c:crosses val="autoZero"/>
        <c:auto val="1"/>
        <c:lblAlgn val="ctr"/>
        <c:lblOffset val="100"/>
        <c:noMultiLvlLbl val="0"/>
      </c:catAx>
      <c:valAx>
        <c:axId val="1784017184"/>
        <c:scaling>
          <c:orientation val="minMax"/>
        </c:scaling>
        <c:delete val="0"/>
        <c:axPos val="l"/>
        <c:title>
          <c:tx>
            <c:rich>
              <a:bodyPr rot="-540000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r>
                  <a:rPr lang="en-US"/>
                  <a:t>Wins</a:t>
                </a:r>
              </a:p>
            </c:rich>
          </c:tx>
          <c:overlay val="0"/>
          <c:spPr>
            <a:noFill/>
            <a:ln>
              <a:noFill/>
            </a:ln>
            <a:effectLst/>
          </c:spPr>
          <c:txPr>
            <a:bodyPr rot="-540000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crossAx val="1784184928"/>
        <c:crosses val="autoZero"/>
        <c:crossBetween val="between"/>
        <c:majorUnit val="1"/>
        <c:minorUnit val="0.5"/>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334733158355204"/>
          <c:y val="0.1614311966051889"/>
          <c:w val="0.86609711286089242"/>
          <c:h val="0.70717084011715881"/>
        </c:manualLayout>
      </c:layout>
      <c:barChart>
        <c:barDir val="col"/>
        <c:grouping val="clustered"/>
        <c:varyColors val="0"/>
        <c:ser>
          <c:idx val="0"/>
          <c:order val="0"/>
          <c:tx>
            <c:strRef>
              <c:f>Sheet1!$T$16</c:f>
              <c:strCache>
                <c:ptCount val="1"/>
                <c:pt idx="0">
                  <c:v>BLEU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Sheet1!$T$17:$T$19</c:f>
              <c:numCache>
                <c:formatCode>0.00</c:formatCode>
                <c:ptCount val="3"/>
                <c:pt idx="0">
                  <c:v>0.27300000000000002</c:v>
                </c:pt>
                <c:pt idx="1">
                  <c:v>0.51900000000000002</c:v>
                </c:pt>
                <c:pt idx="2">
                  <c:v>0.183</c:v>
                </c:pt>
              </c:numCache>
            </c:numRef>
          </c:val>
          <c:extLst>
            <c:ext xmlns:c16="http://schemas.microsoft.com/office/drawing/2014/chart" uri="{C3380CC4-5D6E-409C-BE32-E72D297353CC}">
              <c16:uniqueId val="{00000000-49E8-5C47-9C0E-25DC8989D161}"/>
            </c:ext>
          </c:extLst>
        </c:ser>
        <c:ser>
          <c:idx val="1"/>
          <c:order val="1"/>
          <c:tx>
            <c:strRef>
              <c:f>Sheet1!$U$16</c:f>
              <c:strCache>
                <c:ptCount val="1"/>
                <c:pt idx="0">
                  <c:v>MacroF1</c:v>
                </c:pt>
              </c:strCache>
            </c:strRef>
          </c:tx>
          <c:spPr>
            <a:solidFill>
              <a:schemeClr val="accent2"/>
            </a:solidFill>
            <a:ln>
              <a:noFill/>
            </a:ln>
            <a:effectLst/>
          </c:spPr>
          <c:invertIfNegative val="0"/>
          <c:dLbls>
            <c:dLbl>
              <c:idx val="0"/>
              <c:layout>
                <c:manualLayout>
                  <c:x val="-6.1546476373361761E-3"/>
                  <c:y val="1.0436017352823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E97-674B-ACAC-A2D560B0BA86}"/>
                </c:ext>
              </c:extLst>
            </c:dLbl>
            <c:dLbl>
              <c:idx val="2"/>
              <c:layout>
                <c:manualLayout>
                  <c:x val="-1.944444444444444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9E8-5C47-9C0E-25DC8989D16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Sheet1!$U$17:$U$19</c:f>
              <c:numCache>
                <c:formatCode>0.00</c:formatCode>
                <c:ptCount val="3"/>
                <c:pt idx="0">
                  <c:v>0.45500000000000002</c:v>
                </c:pt>
                <c:pt idx="1">
                  <c:v>0.63700000000000001</c:v>
                </c:pt>
                <c:pt idx="2">
                  <c:v>0.42599999999999999</c:v>
                </c:pt>
              </c:numCache>
            </c:numRef>
          </c:val>
          <c:extLst>
            <c:ext xmlns:c16="http://schemas.microsoft.com/office/drawing/2014/chart" uri="{C3380CC4-5D6E-409C-BE32-E72D297353CC}">
              <c16:uniqueId val="{00000002-49E8-5C47-9C0E-25DC8989D161}"/>
            </c:ext>
          </c:extLst>
        </c:ser>
        <c:ser>
          <c:idx val="2"/>
          <c:order val="2"/>
          <c:tx>
            <c:strRef>
              <c:f>Sheet1!$V$16</c:f>
              <c:strCache>
                <c:ptCount val="1"/>
                <c:pt idx="0">
                  <c:v>MicroF1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Sheet1!$V$17:$V$19</c:f>
              <c:numCache>
                <c:formatCode>0.00</c:formatCode>
                <c:ptCount val="3"/>
                <c:pt idx="0">
                  <c:v>0.41799999999999998</c:v>
                </c:pt>
                <c:pt idx="1">
                  <c:v>0.52300000000000002</c:v>
                </c:pt>
                <c:pt idx="2">
                  <c:v>0.25700000000000001</c:v>
                </c:pt>
              </c:numCache>
            </c:numRef>
          </c:val>
          <c:extLst>
            <c:ext xmlns:c16="http://schemas.microsoft.com/office/drawing/2014/chart" uri="{C3380CC4-5D6E-409C-BE32-E72D297353CC}">
              <c16:uniqueId val="{00000003-49E8-5C47-9C0E-25DC8989D161}"/>
            </c:ext>
          </c:extLst>
        </c:ser>
        <c:ser>
          <c:idx val="3"/>
          <c:order val="3"/>
          <c:tx>
            <c:strRef>
              <c:f>Sheet1!$W$16</c:f>
              <c:strCache>
                <c:ptCount val="1"/>
                <c:pt idx="0">
                  <c:v>ChrF1</c:v>
                </c:pt>
              </c:strCache>
            </c:strRef>
          </c:tx>
          <c:spPr>
            <a:solidFill>
              <a:schemeClr val="accent4"/>
            </a:solidFill>
            <a:ln>
              <a:noFill/>
            </a:ln>
            <a:effectLst/>
          </c:spPr>
          <c:invertIfNegative val="0"/>
          <c:dLbls>
            <c:dLbl>
              <c:idx val="0"/>
              <c:layout>
                <c:manualLayout>
                  <c:x val="5.2150946367939821E-3"/>
                  <c:y val="1.032645286617958E-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9E8-5C47-9C0E-25DC8989D161}"/>
                </c:ext>
              </c:extLst>
            </c:dLbl>
            <c:dLbl>
              <c:idx val="1"/>
              <c:layout>
                <c:manualLayout>
                  <c:x val="-1.2396526501029428E-3"/>
                  <c:y val="1.70534384348932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9E8-5C47-9C0E-25DC8989D161}"/>
                </c:ext>
              </c:extLst>
            </c:dLbl>
            <c:dLbl>
              <c:idx val="2"/>
              <c:layout>
                <c:manualLayout>
                  <c:x val="-6.1546476373361761E-3"/>
                  <c:y val="6.95734490188226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E97-674B-ACAC-A2D560B0BA86}"/>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Sheet1!$W$17:$W$19</c:f>
              <c:numCache>
                <c:formatCode>0.00</c:formatCode>
                <c:ptCount val="3"/>
                <c:pt idx="0">
                  <c:v>0.41799999999999998</c:v>
                </c:pt>
                <c:pt idx="1">
                  <c:v>0.48199999999999998</c:v>
                </c:pt>
                <c:pt idx="2">
                  <c:v>0.33</c:v>
                </c:pt>
              </c:numCache>
            </c:numRef>
          </c:val>
          <c:extLst>
            <c:ext xmlns:c16="http://schemas.microsoft.com/office/drawing/2014/chart" uri="{C3380CC4-5D6E-409C-BE32-E72D297353CC}">
              <c16:uniqueId val="{00000006-49E8-5C47-9C0E-25DC8989D161}"/>
            </c:ext>
          </c:extLst>
        </c:ser>
        <c:ser>
          <c:idx val="4"/>
          <c:order val="4"/>
          <c:tx>
            <c:strRef>
              <c:f>Sheet1!$X$16</c:f>
              <c:strCache>
                <c:ptCount val="1"/>
                <c:pt idx="0">
                  <c:v>BLEURTMean</c:v>
                </c:pt>
              </c:strCache>
            </c:strRef>
          </c:tx>
          <c:spPr>
            <a:solidFill>
              <a:schemeClr val="accent5"/>
            </a:solidFill>
            <a:ln>
              <a:noFill/>
            </a:ln>
            <a:effectLst/>
          </c:spPr>
          <c:invertIfNegative val="0"/>
          <c:dLbls>
            <c:dLbl>
              <c:idx val="0"/>
              <c:layout>
                <c:manualLayout>
                  <c:x val="8.033753638420453E-3"/>
                  <c:y val="1.05729729611280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9E8-5C47-9C0E-25DC8989D161}"/>
                </c:ext>
              </c:extLst>
            </c:dLbl>
            <c:dLbl>
              <c:idx val="1"/>
              <c:layout>
                <c:manualLayout>
                  <c:x val="4.915479605157546E-3"/>
                  <c:y val="1.17453129682169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9E8-5C47-9C0E-25DC8989D161}"/>
                </c:ext>
              </c:extLst>
            </c:dLbl>
            <c:dLbl>
              <c:idx val="2"/>
              <c:layout>
                <c:manualLayout>
                  <c:x val="-5.9910890879199066E-4"/>
                  <c:y val="1.10495784780281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9E8-5C47-9C0E-25DC8989D16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Sheet1!$X$17:$X$19</c:f>
              <c:numCache>
                <c:formatCode>0.00</c:formatCode>
                <c:ptCount val="3"/>
                <c:pt idx="0">
                  <c:v>0.41799999999999998</c:v>
                </c:pt>
                <c:pt idx="1">
                  <c:v>0.53600000000000003</c:v>
                </c:pt>
                <c:pt idx="2">
                  <c:v>0.29399999999999998</c:v>
                </c:pt>
              </c:numCache>
            </c:numRef>
          </c:val>
          <c:extLst>
            <c:ext xmlns:c16="http://schemas.microsoft.com/office/drawing/2014/chart" uri="{C3380CC4-5D6E-409C-BE32-E72D297353CC}">
              <c16:uniqueId val="{0000000A-49E8-5C47-9C0E-25DC8989D161}"/>
            </c:ext>
          </c:extLst>
        </c:ser>
        <c:ser>
          <c:idx val="5"/>
          <c:order val="5"/>
          <c:tx>
            <c:strRef>
              <c:f>Sheet1!$Y$16</c:f>
              <c:strCache>
                <c:ptCount val="1"/>
                <c:pt idx="0">
                  <c:v>BLEURTMedian</c:v>
                </c:pt>
              </c:strCache>
            </c:strRef>
          </c:tx>
          <c:spPr>
            <a:solidFill>
              <a:schemeClr val="accent6"/>
            </a:solidFill>
            <a:ln>
              <a:noFill/>
            </a:ln>
            <a:effectLst/>
          </c:spPr>
          <c:invertIfNegative val="0"/>
          <c:dLbls>
            <c:dLbl>
              <c:idx val="0"/>
              <c:layout>
                <c:manualLayout>
                  <c:x val="1.6326172093882606E-2"/>
                  <c:y val="1.851858953253764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9E8-5C47-9C0E-25DC8989D161}"/>
                </c:ext>
              </c:extLst>
            </c:dLbl>
            <c:dLbl>
              <c:idx val="1"/>
              <c:layout>
                <c:manualLayout>
                  <c:x val="1.0511968548296719E-2"/>
                  <c:y val="6.489778455129781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49E8-5C47-9C0E-25DC8989D161}"/>
                </c:ext>
              </c:extLst>
            </c:dLbl>
            <c:dLbl>
              <c:idx val="2"/>
              <c:layout>
                <c:manualLayout>
                  <c:x val="1.3847957184006396E-2"/>
                  <c:y val="1.39146898037644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E97-674B-ACAC-A2D560B0BA86}"/>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Sheet1!$Y$17:$Y$19</c:f>
              <c:numCache>
                <c:formatCode>0.00</c:formatCode>
                <c:ptCount val="3"/>
                <c:pt idx="0">
                  <c:v>0.40400000000000003</c:v>
                </c:pt>
                <c:pt idx="1">
                  <c:v>0.52600000000000002</c:v>
                </c:pt>
                <c:pt idx="2">
                  <c:v>0.29399999999999998</c:v>
                </c:pt>
              </c:numCache>
            </c:numRef>
          </c:val>
          <c:extLst>
            <c:ext xmlns:c16="http://schemas.microsoft.com/office/drawing/2014/chart" uri="{C3380CC4-5D6E-409C-BE32-E72D297353CC}">
              <c16:uniqueId val="{0000000D-49E8-5C47-9C0E-25DC8989D161}"/>
            </c:ext>
          </c:extLst>
        </c:ser>
        <c:dLbls>
          <c:showLegendKey val="0"/>
          <c:showVal val="1"/>
          <c:showCatName val="0"/>
          <c:showSerName val="0"/>
          <c:showPercent val="0"/>
          <c:showBubbleSize val="0"/>
        </c:dLbls>
        <c:gapWidth val="150"/>
        <c:overlap val="-25"/>
        <c:axId val="1780267056"/>
        <c:axId val="1779494288"/>
      </c:barChart>
      <c:catAx>
        <c:axId val="178026705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crossAx val="1779494288"/>
        <c:crosses val="autoZero"/>
        <c:auto val="1"/>
        <c:lblAlgn val="ctr"/>
        <c:lblOffset val="100"/>
        <c:noMultiLvlLbl val="0"/>
      </c:catAx>
      <c:valAx>
        <c:axId val="1779494288"/>
        <c:scaling>
          <c:orientation val="minMax"/>
          <c:max val="0.8"/>
          <c:min val="0"/>
        </c:scaling>
        <c:delete val="0"/>
        <c:axPos val="l"/>
        <c:title>
          <c:tx>
            <c:rich>
              <a:bodyPr rot="-540000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r>
                  <a:rPr lang="en-US" dirty="0"/>
                  <a:t>𝜏 with </a:t>
                </a:r>
                <a:r>
                  <a:rPr lang="en-US" dirty="0" err="1"/>
                  <a:t>mAP</a:t>
                </a:r>
                <a:endParaRPr lang="en-US" dirty="0"/>
              </a:p>
            </c:rich>
          </c:tx>
          <c:overlay val="0"/>
          <c:spPr>
            <a:noFill/>
            <a:ln>
              <a:noFill/>
            </a:ln>
            <a:effectLst/>
          </c:spPr>
          <c:txPr>
            <a:bodyPr rot="-540000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crossAx val="17802670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legend>
    <c:plotVisOnly val="1"/>
    <c:dispBlanksAs val="gap"/>
    <c:showDLblsOverMax val="0"/>
  </c:chart>
  <c:spPr>
    <a:noFill/>
    <a:ln>
      <a:noFill/>
    </a:ln>
    <a:effectLst/>
  </c:spPr>
  <c:txPr>
    <a:bodyPr/>
    <a:lstStyle/>
    <a:p>
      <a:pPr>
        <a:defRPr sz="14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68525809273841E-2"/>
          <c:y val="0.15836390071811829"/>
          <c:w val="0.89292585301837268"/>
          <c:h val="0.72474031868805033"/>
        </c:manualLayout>
      </c:layout>
      <c:barChart>
        <c:barDir val="col"/>
        <c:grouping val="clustered"/>
        <c:varyColors val="0"/>
        <c:ser>
          <c:idx val="0"/>
          <c:order val="0"/>
          <c:tx>
            <c:strRef>
              <c:f>Sheet2!$B$2:$B$3</c:f>
              <c:strCache>
                <c:ptCount val="2"/>
                <c:pt idx="0">
                  <c:v>BLEU</c:v>
                </c:pt>
                <c:pt idx="1">
                  <c:v>SNMT</c:v>
                </c:pt>
              </c:strCache>
            </c:strRef>
          </c:tx>
          <c:spPr>
            <a:solidFill>
              <a:schemeClr val="accent1"/>
            </a:solidFill>
            <a:ln>
              <a:noFill/>
            </a:ln>
            <a:effectLst/>
          </c:spPr>
          <c:invertIfNegative val="0"/>
          <c:dLbls>
            <c:dLbl>
              <c:idx val="0"/>
              <c:layout>
                <c:manualLayout>
                  <c:x val="-1.666666666666668E-2"/>
                  <c:y val="1.545269334361241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8C9-FB4F-8EDA-3220D94EE92D}"/>
                </c:ext>
              </c:extLst>
            </c:dLbl>
            <c:dLbl>
              <c:idx val="1"/>
              <c:layout>
                <c:manualLayout>
                  <c:x val="-1.527777777777780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8C9-FB4F-8EDA-3220D94EE92D}"/>
                </c:ext>
              </c:extLst>
            </c:dLbl>
            <c:dLbl>
              <c:idx val="2"/>
              <c:layout>
                <c:manualLayout>
                  <c:x val="-1.9444444444444497E-2"/>
                  <c:y val="6.181077337444909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8C9-FB4F-8EDA-3220D94EE92D}"/>
                </c:ext>
              </c:extLst>
            </c:dLbl>
            <c:dLbl>
              <c:idx val="3"/>
              <c:layout>
                <c:manualLayout>
                  <c:x val="-1.1111111111111212E-2"/>
                  <c:y val="6.181077337444966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8C9-FB4F-8EDA-3220D94EE92D}"/>
                </c:ext>
              </c:extLst>
            </c:dLbl>
            <c:dLbl>
              <c:idx val="4"/>
              <c:layout>
                <c:manualLayout>
                  <c:x val="-9.7222222222222224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8C9-FB4F-8EDA-3220D94EE92D}"/>
                </c:ext>
              </c:extLst>
            </c:dLbl>
            <c:dLbl>
              <c:idx val="5"/>
              <c:layout>
                <c:manualLayout>
                  <c:x val="-1.388888888888899E-2"/>
                  <c:y val="6.181077337444966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8C9-FB4F-8EDA-3220D94EE92D}"/>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Sheet2!$A$4:$A$9</c:f>
              <c:strCache>
                <c:ptCount val="6"/>
                <c:pt idx="0">
                  <c:v>DE-EN</c:v>
                </c:pt>
                <c:pt idx="1">
                  <c:v>EN-DE</c:v>
                </c:pt>
                <c:pt idx="2">
                  <c:v>FR-EN</c:v>
                </c:pt>
                <c:pt idx="3">
                  <c:v>EN-FR</c:v>
                </c:pt>
                <c:pt idx="4">
                  <c:v>RO-EN</c:v>
                </c:pt>
                <c:pt idx="5">
                  <c:v>EN-RO</c:v>
                </c:pt>
              </c:strCache>
            </c:strRef>
          </c:cat>
          <c:val>
            <c:numRef>
              <c:f>Sheet2!$B$4:$B$9</c:f>
              <c:numCache>
                <c:formatCode>General</c:formatCode>
                <c:ptCount val="6"/>
                <c:pt idx="0">
                  <c:v>32.700000000000003</c:v>
                </c:pt>
                <c:pt idx="1">
                  <c:v>23.99</c:v>
                </c:pt>
                <c:pt idx="2">
                  <c:v>31.1</c:v>
                </c:pt>
                <c:pt idx="3">
                  <c:v>25.6</c:v>
                </c:pt>
                <c:pt idx="4">
                  <c:v>30.8</c:v>
                </c:pt>
                <c:pt idx="5">
                  <c:v>31.2</c:v>
                </c:pt>
              </c:numCache>
            </c:numRef>
          </c:val>
          <c:extLst>
            <c:ext xmlns:c16="http://schemas.microsoft.com/office/drawing/2014/chart" uri="{C3380CC4-5D6E-409C-BE32-E72D297353CC}">
              <c16:uniqueId val="{00000000-7575-0749-8571-C595EC67E316}"/>
            </c:ext>
          </c:extLst>
        </c:ser>
        <c:ser>
          <c:idx val="1"/>
          <c:order val="1"/>
          <c:tx>
            <c:strRef>
              <c:f>Sheet2!$C$2:$C$3</c:f>
              <c:strCache>
                <c:ptCount val="2"/>
                <c:pt idx="0">
                  <c:v>BLEU</c:v>
                </c:pt>
                <c:pt idx="1">
                  <c:v>UNMT</c:v>
                </c:pt>
              </c:strCache>
            </c:strRef>
          </c:tx>
          <c:spPr>
            <a:solidFill>
              <a:srgbClr val="FFC000"/>
            </a:solidFill>
            <a:ln>
              <a:noFill/>
            </a:ln>
            <a:effectLst/>
          </c:spPr>
          <c:invertIfNegative val="0"/>
          <c:dLbls>
            <c:dLbl>
              <c:idx val="0"/>
              <c:layout>
                <c:manualLayout>
                  <c:x val="-5.5555555555555679E-3"/>
                  <c:y val="-5.6659221061088913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98C9-FB4F-8EDA-3220D94EE92D}"/>
                </c:ext>
              </c:extLst>
            </c:dLbl>
            <c:dLbl>
              <c:idx val="2"/>
              <c:layout>
                <c:manualLayout>
                  <c:x val="-4.1666666666667178E-3"/>
                  <c:y val="-5.6659221061088913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98C9-FB4F-8EDA-3220D94EE92D}"/>
                </c:ext>
              </c:extLst>
            </c:dLbl>
            <c:dLbl>
              <c:idx val="3"/>
              <c:layout>
                <c:manualLayout>
                  <c:x val="-5.5555555555556572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98C9-FB4F-8EDA-3220D94EE92D}"/>
                </c:ext>
              </c:extLst>
            </c:dLbl>
            <c:dLbl>
              <c:idx val="5"/>
              <c:layout>
                <c:manualLayout>
                  <c:x val="-2.7777777777777779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98C9-FB4F-8EDA-3220D94EE92D}"/>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FFCC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Sheet2!$A$4:$A$9</c:f>
              <c:strCache>
                <c:ptCount val="6"/>
                <c:pt idx="0">
                  <c:v>DE-EN</c:v>
                </c:pt>
                <c:pt idx="1">
                  <c:v>EN-DE</c:v>
                </c:pt>
                <c:pt idx="2">
                  <c:v>FR-EN</c:v>
                </c:pt>
                <c:pt idx="3">
                  <c:v>EN-FR</c:v>
                </c:pt>
                <c:pt idx="4">
                  <c:v>RO-EN</c:v>
                </c:pt>
                <c:pt idx="5">
                  <c:v>EN-RO</c:v>
                </c:pt>
              </c:strCache>
            </c:strRef>
          </c:cat>
          <c:val>
            <c:numRef>
              <c:f>Sheet2!$C$4:$C$9</c:f>
              <c:numCache>
                <c:formatCode>General</c:formatCode>
                <c:ptCount val="6"/>
                <c:pt idx="0">
                  <c:v>33.9</c:v>
                </c:pt>
                <c:pt idx="1">
                  <c:v>23.97</c:v>
                </c:pt>
                <c:pt idx="2">
                  <c:v>31.2</c:v>
                </c:pt>
                <c:pt idx="3">
                  <c:v>27.1</c:v>
                </c:pt>
                <c:pt idx="4">
                  <c:v>29.6</c:v>
                </c:pt>
                <c:pt idx="5">
                  <c:v>31</c:v>
                </c:pt>
              </c:numCache>
            </c:numRef>
          </c:val>
          <c:extLst>
            <c:ext xmlns:c16="http://schemas.microsoft.com/office/drawing/2014/chart" uri="{C3380CC4-5D6E-409C-BE32-E72D297353CC}">
              <c16:uniqueId val="{00000001-7575-0749-8571-C595EC67E316}"/>
            </c:ext>
          </c:extLst>
        </c:ser>
        <c:ser>
          <c:idx val="2"/>
          <c:order val="2"/>
          <c:tx>
            <c:strRef>
              <c:f>Sheet2!$D$2:$D$3</c:f>
              <c:strCache>
                <c:ptCount val="2"/>
                <c:pt idx="0">
                  <c:v>MacroF1</c:v>
                </c:pt>
                <c:pt idx="1">
                  <c:v>SNMT</c:v>
                </c:pt>
              </c:strCache>
            </c:strRef>
          </c:tx>
          <c:spPr>
            <a:solidFill>
              <a:schemeClr val="accent1">
                <a:alpha val="50000"/>
              </a:schemeClr>
            </a:solidFill>
            <a:ln>
              <a:noFill/>
            </a:ln>
            <a:effectLst/>
          </c:spPr>
          <c:invertIfNegative val="0"/>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1">
                          <a:lumMod val="60000"/>
                          <a:lumOff val="40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8C9-FB4F-8EDA-3220D94EE92D}"/>
                </c:ext>
              </c:extLst>
            </c:dLbl>
            <c:dLbl>
              <c:idx val="1"/>
              <c:layout>
                <c:manualLayout>
                  <c:x val="0"/>
                  <c:y val="-3.7086464024669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98C9-FB4F-8EDA-3220D94EE92D}"/>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accent1">
                        <a:lumMod val="60000"/>
                        <a:lumOff val="4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Sheet2!$A$4:$A$9</c:f>
              <c:strCache>
                <c:ptCount val="6"/>
                <c:pt idx="0">
                  <c:v>DE-EN</c:v>
                </c:pt>
                <c:pt idx="1">
                  <c:v>EN-DE</c:v>
                </c:pt>
                <c:pt idx="2">
                  <c:v>FR-EN</c:v>
                </c:pt>
                <c:pt idx="3">
                  <c:v>EN-FR</c:v>
                </c:pt>
                <c:pt idx="4">
                  <c:v>RO-EN</c:v>
                </c:pt>
                <c:pt idx="5">
                  <c:v>EN-RO</c:v>
                </c:pt>
              </c:strCache>
            </c:strRef>
          </c:cat>
          <c:val>
            <c:numRef>
              <c:f>Sheet2!$D$4:$D$9</c:f>
              <c:numCache>
                <c:formatCode>General</c:formatCode>
                <c:ptCount val="6"/>
                <c:pt idx="0">
                  <c:v>38.450000000000003</c:v>
                </c:pt>
                <c:pt idx="1">
                  <c:v>23.95</c:v>
                </c:pt>
                <c:pt idx="2">
                  <c:v>41.62</c:v>
                </c:pt>
                <c:pt idx="3">
                  <c:v>31.88</c:v>
                </c:pt>
                <c:pt idx="4">
                  <c:v>40.25</c:v>
                </c:pt>
                <c:pt idx="5">
                  <c:v>34.590000000000003</c:v>
                </c:pt>
              </c:numCache>
            </c:numRef>
          </c:val>
          <c:extLst>
            <c:ext xmlns:c16="http://schemas.microsoft.com/office/drawing/2014/chart" uri="{C3380CC4-5D6E-409C-BE32-E72D297353CC}">
              <c16:uniqueId val="{00000002-7575-0749-8571-C595EC67E316}"/>
            </c:ext>
          </c:extLst>
        </c:ser>
        <c:ser>
          <c:idx val="3"/>
          <c:order val="3"/>
          <c:tx>
            <c:strRef>
              <c:f>Sheet2!$E$2:$E$3</c:f>
              <c:strCache>
                <c:ptCount val="2"/>
                <c:pt idx="0">
                  <c:v>MacroF1</c:v>
                </c:pt>
                <c:pt idx="1">
                  <c:v>UNMT</c:v>
                </c:pt>
              </c:strCache>
            </c:strRef>
          </c:tx>
          <c:spPr>
            <a:solidFill>
              <a:srgbClr val="FFC000">
                <a:alpha val="50000"/>
              </a:srgbClr>
            </a:solidFill>
            <a:ln>
              <a:noFill/>
            </a:ln>
            <a:effectLst/>
          </c:spPr>
          <c:invertIfNegative val="0"/>
          <c:dLbls>
            <c:dLbl>
              <c:idx val="0"/>
              <c:layout>
                <c:manualLayout>
                  <c:x val="2.2222222222222223E-2"/>
                  <c:y val="3.09053866872248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8C9-FB4F-8EDA-3220D94EE92D}"/>
                </c:ext>
              </c:extLst>
            </c:dLbl>
            <c:dLbl>
              <c:idx val="1"/>
              <c:layout>
                <c:manualLayout>
                  <c:x val="-5.0925337632079971E-17"/>
                  <c:y val="6.181077337444909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8C9-FB4F-8EDA-3220D94EE92D}"/>
                </c:ext>
              </c:extLst>
            </c:dLbl>
            <c:dLbl>
              <c:idx val="2"/>
              <c:layout>
                <c:manualLayout>
                  <c:x val="5.5555555555555558E-3"/>
                  <c:y val="6.181077337444966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98C9-FB4F-8EDA-3220D94EE92D}"/>
                </c:ext>
              </c:extLst>
            </c:dLbl>
            <c:dLbl>
              <c:idx val="3"/>
              <c:layout>
                <c:manualLayout>
                  <c:x val="4.1666666666665651E-3"/>
                  <c:y val="6.181077337444966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98C9-FB4F-8EDA-3220D94EE92D}"/>
                </c:ext>
              </c:extLst>
            </c:dLbl>
            <c:dLbl>
              <c:idx val="5"/>
              <c:layout>
                <c:manualLayout>
                  <c:x val="4.1666666666666666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98C9-FB4F-8EDA-3220D94EE92D}"/>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6">
                        <a:lumMod val="60000"/>
                        <a:lumOff val="4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Sheet2!$A$4:$A$9</c:f>
              <c:strCache>
                <c:ptCount val="6"/>
                <c:pt idx="0">
                  <c:v>DE-EN</c:v>
                </c:pt>
                <c:pt idx="1">
                  <c:v>EN-DE</c:v>
                </c:pt>
                <c:pt idx="2">
                  <c:v>FR-EN</c:v>
                </c:pt>
                <c:pt idx="3">
                  <c:v>EN-FR</c:v>
                </c:pt>
                <c:pt idx="4">
                  <c:v>RO-EN</c:v>
                </c:pt>
                <c:pt idx="5">
                  <c:v>EN-RO</c:v>
                </c:pt>
              </c:strCache>
            </c:strRef>
          </c:cat>
          <c:val>
            <c:numRef>
              <c:f>Sheet2!$E$4:$E$9</c:f>
              <c:numCache>
                <c:formatCode>General</c:formatCode>
                <c:ptCount val="6"/>
                <c:pt idx="0">
                  <c:v>33.6</c:v>
                </c:pt>
                <c:pt idx="1">
                  <c:v>23.45</c:v>
                </c:pt>
                <c:pt idx="2">
                  <c:v>33.64</c:v>
                </c:pt>
                <c:pt idx="3">
                  <c:v>27.35</c:v>
                </c:pt>
                <c:pt idx="4">
                  <c:v>33.04</c:v>
                </c:pt>
                <c:pt idx="5">
                  <c:v>30.99</c:v>
                </c:pt>
              </c:numCache>
            </c:numRef>
          </c:val>
          <c:extLst>
            <c:ext xmlns:c16="http://schemas.microsoft.com/office/drawing/2014/chart" uri="{C3380CC4-5D6E-409C-BE32-E72D297353CC}">
              <c16:uniqueId val="{00000003-7575-0749-8571-C595EC67E316}"/>
            </c:ext>
          </c:extLst>
        </c:ser>
        <c:dLbls>
          <c:showLegendKey val="0"/>
          <c:showVal val="0"/>
          <c:showCatName val="0"/>
          <c:showSerName val="0"/>
          <c:showPercent val="0"/>
          <c:showBubbleSize val="0"/>
        </c:dLbls>
        <c:gapWidth val="219"/>
        <c:overlap val="-27"/>
        <c:axId val="1035259391"/>
        <c:axId val="1035261023"/>
      </c:barChart>
      <c:catAx>
        <c:axId val="1035259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2"/>
                </a:solidFill>
                <a:latin typeface="+mn-lt"/>
                <a:ea typeface="+mn-ea"/>
                <a:cs typeface="+mn-cs"/>
              </a:defRPr>
            </a:pPr>
            <a:endParaRPr lang="en-US"/>
          </a:p>
        </c:txPr>
        <c:crossAx val="1035261023"/>
        <c:crosses val="autoZero"/>
        <c:auto val="1"/>
        <c:lblAlgn val="ctr"/>
        <c:lblOffset val="100"/>
        <c:noMultiLvlLbl val="0"/>
      </c:catAx>
      <c:valAx>
        <c:axId val="1035261023"/>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2"/>
                    </a:solidFill>
                    <a:latin typeface="+mn-lt"/>
                    <a:ea typeface="+mn-ea"/>
                    <a:cs typeface="+mn-cs"/>
                  </a:defRPr>
                </a:pPr>
                <a:r>
                  <a:rPr lang="en-US" b="0">
                    <a:solidFill>
                      <a:schemeClr val="tx2"/>
                    </a:solidFill>
                  </a:rPr>
                  <a:t>BLEU</a:t>
                </a:r>
                <a:r>
                  <a:rPr lang="en-US" b="0" baseline="0">
                    <a:solidFill>
                      <a:schemeClr val="tx2"/>
                    </a:solidFill>
                  </a:rPr>
                  <a:t> and </a:t>
                </a:r>
                <a:r>
                  <a:rPr lang="en-US" b="0">
                    <a:solidFill>
                      <a:schemeClr val="tx2"/>
                    </a:solidFill>
                  </a:rPr>
                  <a:t>MacroF1</a:t>
                </a:r>
                <a:r>
                  <a:rPr lang="zh-CN" b="0" dirty="0">
                    <a:solidFill>
                      <a:schemeClr val="tx2"/>
                    </a:solidFill>
                  </a:rPr>
                  <a:t> </a:t>
                </a:r>
                <a:r>
                  <a:rPr lang="en-US" b="0" dirty="0">
                    <a:solidFill>
                      <a:schemeClr val="tx2"/>
                    </a:solidFill>
                  </a:rPr>
                  <a:t>score</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2"/>
                </a:solidFill>
                <a:latin typeface="+mn-lt"/>
                <a:ea typeface="+mn-ea"/>
                <a:cs typeface="+mn-cs"/>
              </a:defRPr>
            </a:pPr>
            <a:endParaRPr lang="en-US"/>
          </a:p>
        </c:txPr>
        <c:crossAx val="1035259391"/>
        <c:crosses val="autoZero"/>
        <c:crossBetween val="between"/>
      </c:valAx>
      <c:spPr>
        <a:noFill/>
        <a:ln>
          <a:noFill/>
        </a:ln>
        <a:effectLst/>
      </c:spPr>
    </c:plotArea>
    <c:legend>
      <c:legendPos val="b"/>
      <c:layout>
        <c:manualLayout>
          <c:xMode val="edge"/>
          <c:yMode val="edge"/>
          <c:x val="0.1421509186351706"/>
          <c:y val="2.2633198763035725E-2"/>
          <c:w val="0.7156981627296588"/>
          <c:h val="8.5992854838516958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828881777403873E-2"/>
          <c:y val="9.8116296918463172E-2"/>
          <c:w val="0.91409779163768212"/>
          <c:h val="0.56366647583787077"/>
        </c:manualLayout>
      </c:layout>
      <c:barChart>
        <c:barDir val="col"/>
        <c:grouping val="clustered"/>
        <c:varyColors val="0"/>
        <c:ser>
          <c:idx val="0"/>
          <c:order val="0"/>
          <c:tx>
            <c:strRef>
              <c:f>Sheet1!$B$1</c:f>
              <c:strCache>
                <c:ptCount val="1"/>
                <c:pt idx="0">
                  <c:v>MacroF1-prefer</c:v>
                </c:pt>
              </c:strCache>
            </c:strRef>
          </c:tx>
          <c:spPr>
            <a:solidFill>
              <a:schemeClr val="accent2"/>
            </a:solidFill>
            <a:ln>
              <a:noFill/>
            </a:ln>
            <a:effectLst/>
          </c:spPr>
          <c:invertIfNegative val="0"/>
          <c:cat>
            <c:strRef>
              <c:f>Sheet1!$A$2:$A$12</c:f>
              <c:strCache>
                <c:ptCount val="11"/>
                <c:pt idx="0">
                  <c:v>untranslation</c:v>
                </c:pt>
                <c:pt idx="1">
                  <c:v>synonym</c:v>
                </c:pt>
                <c:pt idx="2">
                  <c:v>word order</c:v>
                </c:pt>
                <c:pt idx="3">
                  <c:v>no issues</c:v>
                </c:pt>
                <c:pt idx="4">
                  <c:v>noun</c:v>
                </c:pt>
                <c:pt idx="5">
                  <c:v>punctuation</c:v>
                </c:pt>
                <c:pt idx="6">
                  <c:v>tense</c:v>
                </c:pt>
                <c:pt idx="7">
                  <c:v>number</c:v>
                </c:pt>
                <c:pt idx="8">
                  <c:v>adjective</c:v>
                </c:pt>
                <c:pt idx="9">
                  <c:v>verb</c:v>
                </c:pt>
                <c:pt idx="10">
                  <c:v>time</c:v>
                </c:pt>
              </c:strCache>
            </c:strRef>
          </c:cat>
          <c:val>
            <c:numRef>
              <c:f>Sheet1!$B$2:$B$12</c:f>
              <c:numCache>
                <c:formatCode>General</c:formatCode>
                <c:ptCount val="11"/>
                <c:pt idx="0">
                  <c:v>0</c:v>
                </c:pt>
                <c:pt idx="1">
                  <c:v>5</c:v>
                </c:pt>
                <c:pt idx="2">
                  <c:v>3</c:v>
                </c:pt>
                <c:pt idx="3">
                  <c:v>2</c:v>
                </c:pt>
                <c:pt idx="4">
                  <c:v>0</c:v>
                </c:pt>
                <c:pt idx="5">
                  <c:v>0</c:v>
                </c:pt>
                <c:pt idx="6">
                  <c:v>1</c:v>
                </c:pt>
                <c:pt idx="7">
                  <c:v>0</c:v>
                </c:pt>
                <c:pt idx="8">
                  <c:v>1</c:v>
                </c:pt>
                <c:pt idx="9">
                  <c:v>1</c:v>
                </c:pt>
                <c:pt idx="10">
                  <c:v>1</c:v>
                </c:pt>
              </c:numCache>
            </c:numRef>
          </c:val>
          <c:extLst>
            <c:ext xmlns:c16="http://schemas.microsoft.com/office/drawing/2014/chart" uri="{C3380CC4-5D6E-409C-BE32-E72D297353CC}">
              <c16:uniqueId val="{00000000-18A3-E74B-A8B6-EF204F803A61}"/>
            </c:ext>
          </c:extLst>
        </c:ser>
        <c:ser>
          <c:idx val="1"/>
          <c:order val="1"/>
          <c:tx>
            <c:strRef>
              <c:f>Sheet1!$C$1</c:f>
              <c:strCache>
                <c:ptCount val="1"/>
                <c:pt idx="0">
                  <c:v>MacroF1-against</c:v>
                </c:pt>
              </c:strCache>
            </c:strRef>
          </c:tx>
          <c:spPr>
            <a:solidFill>
              <a:schemeClr val="accent2">
                <a:lumMod val="40000"/>
                <a:lumOff val="60000"/>
              </a:schemeClr>
            </a:solidFill>
            <a:ln>
              <a:noFill/>
            </a:ln>
            <a:effectLst/>
          </c:spPr>
          <c:invertIfNegative val="0"/>
          <c:cat>
            <c:strRef>
              <c:f>Sheet1!$A$2:$A$12</c:f>
              <c:strCache>
                <c:ptCount val="11"/>
                <c:pt idx="0">
                  <c:v>untranslation</c:v>
                </c:pt>
                <c:pt idx="1">
                  <c:v>synonym</c:v>
                </c:pt>
                <c:pt idx="2">
                  <c:v>word order</c:v>
                </c:pt>
                <c:pt idx="3">
                  <c:v>no issues</c:v>
                </c:pt>
                <c:pt idx="4">
                  <c:v>noun</c:v>
                </c:pt>
                <c:pt idx="5">
                  <c:v>punctuation</c:v>
                </c:pt>
                <c:pt idx="6">
                  <c:v>tense</c:v>
                </c:pt>
                <c:pt idx="7">
                  <c:v>number</c:v>
                </c:pt>
                <c:pt idx="8">
                  <c:v>adjective</c:v>
                </c:pt>
                <c:pt idx="9">
                  <c:v>verb</c:v>
                </c:pt>
                <c:pt idx="10">
                  <c:v>time</c:v>
                </c:pt>
              </c:strCache>
            </c:strRef>
          </c:cat>
          <c:val>
            <c:numRef>
              <c:f>Sheet1!$C$2:$C$12</c:f>
              <c:numCache>
                <c:formatCode>General</c:formatCode>
                <c:ptCount val="11"/>
                <c:pt idx="0">
                  <c:v>7</c:v>
                </c:pt>
                <c:pt idx="1">
                  <c:v>0</c:v>
                </c:pt>
                <c:pt idx="2">
                  <c:v>0</c:v>
                </c:pt>
                <c:pt idx="3">
                  <c:v>0</c:v>
                </c:pt>
                <c:pt idx="4">
                  <c:v>3</c:v>
                </c:pt>
                <c:pt idx="5">
                  <c:v>0</c:v>
                </c:pt>
                <c:pt idx="6">
                  <c:v>0</c:v>
                </c:pt>
                <c:pt idx="7">
                  <c:v>1</c:v>
                </c:pt>
                <c:pt idx="8">
                  <c:v>0</c:v>
                </c:pt>
                <c:pt idx="9">
                  <c:v>0</c:v>
                </c:pt>
                <c:pt idx="10">
                  <c:v>1</c:v>
                </c:pt>
              </c:numCache>
            </c:numRef>
          </c:val>
          <c:extLst>
            <c:ext xmlns:c16="http://schemas.microsoft.com/office/drawing/2014/chart" uri="{C3380CC4-5D6E-409C-BE32-E72D297353CC}">
              <c16:uniqueId val="{00000001-18A3-E74B-A8B6-EF204F803A61}"/>
            </c:ext>
          </c:extLst>
        </c:ser>
        <c:ser>
          <c:idx val="2"/>
          <c:order val="2"/>
          <c:tx>
            <c:strRef>
              <c:f>Sheet1!$D$1</c:f>
              <c:strCache>
                <c:ptCount val="1"/>
                <c:pt idx="0">
                  <c:v>BLEU-prefer</c:v>
                </c:pt>
              </c:strCache>
            </c:strRef>
          </c:tx>
          <c:spPr>
            <a:solidFill>
              <a:schemeClr val="accent1"/>
            </a:solidFill>
            <a:ln>
              <a:noFill/>
            </a:ln>
            <a:effectLst/>
          </c:spPr>
          <c:invertIfNegative val="0"/>
          <c:cat>
            <c:strRef>
              <c:f>Sheet1!$A$2:$A$12</c:f>
              <c:strCache>
                <c:ptCount val="11"/>
                <c:pt idx="0">
                  <c:v>untranslation</c:v>
                </c:pt>
                <c:pt idx="1">
                  <c:v>synonym</c:v>
                </c:pt>
                <c:pt idx="2">
                  <c:v>word order</c:v>
                </c:pt>
                <c:pt idx="3">
                  <c:v>no issues</c:v>
                </c:pt>
                <c:pt idx="4">
                  <c:v>noun</c:v>
                </c:pt>
                <c:pt idx="5">
                  <c:v>punctuation</c:v>
                </c:pt>
                <c:pt idx="6">
                  <c:v>tense</c:v>
                </c:pt>
                <c:pt idx="7">
                  <c:v>number</c:v>
                </c:pt>
                <c:pt idx="8">
                  <c:v>adjective</c:v>
                </c:pt>
                <c:pt idx="9">
                  <c:v>verb</c:v>
                </c:pt>
                <c:pt idx="10">
                  <c:v>time</c:v>
                </c:pt>
              </c:strCache>
            </c:strRef>
          </c:cat>
          <c:val>
            <c:numRef>
              <c:f>Sheet1!$D$2:$D$12</c:f>
              <c:numCache>
                <c:formatCode>General</c:formatCode>
                <c:ptCount val="11"/>
                <c:pt idx="0">
                  <c:v>2</c:v>
                </c:pt>
                <c:pt idx="1">
                  <c:v>1</c:v>
                </c:pt>
                <c:pt idx="2">
                  <c:v>1</c:v>
                </c:pt>
                <c:pt idx="3">
                  <c:v>4</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2-18A3-E74B-A8B6-EF204F803A61}"/>
            </c:ext>
          </c:extLst>
        </c:ser>
        <c:ser>
          <c:idx val="3"/>
          <c:order val="3"/>
          <c:tx>
            <c:strRef>
              <c:f>Sheet1!$E$1</c:f>
              <c:strCache>
                <c:ptCount val="1"/>
                <c:pt idx="0">
                  <c:v>BLEU-against</c:v>
                </c:pt>
              </c:strCache>
            </c:strRef>
          </c:tx>
          <c:spPr>
            <a:solidFill>
              <a:schemeClr val="accent5">
                <a:lumMod val="40000"/>
                <a:lumOff val="60000"/>
              </a:schemeClr>
            </a:solidFill>
            <a:ln>
              <a:noFill/>
            </a:ln>
            <a:effectLst/>
          </c:spPr>
          <c:invertIfNegative val="0"/>
          <c:cat>
            <c:strRef>
              <c:f>Sheet1!$A$2:$A$12</c:f>
              <c:strCache>
                <c:ptCount val="11"/>
                <c:pt idx="0">
                  <c:v>untranslation</c:v>
                </c:pt>
                <c:pt idx="1">
                  <c:v>synonym</c:v>
                </c:pt>
                <c:pt idx="2">
                  <c:v>word order</c:v>
                </c:pt>
                <c:pt idx="3">
                  <c:v>no issues</c:v>
                </c:pt>
                <c:pt idx="4">
                  <c:v>noun</c:v>
                </c:pt>
                <c:pt idx="5">
                  <c:v>punctuation</c:v>
                </c:pt>
                <c:pt idx="6">
                  <c:v>tense</c:v>
                </c:pt>
                <c:pt idx="7">
                  <c:v>number</c:v>
                </c:pt>
                <c:pt idx="8">
                  <c:v>adjective</c:v>
                </c:pt>
                <c:pt idx="9">
                  <c:v>verb</c:v>
                </c:pt>
                <c:pt idx="10">
                  <c:v>time</c:v>
                </c:pt>
              </c:strCache>
            </c:strRef>
          </c:cat>
          <c:val>
            <c:numRef>
              <c:f>Sheet1!$E$2:$E$12</c:f>
              <c:numCache>
                <c:formatCode>General</c:formatCode>
                <c:ptCount val="11"/>
                <c:pt idx="0">
                  <c:v>2</c:v>
                </c:pt>
                <c:pt idx="1">
                  <c:v>4</c:v>
                </c:pt>
                <c:pt idx="2">
                  <c:v>4</c:v>
                </c:pt>
                <c:pt idx="3">
                  <c:v>0</c:v>
                </c:pt>
                <c:pt idx="4">
                  <c:v>2</c:v>
                </c:pt>
                <c:pt idx="5">
                  <c:v>3</c:v>
                </c:pt>
                <c:pt idx="6">
                  <c:v>1</c:v>
                </c:pt>
                <c:pt idx="7">
                  <c:v>1</c:v>
                </c:pt>
                <c:pt idx="8">
                  <c:v>1</c:v>
                </c:pt>
                <c:pt idx="9">
                  <c:v>1</c:v>
                </c:pt>
                <c:pt idx="10">
                  <c:v>0</c:v>
                </c:pt>
              </c:numCache>
            </c:numRef>
          </c:val>
          <c:extLst>
            <c:ext xmlns:c16="http://schemas.microsoft.com/office/drawing/2014/chart" uri="{C3380CC4-5D6E-409C-BE32-E72D297353CC}">
              <c16:uniqueId val="{00000003-18A3-E74B-A8B6-EF204F803A61}"/>
            </c:ext>
          </c:extLst>
        </c:ser>
        <c:dLbls>
          <c:showLegendKey val="0"/>
          <c:showVal val="0"/>
          <c:showCatName val="0"/>
          <c:showSerName val="0"/>
          <c:showPercent val="0"/>
          <c:showBubbleSize val="0"/>
        </c:dLbls>
        <c:gapWidth val="219"/>
        <c:overlap val="-27"/>
        <c:axId val="1182634015"/>
        <c:axId val="1182015615"/>
      </c:barChart>
      <c:catAx>
        <c:axId val="1182634015"/>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2"/>
                </a:solidFill>
                <a:latin typeface="+mn-lt"/>
                <a:ea typeface="+mn-ea"/>
                <a:cs typeface="+mn-cs"/>
              </a:defRPr>
            </a:pPr>
            <a:endParaRPr lang="en-US"/>
          </a:p>
        </c:txPr>
        <c:crossAx val="1182015615"/>
        <c:crosses val="autoZero"/>
        <c:auto val="1"/>
        <c:lblAlgn val="ctr"/>
        <c:lblOffset val="0"/>
        <c:noMultiLvlLbl val="0"/>
      </c:catAx>
      <c:valAx>
        <c:axId val="11820156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zh-CN" sz="1400" b="0" dirty="0">
                    <a:solidFill>
                      <a:schemeClr val="tx2"/>
                    </a:solidFill>
                  </a:rPr>
                  <a:t>Number</a:t>
                </a:r>
                <a:r>
                  <a:rPr lang="zh-CN" altLang="en-US" sz="1400" b="0" dirty="0">
                    <a:solidFill>
                      <a:schemeClr val="tx2"/>
                    </a:solidFill>
                  </a:rPr>
                  <a:t> </a:t>
                </a:r>
                <a:r>
                  <a:rPr lang="en-US" altLang="zh-CN" sz="1400" b="0" dirty="0">
                    <a:solidFill>
                      <a:schemeClr val="tx2"/>
                    </a:solidFill>
                  </a:rPr>
                  <a:t>of</a:t>
                </a:r>
                <a:r>
                  <a:rPr lang="zh-CN" altLang="en-US" sz="1400" b="0" dirty="0">
                    <a:solidFill>
                      <a:schemeClr val="tx2"/>
                    </a:solidFill>
                  </a:rPr>
                  <a:t> </a:t>
                </a:r>
                <a:r>
                  <a:rPr lang="en-US" altLang="zh-CN" sz="1400" b="0" dirty="0">
                    <a:solidFill>
                      <a:schemeClr val="tx2"/>
                    </a:solidFill>
                  </a:rPr>
                  <a:t>sentences</a:t>
                </a:r>
                <a:endParaRPr lang="en-US" sz="1400" b="0" dirty="0">
                  <a:solidFill>
                    <a:schemeClr val="tx2"/>
                  </a:solidFill>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2"/>
                </a:solidFill>
                <a:latin typeface="+mn-lt"/>
                <a:ea typeface="+mn-ea"/>
                <a:cs typeface="+mn-cs"/>
              </a:defRPr>
            </a:pPr>
            <a:endParaRPr lang="en-US"/>
          </a:p>
        </c:txPr>
        <c:crossAx val="1182634015"/>
        <c:crosses val="autoZero"/>
        <c:crossBetween val="between"/>
      </c:valAx>
      <c:spPr>
        <a:noFill/>
        <a:ln>
          <a:noFill/>
        </a:ln>
        <a:effectLst/>
      </c:spPr>
    </c:plotArea>
    <c:legend>
      <c:legendPos val="b"/>
      <c:layout>
        <c:manualLayout>
          <c:xMode val="edge"/>
          <c:yMode val="edge"/>
          <c:x val="0.14769454190328896"/>
          <c:y val="7.2845758795187822E-3"/>
          <c:w val="0.68415395508534971"/>
          <c:h val="7.2887321651168749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40" b="0" i="0" u="none" strike="noStrike" kern="1200" spc="0" baseline="0">
                <a:solidFill>
                  <a:schemeClr val="bg2">
                    <a:lumMod val="10000"/>
                  </a:schemeClr>
                </a:solidFill>
                <a:latin typeface="Times New Roman" panose="02020603050405020304" pitchFamily="18" charset="0"/>
                <a:ea typeface="+mn-ea"/>
                <a:cs typeface="Times New Roman" panose="02020603050405020304" pitchFamily="18" charset="0"/>
              </a:defRPr>
            </a:pPr>
            <a:r>
              <a:rPr lang="en-US"/>
              <a:t>Class Frequency Bias  DE→EN NewsTest19  </a:t>
            </a:r>
          </a:p>
        </c:rich>
      </c:tx>
      <c:layout>
        <c:manualLayout>
          <c:xMode val="edge"/>
          <c:yMode val="edge"/>
          <c:x val="0.16880777923592882"/>
          <c:y val="0"/>
        </c:manualLayout>
      </c:layout>
      <c:overlay val="0"/>
      <c:spPr>
        <a:noFill/>
        <a:ln>
          <a:noFill/>
        </a:ln>
        <a:effectLst/>
      </c:spPr>
      <c:txPr>
        <a:bodyPr rot="0" spcFirstLastPara="1" vertOverflow="ellipsis" vert="horz" wrap="square" anchor="ctr" anchorCtr="1"/>
        <a:lstStyle/>
        <a:p>
          <a:pPr algn="ctr" rtl="0">
            <a:defRPr sz="1440" b="0" i="0" u="none" strike="noStrike" kern="1200" spc="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342266331291922"/>
          <c:y val="0.16493547681539808"/>
          <c:w val="0.81600484835228926"/>
          <c:h val="0.73729593175853014"/>
        </c:manualLayout>
      </c:layout>
      <c:scatterChart>
        <c:scatterStyle val="lineMarker"/>
        <c:varyColors val="0"/>
        <c:ser>
          <c:idx val="0"/>
          <c:order val="0"/>
          <c:tx>
            <c:v>Precision 30K</c:v>
          </c:tx>
          <c:spPr>
            <a:ln w="19050" cap="rnd">
              <a:noFill/>
              <a:round/>
            </a:ln>
            <a:effectLst/>
          </c:spPr>
          <c:marker>
            <c:symbol val="square"/>
            <c:size val="5"/>
            <c:spPr>
              <a:solidFill>
                <a:schemeClr val="accent1"/>
              </a:solidFill>
              <a:ln w="9525">
                <a:solidFill>
                  <a:schemeClr val="accent1"/>
                </a:solidFill>
              </a:ln>
              <a:effectLst/>
            </c:spPr>
          </c:marker>
          <c:trendline>
            <c:spPr>
              <a:ln w="19050" cap="rnd">
                <a:solidFill>
                  <a:schemeClr val="accent1"/>
                </a:solidFill>
                <a:prstDash val="dash"/>
              </a:ln>
              <a:effectLst/>
            </c:spPr>
            <c:trendlineType val="linear"/>
            <c:dispRSqr val="0"/>
            <c:dispEq val="0"/>
          </c:trendline>
          <c:xVal>
            <c:numRef>
              <c:f>Sheet2!$A$59:$A$67</c:f>
              <c:numCache>
                <c:formatCode>General</c:formatCode>
                <c:ptCount val="9"/>
                <c:pt idx="0">
                  <c:v>0.42699999999999999</c:v>
                </c:pt>
                <c:pt idx="1">
                  <c:v>0.46300000000000002</c:v>
                </c:pt>
                <c:pt idx="2">
                  <c:v>0.497</c:v>
                </c:pt>
                <c:pt idx="3">
                  <c:v>0.54200000000000004</c:v>
                </c:pt>
                <c:pt idx="4">
                  <c:v>0.60299999999999998</c:v>
                </c:pt>
                <c:pt idx="5">
                  <c:v>0.68600000000000005</c:v>
                </c:pt>
                <c:pt idx="6">
                  <c:v>0.69899999999999995</c:v>
                </c:pt>
              </c:numCache>
            </c:numRef>
          </c:xVal>
          <c:yVal>
            <c:numRef>
              <c:f>Sheet2!$L$59:$L$67</c:f>
              <c:numCache>
                <c:formatCode>General</c:formatCode>
                <c:ptCount val="9"/>
                <c:pt idx="0">
                  <c:v>-7.4999999999999997E-2</c:v>
                </c:pt>
                <c:pt idx="1">
                  <c:v>-7.4999999999999997E-2</c:v>
                </c:pt>
                <c:pt idx="2">
                  <c:v>-7.8E-2</c:v>
                </c:pt>
                <c:pt idx="3">
                  <c:v>5.0999999999999997E-2</c:v>
                </c:pt>
                <c:pt idx="4">
                  <c:v>0.17199999999999999</c:v>
                </c:pt>
                <c:pt idx="5">
                  <c:v>0.29899999999999999</c:v>
                </c:pt>
                <c:pt idx="6">
                  <c:v>0.30099999999999999</c:v>
                </c:pt>
              </c:numCache>
            </c:numRef>
          </c:yVal>
          <c:smooth val="0"/>
          <c:extLst>
            <c:ext xmlns:c16="http://schemas.microsoft.com/office/drawing/2014/chart" uri="{C3380CC4-5D6E-409C-BE32-E72D297353CC}">
              <c16:uniqueId val="{00000001-745A-0A49-ACBD-3842968AC887}"/>
            </c:ext>
          </c:extLst>
        </c:ser>
        <c:ser>
          <c:idx val="1"/>
          <c:order val="1"/>
          <c:tx>
            <c:v>Precision 0.5M</c:v>
          </c:tx>
          <c:spPr>
            <a:ln w="25400" cap="rnd">
              <a:noFill/>
              <a:round/>
            </a:ln>
            <a:effectLst/>
          </c:spPr>
          <c:marker>
            <c:symbol val="diamond"/>
            <c:size val="7"/>
            <c:spPr>
              <a:solidFill>
                <a:schemeClr val="accent2"/>
              </a:solidFill>
              <a:ln w="9525">
                <a:solidFill>
                  <a:schemeClr val="accent2"/>
                </a:solidFill>
              </a:ln>
              <a:effectLst/>
            </c:spPr>
          </c:marker>
          <c:trendline>
            <c:spPr>
              <a:ln w="19050" cap="rnd">
                <a:solidFill>
                  <a:schemeClr val="accent2"/>
                </a:solidFill>
                <a:prstDash val="dash"/>
              </a:ln>
              <a:effectLst/>
            </c:spPr>
            <c:trendlineType val="linear"/>
            <c:dispRSqr val="0"/>
            <c:dispEq val="0"/>
          </c:trendline>
          <c:xVal>
            <c:numRef>
              <c:f>Sheet2!$B$59:$B$67</c:f>
              <c:numCache>
                <c:formatCode>General</c:formatCode>
                <c:ptCount val="9"/>
                <c:pt idx="0">
                  <c:v>0.443</c:v>
                </c:pt>
                <c:pt idx="1">
                  <c:v>0.47099999999999997</c:v>
                </c:pt>
                <c:pt idx="2">
                  <c:v>0.49399999999999999</c:v>
                </c:pt>
                <c:pt idx="3">
                  <c:v>0.52800000000000002</c:v>
                </c:pt>
                <c:pt idx="4">
                  <c:v>0.57699999999999996</c:v>
                </c:pt>
                <c:pt idx="5">
                  <c:v>0.64300000000000002</c:v>
                </c:pt>
                <c:pt idx="6">
                  <c:v>0.71799999999999997</c:v>
                </c:pt>
                <c:pt idx="7">
                  <c:v>0.76300000000000001</c:v>
                </c:pt>
                <c:pt idx="8">
                  <c:v>0.79400000000000004</c:v>
                </c:pt>
              </c:numCache>
            </c:numRef>
          </c:xVal>
          <c:yVal>
            <c:numRef>
              <c:f>Sheet2!$M$59:$M$67</c:f>
              <c:numCache>
                <c:formatCode>General</c:formatCode>
                <c:ptCount val="9"/>
                <c:pt idx="0">
                  <c:v>-0.20300000000000001</c:v>
                </c:pt>
                <c:pt idx="1">
                  <c:v>-0.16500000000000001</c:v>
                </c:pt>
                <c:pt idx="2">
                  <c:v>-0.122</c:v>
                </c:pt>
                <c:pt idx="3">
                  <c:v>-5.0000000000000001E-3</c:v>
                </c:pt>
                <c:pt idx="4">
                  <c:v>6.0999999999999999E-2</c:v>
                </c:pt>
                <c:pt idx="5">
                  <c:v>9.7000000000000003E-2</c:v>
                </c:pt>
                <c:pt idx="6">
                  <c:v>0.13700000000000001</c:v>
                </c:pt>
                <c:pt idx="7">
                  <c:v>0.16600000000000001</c:v>
                </c:pt>
                <c:pt idx="8">
                  <c:v>0.183</c:v>
                </c:pt>
              </c:numCache>
            </c:numRef>
          </c:yVal>
          <c:smooth val="0"/>
          <c:extLst>
            <c:ext xmlns:c16="http://schemas.microsoft.com/office/drawing/2014/chart" uri="{C3380CC4-5D6E-409C-BE32-E72D297353CC}">
              <c16:uniqueId val="{00000003-745A-0A49-ACBD-3842968AC887}"/>
            </c:ext>
          </c:extLst>
        </c:ser>
        <c:ser>
          <c:idx val="2"/>
          <c:order val="2"/>
          <c:tx>
            <c:v>Precision 1M</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Sheet2!$C$59:$C$67</c:f>
              <c:numCache>
                <c:formatCode>General</c:formatCode>
                <c:ptCount val="9"/>
                <c:pt idx="0">
                  <c:v>0.41799999999999998</c:v>
                </c:pt>
                <c:pt idx="1">
                  <c:v>0.45900000000000002</c:v>
                </c:pt>
                <c:pt idx="2">
                  <c:v>0.49</c:v>
                </c:pt>
                <c:pt idx="3">
                  <c:v>0.52700000000000002</c:v>
                </c:pt>
                <c:pt idx="4">
                  <c:v>0.57699999999999996</c:v>
                </c:pt>
                <c:pt idx="5">
                  <c:v>0.64200000000000002</c:v>
                </c:pt>
                <c:pt idx="6">
                  <c:v>0.71699999999999997</c:v>
                </c:pt>
                <c:pt idx="7">
                  <c:v>0.76100000000000001</c:v>
                </c:pt>
                <c:pt idx="8">
                  <c:v>0.79</c:v>
                </c:pt>
              </c:numCache>
            </c:numRef>
          </c:xVal>
          <c:yVal>
            <c:numRef>
              <c:f>Sheet2!$N$59:$N$67</c:f>
              <c:numCache>
                <c:formatCode>General</c:formatCode>
                <c:ptCount val="9"/>
                <c:pt idx="0">
                  <c:v>-0.23400000000000001</c:v>
                </c:pt>
                <c:pt idx="1">
                  <c:v>-0.16400000000000001</c:v>
                </c:pt>
                <c:pt idx="2">
                  <c:v>-0.108</c:v>
                </c:pt>
                <c:pt idx="3">
                  <c:v>-0.03</c:v>
                </c:pt>
                <c:pt idx="4">
                  <c:v>3.3000000000000002E-2</c:v>
                </c:pt>
                <c:pt idx="5">
                  <c:v>7.3999999999999996E-2</c:v>
                </c:pt>
                <c:pt idx="6">
                  <c:v>0.11799999999999999</c:v>
                </c:pt>
                <c:pt idx="7">
                  <c:v>0.14899999999999999</c:v>
                </c:pt>
                <c:pt idx="8">
                  <c:v>0.159</c:v>
                </c:pt>
              </c:numCache>
            </c:numRef>
          </c:yVal>
          <c:smooth val="0"/>
          <c:extLst>
            <c:ext xmlns:c16="http://schemas.microsoft.com/office/drawing/2014/chart" uri="{C3380CC4-5D6E-409C-BE32-E72D297353CC}">
              <c16:uniqueId val="{00000005-745A-0A49-ACBD-3842968AC887}"/>
            </c:ext>
          </c:extLst>
        </c:ser>
        <c:ser>
          <c:idx val="3"/>
          <c:order val="3"/>
          <c:tx>
            <c:v>Precision 4.5M</c:v>
          </c:tx>
          <c:spPr>
            <a:ln w="25400" cap="rnd">
              <a:noFill/>
              <a:round/>
            </a:ln>
            <a:effectLst/>
          </c:spPr>
          <c:marker>
            <c:symbol val="triangle"/>
            <c:size val="5"/>
            <c:spPr>
              <a:solidFill>
                <a:schemeClr val="accent4"/>
              </a:solidFill>
              <a:ln w="9525">
                <a:solidFill>
                  <a:schemeClr val="accent4"/>
                </a:solidFill>
              </a:ln>
              <a:effectLst/>
            </c:spPr>
          </c:marker>
          <c:trendline>
            <c:spPr>
              <a:ln w="19050" cap="rnd">
                <a:solidFill>
                  <a:schemeClr val="accent4"/>
                </a:solidFill>
                <a:prstDash val="dash"/>
              </a:ln>
              <a:effectLst/>
            </c:spPr>
            <c:trendlineType val="linear"/>
            <c:dispRSqr val="0"/>
            <c:dispEq val="0"/>
          </c:trendline>
          <c:xVal>
            <c:numRef>
              <c:f>Sheet2!$D$59:$D$67</c:f>
              <c:numCache>
                <c:formatCode>General</c:formatCode>
                <c:ptCount val="9"/>
                <c:pt idx="0">
                  <c:v>0.41799999999999998</c:v>
                </c:pt>
                <c:pt idx="1">
                  <c:v>0.45900000000000002</c:v>
                </c:pt>
                <c:pt idx="2">
                  <c:v>0.49</c:v>
                </c:pt>
                <c:pt idx="3">
                  <c:v>0.52700000000000002</c:v>
                </c:pt>
                <c:pt idx="4">
                  <c:v>0.57699999999999996</c:v>
                </c:pt>
                <c:pt idx="5">
                  <c:v>0.64300000000000002</c:v>
                </c:pt>
                <c:pt idx="6">
                  <c:v>0.71599999999999997</c:v>
                </c:pt>
                <c:pt idx="7">
                  <c:v>0.75900000000000001</c:v>
                </c:pt>
                <c:pt idx="8">
                  <c:v>0.78800000000000003</c:v>
                </c:pt>
              </c:numCache>
            </c:numRef>
          </c:xVal>
          <c:yVal>
            <c:numRef>
              <c:f>Sheet2!$O$59:$O$67</c:f>
              <c:numCache>
                <c:formatCode>General</c:formatCode>
                <c:ptCount val="9"/>
                <c:pt idx="0">
                  <c:v>-0.20899999999999999</c:v>
                </c:pt>
                <c:pt idx="1">
                  <c:v>-0.154</c:v>
                </c:pt>
                <c:pt idx="2">
                  <c:v>-9.6000000000000002E-2</c:v>
                </c:pt>
                <c:pt idx="3">
                  <c:v>-2.9000000000000001E-2</c:v>
                </c:pt>
                <c:pt idx="4">
                  <c:v>3.1E-2</c:v>
                </c:pt>
                <c:pt idx="5">
                  <c:v>6.4000000000000001E-2</c:v>
                </c:pt>
                <c:pt idx="6">
                  <c:v>0.112</c:v>
                </c:pt>
                <c:pt idx="7">
                  <c:v>0.14299999999999999</c:v>
                </c:pt>
                <c:pt idx="8">
                  <c:v>0.16200000000000001</c:v>
                </c:pt>
              </c:numCache>
            </c:numRef>
          </c:yVal>
          <c:smooth val="0"/>
          <c:extLst>
            <c:ext xmlns:c16="http://schemas.microsoft.com/office/drawing/2014/chart" uri="{C3380CC4-5D6E-409C-BE32-E72D297353CC}">
              <c16:uniqueId val="{00000007-745A-0A49-ACBD-3842968AC887}"/>
            </c:ext>
          </c:extLst>
        </c:ser>
        <c:ser>
          <c:idx val="4"/>
          <c:order val="4"/>
          <c:tx>
            <c:v>Recall 30K</c:v>
          </c:tx>
          <c:spPr>
            <a:ln w="25400" cap="rnd">
              <a:noFill/>
              <a:round/>
            </a:ln>
            <a:effectLst/>
          </c:spPr>
          <c:marker>
            <c:symbol val="dash"/>
            <c:size val="10"/>
            <c:spPr>
              <a:solidFill>
                <a:schemeClr val="accent5"/>
              </a:solidFill>
              <a:ln w="9525">
                <a:solidFill>
                  <a:schemeClr val="accent5"/>
                </a:solidFill>
              </a:ln>
              <a:effectLst/>
            </c:spPr>
          </c:marker>
          <c:trendline>
            <c:spPr>
              <a:ln w="19050" cap="rnd">
                <a:solidFill>
                  <a:schemeClr val="accent5"/>
                </a:solidFill>
                <a:prstDash val="dash"/>
              </a:ln>
              <a:effectLst/>
            </c:spPr>
            <c:trendlineType val="linear"/>
            <c:dispRSqr val="0"/>
            <c:dispEq val="0"/>
          </c:trendline>
          <c:xVal>
            <c:numRef>
              <c:f>Sheet2!$A$59:$A$67</c:f>
              <c:numCache>
                <c:formatCode>General</c:formatCode>
                <c:ptCount val="9"/>
                <c:pt idx="0">
                  <c:v>0.42699999999999999</c:v>
                </c:pt>
                <c:pt idx="1">
                  <c:v>0.46300000000000002</c:v>
                </c:pt>
                <c:pt idx="2">
                  <c:v>0.497</c:v>
                </c:pt>
                <c:pt idx="3">
                  <c:v>0.54200000000000004</c:v>
                </c:pt>
                <c:pt idx="4">
                  <c:v>0.60299999999999998</c:v>
                </c:pt>
                <c:pt idx="5">
                  <c:v>0.68600000000000005</c:v>
                </c:pt>
                <c:pt idx="6">
                  <c:v>0.69899999999999995</c:v>
                </c:pt>
              </c:numCache>
            </c:numRef>
          </c:xVal>
          <c:yVal>
            <c:numRef>
              <c:f>Sheet2!$W$59:$W$67</c:f>
              <c:numCache>
                <c:formatCode>General</c:formatCode>
                <c:ptCount val="9"/>
                <c:pt idx="0">
                  <c:v>-0.19500000000000001</c:v>
                </c:pt>
                <c:pt idx="1">
                  <c:v>-0.17399999999999999</c:v>
                </c:pt>
                <c:pt idx="2">
                  <c:v>-0.20499999999999999</c:v>
                </c:pt>
                <c:pt idx="3">
                  <c:v>-0.223</c:v>
                </c:pt>
                <c:pt idx="4">
                  <c:v>-0.28000000000000003</c:v>
                </c:pt>
                <c:pt idx="5">
                  <c:v>-0.34399999999999997</c:v>
                </c:pt>
                <c:pt idx="6">
                  <c:v>-0.35899999999999999</c:v>
                </c:pt>
                <c:pt idx="7">
                  <c:v>0</c:v>
                </c:pt>
                <c:pt idx="8">
                  <c:v>0</c:v>
                </c:pt>
              </c:numCache>
            </c:numRef>
          </c:yVal>
          <c:smooth val="0"/>
          <c:extLst>
            <c:ext xmlns:c16="http://schemas.microsoft.com/office/drawing/2014/chart" uri="{C3380CC4-5D6E-409C-BE32-E72D297353CC}">
              <c16:uniqueId val="{00000009-745A-0A49-ACBD-3842968AC887}"/>
            </c:ext>
          </c:extLst>
        </c:ser>
        <c:ser>
          <c:idx val="5"/>
          <c:order val="5"/>
          <c:tx>
            <c:v>Recall 0.5M</c:v>
          </c:tx>
          <c:spPr>
            <a:ln w="25400" cap="rnd">
              <a:noFill/>
              <a:round/>
            </a:ln>
            <a:effectLst/>
          </c:spPr>
          <c:marker>
            <c:symbol val="star"/>
            <c:size val="5"/>
            <c:spPr>
              <a:noFill/>
              <a:ln w="9525">
                <a:solidFill>
                  <a:schemeClr val="accent6"/>
                </a:solidFill>
              </a:ln>
              <a:effectLst/>
            </c:spPr>
          </c:marker>
          <c:trendline>
            <c:spPr>
              <a:ln w="19050" cap="rnd">
                <a:solidFill>
                  <a:schemeClr val="accent6"/>
                </a:solidFill>
                <a:prstDash val="dash"/>
              </a:ln>
              <a:effectLst/>
            </c:spPr>
            <c:trendlineType val="linear"/>
            <c:dispRSqr val="0"/>
            <c:dispEq val="0"/>
          </c:trendline>
          <c:xVal>
            <c:numRef>
              <c:f>Sheet2!$B$59:$B$67</c:f>
              <c:numCache>
                <c:formatCode>General</c:formatCode>
                <c:ptCount val="9"/>
                <c:pt idx="0">
                  <c:v>0.443</c:v>
                </c:pt>
                <c:pt idx="1">
                  <c:v>0.47099999999999997</c:v>
                </c:pt>
                <c:pt idx="2">
                  <c:v>0.49399999999999999</c:v>
                </c:pt>
                <c:pt idx="3">
                  <c:v>0.52800000000000002</c:v>
                </c:pt>
                <c:pt idx="4">
                  <c:v>0.57699999999999996</c:v>
                </c:pt>
                <c:pt idx="5">
                  <c:v>0.64300000000000002</c:v>
                </c:pt>
                <c:pt idx="6">
                  <c:v>0.71799999999999997</c:v>
                </c:pt>
                <c:pt idx="7">
                  <c:v>0.76300000000000001</c:v>
                </c:pt>
                <c:pt idx="8">
                  <c:v>0.79400000000000004</c:v>
                </c:pt>
              </c:numCache>
            </c:numRef>
          </c:xVal>
          <c:yVal>
            <c:numRef>
              <c:f>Sheet2!$X$59:$X$67</c:f>
              <c:numCache>
                <c:formatCode>General</c:formatCode>
                <c:ptCount val="9"/>
                <c:pt idx="0">
                  <c:v>-0.20899999999999999</c:v>
                </c:pt>
                <c:pt idx="1">
                  <c:v>-0.156</c:v>
                </c:pt>
                <c:pt idx="2">
                  <c:v>-0.17</c:v>
                </c:pt>
                <c:pt idx="3">
                  <c:v>-0.128</c:v>
                </c:pt>
                <c:pt idx="4">
                  <c:v>-0.16</c:v>
                </c:pt>
                <c:pt idx="5">
                  <c:v>-0.17399999999999999</c:v>
                </c:pt>
                <c:pt idx="6">
                  <c:v>-0.16500000000000001</c:v>
                </c:pt>
                <c:pt idx="7">
                  <c:v>-0.18</c:v>
                </c:pt>
                <c:pt idx="8">
                  <c:v>-0.192</c:v>
                </c:pt>
              </c:numCache>
            </c:numRef>
          </c:yVal>
          <c:smooth val="0"/>
          <c:extLst>
            <c:ext xmlns:c16="http://schemas.microsoft.com/office/drawing/2014/chart" uri="{C3380CC4-5D6E-409C-BE32-E72D297353CC}">
              <c16:uniqueId val="{0000000B-745A-0A49-ACBD-3842968AC887}"/>
            </c:ext>
          </c:extLst>
        </c:ser>
        <c:ser>
          <c:idx val="6"/>
          <c:order val="6"/>
          <c:tx>
            <c:v>Recall 1M</c:v>
          </c:tx>
          <c:spPr>
            <a:ln w="25400" cap="rnd">
              <a:noFill/>
              <a:round/>
            </a:ln>
            <a:effectLst/>
          </c:spPr>
          <c:marker>
            <c:symbol val="triangle"/>
            <c:size val="5"/>
            <c:spPr>
              <a:solidFill>
                <a:schemeClr val="accent1">
                  <a:lumMod val="60000"/>
                </a:schemeClr>
              </a:solidFill>
              <a:ln w="9525">
                <a:noFill/>
              </a:ln>
              <a:effectLst/>
            </c:spPr>
          </c:marker>
          <c:trendline>
            <c:spPr>
              <a:ln w="19050" cap="rnd">
                <a:solidFill>
                  <a:schemeClr val="accent1">
                    <a:lumMod val="60000"/>
                  </a:schemeClr>
                </a:solidFill>
                <a:prstDash val="dash"/>
              </a:ln>
              <a:effectLst/>
            </c:spPr>
            <c:trendlineType val="linear"/>
            <c:dispRSqr val="0"/>
            <c:dispEq val="0"/>
          </c:trendline>
          <c:xVal>
            <c:numRef>
              <c:f>Sheet2!$C$59:$C$67</c:f>
              <c:numCache>
                <c:formatCode>General</c:formatCode>
                <c:ptCount val="9"/>
                <c:pt idx="0">
                  <c:v>0.41799999999999998</c:v>
                </c:pt>
                <c:pt idx="1">
                  <c:v>0.45900000000000002</c:v>
                </c:pt>
                <c:pt idx="2">
                  <c:v>0.49</c:v>
                </c:pt>
                <c:pt idx="3">
                  <c:v>0.52700000000000002</c:v>
                </c:pt>
                <c:pt idx="4">
                  <c:v>0.57699999999999996</c:v>
                </c:pt>
                <c:pt idx="5">
                  <c:v>0.64200000000000002</c:v>
                </c:pt>
                <c:pt idx="6">
                  <c:v>0.71699999999999997</c:v>
                </c:pt>
                <c:pt idx="7">
                  <c:v>0.76100000000000001</c:v>
                </c:pt>
                <c:pt idx="8">
                  <c:v>0.79</c:v>
                </c:pt>
              </c:numCache>
            </c:numRef>
          </c:xVal>
          <c:yVal>
            <c:numRef>
              <c:f>Sheet2!$Y$59:$Y$67</c:f>
              <c:numCache>
                <c:formatCode>General</c:formatCode>
                <c:ptCount val="9"/>
                <c:pt idx="0">
                  <c:v>-0.23499999999999999</c:v>
                </c:pt>
                <c:pt idx="1">
                  <c:v>-0.155</c:v>
                </c:pt>
                <c:pt idx="2">
                  <c:v>-0.14599999999999999</c:v>
                </c:pt>
                <c:pt idx="3">
                  <c:v>-0.14399999999999999</c:v>
                </c:pt>
                <c:pt idx="4">
                  <c:v>-0.158</c:v>
                </c:pt>
                <c:pt idx="5">
                  <c:v>-0.16400000000000001</c:v>
                </c:pt>
                <c:pt idx="6">
                  <c:v>-0.151</c:v>
                </c:pt>
                <c:pt idx="7">
                  <c:v>-0.14699999999999999</c:v>
                </c:pt>
                <c:pt idx="8">
                  <c:v>-0.17</c:v>
                </c:pt>
              </c:numCache>
            </c:numRef>
          </c:yVal>
          <c:smooth val="0"/>
          <c:extLst>
            <c:ext xmlns:c16="http://schemas.microsoft.com/office/drawing/2014/chart" uri="{C3380CC4-5D6E-409C-BE32-E72D297353CC}">
              <c16:uniqueId val="{0000000D-745A-0A49-ACBD-3842968AC887}"/>
            </c:ext>
          </c:extLst>
        </c:ser>
        <c:ser>
          <c:idx val="7"/>
          <c:order val="7"/>
          <c:tx>
            <c:v>Recall 4.5M</c:v>
          </c:tx>
          <c:spPr>
            <a:ln w="25400" cap="rnd">
              <a:noFill/>
              <a:round/>
            </a:ln>
            <a:effectLst/>
          </c:spPr>
          <c:marker>
            <c:symbol val="x"/>
            <c:size val="5"/>
            <c:spPr>
              <a:noFill/>
              <a:ln w="9525">
                <a:solidFill>
                  <a:schemeClr val="accent2">
                    <a:lumMod val="60000"/>
                  </a:schemeClr>
                </a:solidFill>
              </a:ln>
              <a:effectLst/>
            </c:spPr>
          </c:marker>
          <c:trendline>
            <c:spPr>
              <a:ln w="19050" cap="rnd">
                <a:solidFill>
                  <a:schemeClr val="accent2">
                    <a:lumMod val="60000"/>
                  </a:schemeClr>
                </a:solidFill>
                <a:prstDash val="dash"/>
              </a:ln>
              <a:effectLst/>
            </c:spPr>
            <c:trendlineType val="linear"/>
            <c:dispRSqr val="0"/>
            <c:dispEq val="0"/>
          </c:trendline>
          <c:xVal>
            <c:numRef>
              <c:f>Sheet2!$D$59:$D$67</c:f>
              <c:numCache>
                <c:formatCode>General</c:formatCode>
                <c:ptCount val="9"/>
                <c:pt idx="0">
                  <c:v>0.41799999999999998</c:v>
                </c:pt>
                <c:pt idx="1">
                  <c:v>0.45900000000000002</c:v>
                </c:pt>
                <c:pt idx="2">
                  <c:v>0.49</c:v>
                </c:pt>
                <c:pt idx="3">
                  <c:v>0.52700000000000002</c:v>
                </c:pt>
                <c:pt idx="4">
                  <c:v>0.57699999999999996</c:v>
                </c:pt>
                <c:pt idx="5">
                  <c:v>0.64300000000000002</c:v>
                </c:pt>
                <c:pt idx="6">
                  <c:v>0.71599999999999997</c:v>
                </c:pt>
                <c:pt idx="7">
                  <c:v>0.75900000000000001</c:v>
                </c:pt>
                <c:pt idx="8">
                  <c:v>0.78800000000000003</c:v>
                </c:pt>
              </c:numCache>
            </c:numRef>
          </c:xVal>
          <c:yVal>
            <c:numRef>
              <c:f>Sheet2!$Z$59:$Z$67</c:f>
              <c:numCache>
                <c:formatCode>General</c:formatCode>
                <c:ptCount val="9"/>
                <c:pt idx="0">
                  <c:v>-0.23599999999999999</c:v>
                </c:pt>
                <c:pt idx="1">
                  <c:v>-0.13400000000000001</c:v>
                </c:pt>
                <c:pt idx="2">
                  <c:v>-0.13900000000000001</c:v>
                </c:pt>
                <c:pt idx="3">
                  <c:v>-0.13800000000000001</c:v>
                </c:pt>
                <c:pt idx="4">
                  <c:v>-0.154</c:v>
                </c:pt>
                <c:pt idx="5">
                  <c:v>-0.16600000000000001</c:v>
                </c:pt>
                <c:pt idx="6">
                  <c:v>-0.13800000000000001</c:v>
                </c:pt>
                <c:pt idx="7">
                  <c:v>-0.13200000000000001</c:v>
                </c:pt>
                <c:pt idx="8">
                  <c:v>-0.13200000000000001</c:v>
                </c:pt>
              </c:numCache>
            </c:numRef>
          </c:yVal>
          <c:smooth val="0"/>
          <c:extLst>
            <c:ext xmlns:c16="http://schemas.microsoft.com/office/drawing/2014/chart" uri="{C3380CC4-5D6E-409C-BE32-E72D297353CC}">
              <c16:uniqueId val="{0000000F-745A-0A49-ACBD-3842968AC887}"/>
            </c:ext>
          </c:extLst>
        </c:ser>
        <c:dLbls>
          <c:showLegendKey val="0"/>
          <c:showVal val="0"/>
          <c:showCatName val="0"/>
          <c:showSerName val="0"/>
          <c:showPercent val="0"/>
          <c:showBubbleSize val="0"/>
        </c:dLbls>
        <c:axId val="1826748111"/>
        <c:axId val="1826717599"/>
      </c:scatterChart>
      <c:valAx>
        <c:axId val="1826748111"/>
        <c:scaling>
          <c:orientation val="minMax"/>
          <c:min val="0.35000000000000003"/>
        </c:scaling>
        <c:delete val="0"/>
        <c:axPos val="b"/>
        <c:majorGridlines>
          <c:spPr>
            <a:ln w="9525" cap="flat" cmpd="sng" algn="ctr">
              <a:solidFill>
                <a:schemeClr val="bg1">
                  <a:lumMod val="9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r>
                  <a:rPr lang="en-US"/>
                  <a:t>Class Imbalance (D)</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crossAx val="1826717599"/>
        <c:crosses val="autoZero"/>
        <c:crossBetween val="midCat"/>
      </c:valAx>
      <c:valAx>
        <c:axId val="1826717599"/>
        <c:scaling>
          <c:orientation val="minMax"/>
        </c:scaling>
        <c:delete val="0"/>
        <c:axPos val="l"/>
        <c:majorGridlines>
          <c:spPr>
            <a:ln w="9525" cap="flat" cmpd="sng" algn="ctr">
              <a:solidFill>
                <a:schemeClr val="bg2">
                  <a:lumMod val="90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r>
                  <a:rPr lang="en-US"/>
                  <a:t>Pearson Correlation Coefficient with Class Rank </a:t>
                </a:r>
              </a:p>
            </c:rich>
          </c:tx>
          <c:layout>
            <c:manualLayout>
              <c:xMode val="edge"/>
              <c:yMode val="edge"/>
              <c:x val="1.7201748080786398E-2"/>
              <c:y val="0.14315126571443346"/>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crossAx val="1826748111"/>
        <c:crosses val="autoZero"/>
        <c:crossBetween val="midCat"/>
      </c:valAx>
      <c:spPr>
        <a:noFill/>
        <a:ln>
          <a:noFill/>
        </a:ln>
        <a:effectLst/>
      </c:spPr>
    </c:plotArea>
    <c:legend>
      <c:legendPos val="t"/>
      <c:legendEntry>
        <c:idx val="8"/>
        <c:delete val="1"/>
      </c:legendEntry>
      <c:legendEntry>
        <c:idx val="9"/>
        <c:delete val="1"/>
      </c:legendEntry>
      <c:legendEntry>
        <c:idx val="10"/>
        <c:delete val="1"/>
      </c:legendEntry>
      <c:legendEntry>
        <c:idx val="11"/>
        <c:delete val="1"/>
      </c:legendEntry>
      <c:legendEntry>
        <c:idx val="12"/>
        <c:delete val="1"/>
      </c:legendEntry>
      <c:legendEntry>
        <c:idx val="13"/>
        <c:delete val="1"/>
      </c:legendEntry>
      <c:legendEntry>
        <c:idx val="14"/>
        <c:delete val="1"/>
      </c:legendEntry>
      <c:legendEntry>
        <c:idx val="15"/>
        <c:delete val="1"/>
      </c:legendEntry>
      <c:layout>
        <c:manualLayout>
          <c:xMode val="edge"/>
          <c:yMode val="edge"/>
          <c:x val="7.5838344809043608E-3"/>
          <c:y val="7.3108267716535433E-2"/>
          <c:w val="0.97342817463027831"/>
          <c:h val="8.4139928711337908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bg2">
              <a:lumMod val="10000"/>
            </a:schemeClr>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265585479196817E-2"/>
          <c:y val="0.13545360898248465"/>
          <c:w val="0.89385933153741481"/>
          <c:h val="0.68312388314735406"/>
        </c:manualLayout>
      </c:layout>
      <c:barChart>
        <c:barDir val="col"/>
        <c:grouping val="clustered"/>
        <c:varyColors val="0"/>
        <c:ser>
          <c:idx val="0"/>
          <c:order val="0"/>
          <c:tx>
            <c:strRef>
              <c:f>Sheet1!$I$4</c:f>
              <c:strCache>
                <c:ptCount val="1"/>
                <c:pt idx="0">
                  <c:v>*BLEU</c:v>
                </c:pt>
              </c:strCache>
            </c:strRef>
          </c:tx>
          <c:spPr>
            <a:solidFill>
              <a:schemeClr val="accent1"/>
            </a:solidFill>
            <a:ln>
              <a:noFill/>
            </a:ln>
            <a:effectLst/>
          </c:spPr>
          <c:invertIfNegative val="0"/>
          <c:dLbls>
            <c:dLbl>
              <c:idx val="1"/>
              <c:layout>
                <c:manualLayout>
                  <c:x val="-1.5151515151515152E-2"/>
                  <c:y val="-2.9296880631936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4DB-E84F-A030-EB4FB6DDD309}"/>
                </c:ext>
              </c:extLst>
            </c:dLbl>
            <c:dLbl>
              <c:idx val="4"/>
              <c:layout>
                <c:manualLayout>
                  <c:x val="-1.2987012987012988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F4DB-E84F-A030-EB4FB6DDD309}"/>
                </c:ext>
              </c:extLst>
            </c:dLbl>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(Sheet1!$G$5:$H$7,Sheet1!$G$9:$H$11)</c:f>
              <c:multiLvlStrCache>
                <c:ptCount val="6"/>
                <c:lvl>
                  <c:pt idx="0">
                    <c:v>2017 (13)</c:v>
                  </c:pt>
                  <c:pt idx="1">
                    <c:v>2018 (14)</c:v>
                  </c:pt>
                  <c:pt idx="2">
                    <c:v>2019 (18)</c:v>
                  </c:pt>
                  <c:pt idx="3">
                    <c:v>2017 (13)</c:v>
                  </c:pt>
                  <c:pt idx="4">
                    <c:v>2018 (14)</c:v>
                  </c:pt>
                  <c:pt idx="5">
                    <c:v>2019 (18)</c:v>
                  </c:pt>
                </c:lvl>
                <c:lvl>
                  <c:pt idx="0">
                    <c:v>Mean 𝜏</c:v>
                  </c:pt>
                  <c:pt idx="3">
                    <c:v>Median 𝜏 </c:v>
                  </c:pt>
                </c:lvl>
              </c:multiLvlStrCache>
            </c:multiLvlStrRef>
          </c:cat>
          <c:val>
            <c:numRef>
              <c:f>(Sheet1!$I$5:$I$7,Sheet1!$I$9:$I$11)</c:f>
              <c:numCache>
                <c:formatCode>0.00</c:formatCode>
                <c:ptCount val="6"/>
                <c:pt idx="0">
                  <c:v>0.752</c:v>
                </c:pt>
                <c:pt idx="1">
                  <c:v>0.85799999999999998</c:v>
                </c:pt>
                <c:pt idx="2">
                  <c:v>0.751</c:v>
                </c:pt>
                <c:pt idx="3">
                  <c:v>0.75800000000000001</c:v>
                </c:pt>
                <c:pt idx="4">
                  <c:v>0.86799999999999999</c:v>
                </c:pt>
                <c:pt idx="5">
                  <c:v>0.78200000000000003</c:v>
                </c:pt>
              </c:numCache>
            </c:numRef>
          </c:val>
          <c:extLst>
            <c:ext xmlns:c16="http://schemas.microsoft.com/office/drawing/2014/chart" uri="{C3380CC4-5D6E-409C-BE32-E72D297353CC}">
              <c16:uniqueId val="{00000000-F4DB-E84F-A030-EB4FB6DDD309}"/>
            </c:ext>
          </c:extLst>
        </c:ser>
        <c:ser>
          <c:idx val="1"/>
          <c:order val="1"/>
          <c:tx>
            <c:strRef>
              <c:f>Sheet1!$J$4</c:f>
              <c:strCache>
                <c:ptCount val="1"/>
                <c:pt idx="0">
                  <c:v>BLEU</c:v>
                </c:pt>
              </c:strCache>
            </c:strRef>
          </c:tx>
          <c:spPr>
            <a:solidFill>
              <a:schemeClr val="accent2"/>
            </a:solidFill>
            <a:ln>
              <a:noFill/>
            </a:ln>
            <a:effectLst/>
          </c:spPr>
          <c:invertIfNegative val="0"/>
          <c:dLbls>
            <c:dLbl>
              <c:idx val="1"/>
              <c:layout>
                <c:manualLayout>
                  <c:x val="-7.034632034632074E-3"/>
                  <c:y val="-1.90429724107584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4DB-E84F-A030-EB4FB6DDD309}"/>
                </c:ext>
              </c:extLst>
            </c:dLbl>
            <c:dLbl>
              <c:idx val="4"/>
              <c:layout>
                <c:manualLayout>
                  <c:x val="-1.4069264069264148E-2"/>
                  <c:y val="-4.10156328847104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F4DB-E84F-A030-EB4FB6DDD309}"/>
                </c:ext>
              </c:extLst>
            </c:dLbl>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(Sheet1!$G$5:$H$7,Sheet1!$G$9:$H$11)</c:f>
              <c:multiLvlStrCache>
                <c:ptCount val="6"/>
                <c:lvl>
                  <c:pt idx="0">
                    <c:v>2017 (13)</c:v>
                  </c:pt>
                  <c:pt idx="1">
                    <c:v>2018 (14)</c:v>
                  </c:pt>
                  <c:pt idx="2">
                    <c:v>2019 (18)</c:v>
                  </c:pt>
                  <c:pt idx="3">
                    <c:v>2017 (13)</c:v>
                  </c:pt>
                  <c:pt idx="4">
                    <c:v>2018 (14)</c:v>
                  </c:pt>
                  <c:pt idx="5">
                    <c:v>2019 (18)</c:v>
                  </c:pt>
                </c:lvl>
                <c:lvl>
                  <c:pt idx="0">
                    <c:v>Mean 𝜏</c:v>
                  </c:pt>
                  <c:pt idx="3">
                    <c:v>Median 𝜏 </c:v>
                  </c:pt>
                </c:lvl>
              </c:multiLvlStrCache>
            </c:multiLvlStrRef>
          </c:cat>
          <c:val>
            <c:numRef>
              <c:f>(Sheet1!$J$5:$J$7,Sheet1!$J$9:$J$11)</c:f>
              <c:numCache>
                <c:formatCode>0.00</c:formatCode>
                <c:ptCount val="6"/>
                <c:pt idx="0">
                  <c:v>0.71299999999999997</c:v>
                </c:pt>
                <c:pt idx="1">
                  <c:v>0.85699999999999998</c:v>
                </c:pt>
                <c:pt idx="2">
                  <c:v>0.77100000000000002</c:v>
                </c:pt>
                <c:pt idx="3">
                  <c:v>0.73299999999999998</c:v>
                </c:pt>
                <c:pt idx="4">
                  <c:v>0.86799999999999999</c:v>
                </c:pt>
                <c:pt idx="5">
                  <c:v>0.752</c:v>
                </c:pt>
              </c:numCache>
            </c:numRef>
          </c:val>
          <c:extLst>
            <c:ext xmlns:c16="http://schemas.microsoft.com/office/drawing/2014/chart" uri="{C3380CC4-5D6E-409C-BE32-E72D297353CC}">
              <c16:uniqueId val="{00000001-F4DB-E84F-A030-EB4FB6DDD309}"/>
            </c:ext>
          </c:extLst>
        </c:ser>
        <c:ser>
          <c:idx val="2"/>
          <c:order val="2"/>
          <c:tx>
            <c:strRef>
              <c:f>Sheet1!$K$4</c:f>
              <c:strCache>
                <c:ptCount val="1"/>
                <c:pt idx="0">
                  <c:v>MacroF1</c:v>
                </c:pt>
              </c:strCache>
            </c:strRef>
          </c:tx>
          <c:spPr>
            <a:solidFill>
              <a:schemeClr val="accent3"/>
            </a:solidFill>
            <a:ln>
              <a:noFill/>
            </a:ln>
            <a:effectLst/>
          </c:spPr>
          <c:invertIfNegative val="0"/>
          <c:dLbls>
            <c:dLbl>
              <c:idx val="0"/>
              <c:layout>
                <c:manualLayout>
                  <c:x val="-9.1991341991341999E-3"/>
                  <c:y val="-4.83398530426944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4DB-E84F-A030-EB4FB6DDD309}"/>
                </c:ext>
              </c:extLst>
            </c:dLbl>
            <c:dLbl>
              <c:idx val="1"/>
              <c:layout>
                <c:manualLayout>
                  <c:x val="-1.0822510822510823E-3"/>
                  <c:y val="-4.83398530426944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4DB-E84F-A030-EB4FB6DDD309}"/>
                </c:ext>
              </c:extLst>
            </c:dLbl>
            <c:dLbl>
              <c:idx val="2"/>
              <c:layout>
                <c:manualLayout>
                  <c:x val="-1.3528138528138528E-2"/>
                  <c:y val="-2.05078164423552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F4DB-E84F-A030-EB4FB6DDD309}"/>
                </c:ext>
              </c:extLst>
            </c:dLbl>
            <c:dLbl>
              <c:idx val="3"/>
              <c:layout>
                <c:manualLayout>
                  <c:x val="-5.4112554112554113E-4"/>
                  <c:y val="-3.8085944821516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F4DB-E84F-A030-EB4FB6DDD309}"/>
                </c:ext>
              </c:extLst>
            </c:dLbl>
            <c:dLbl>
              <c:idx val="5"/>
              <c:layout>
                <c:manualLayout>
                  <c:x val="-6.4935064935066527E-3"/>
                  <c:y val="-4.394532094790403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F4DB-E84F-A030-EB4FB6DDD309}"/>
                </c:ext>
              </c:extLst>
            </c:dLbl>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(Sheet1!$G$5:$H$7,Sheet1!$G$9:$H$11)</c:f>
              <c:multiLvlStrCache>
                <c:ptCount val="6"/>
                <c:lvl>
                  <c:pt idx="0">
                    <c:v>2017 (13)</c:v>
                  </c:pt>
                  <c:pt idx="1">
                    <c:v>2018 (14)</c:v>
                  </c:pt>
                  <c:pt idx="2">
                    <c:v>2019 (18)</c:v>
                  </c:pt>
                  <c:pt idx="3">
                    <c:v>2017 (13)</c:v>
                  </c:pt>
                  <c:pt idx="4">
                    <c:v>2018 (14)</c:v>
                  </c:pt>
                  <c:pt idx="5">
                    <c:v>2019 (18)</c:v>
                  </c:pt>
                </c:lvl>
                <c:lvl>
                  <c:pt idx="0">
                    <c:v>Mean 𝜏</c:v>
                  </c:pt>
                  <c:pt idx="3">
                    <c:v>Median 𝜏 </c:v>
                  </c:pt>
                </c:lvl>
              </c:multiLvlStrCache>
            </c:multiLvlStrRef>
          </c:cat>
          <c:val>
            <c:numRef>
              <c:f>(Sheet1!$K$5:$K$7,Sheet1!$K$9:$K$11)</c:f>
              <c:numCache>
                <c:formatCode>0.00</c:formatCode>
                <c:ptCount val="6"/>
                <c:pt idx="0">
                  <c:v>0.71399999999999997</c:v>
                </c:pt>
                <c:pt idx="1">
                  <c:v>0.875</c:v>
                </c:pt>
                <c:pt idx="2">
                  <c:v>0.82099999999999995</c:v>
                </c:pt>
                <c:pt idx="3">
                  <c:v>0.73499999999999999</c:v>
                </c:pt>
                <c:pt idx="4">
                  <c:v>0.90100000000000002</c:v>
                </c:pt>
                <c:pt idx="5">
                  <c:v>0.84399999999999997</c:v>
                </c:pt>
              </c:numCache>
            </c:numRef>
          </c:val>
          <c:extLst>
            <c:ext xmlns:c16="http://schemas.microsoft.com/office/drawing/2014/chart" uri="{C3380CC4-5D6E-409C-BE32-E72D297353CC}">
              <c16:uniqueId val="{00000002-F4DB-E84F-A030-EB4FB6DDD309}"/>
            </c:ext>
          </c:extLst>
        </c:ser>
        <c:ser>
          <c:idx val="3"/>
          <c:order val="3"/>
          <c:tx>
            <c:strRef>
              <c:f>Sheet1!$L$4</c:f>
              <c:strCache>
                <c:ptCount val="1"/>
                <c:pt idx="0">
                  <c:v>MicroF1</c:v>
                </c:pt>
              </c:strCache>
            </c:strRef>
          </c:tx>
          <c:spPr>
            <a:solidFill>
              <a:schemeClr val="accent4"/>
            </a:solidFill>
            <a:ln>
              <a:noFill/>
            </a:ln>
            <a:effectLst/>
          </c:spPr>
          <c:invertIfNegative val="0"/>
          <c:dLbls>
            <c:dLbl>
              <c:idx val="2"/>
              <c:layout>
                <c:manualLayout>
                  <c:x val="-4.8701298701299498E-3"/>
                  <c:y val="-2.05078164423552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F4DB-E84F-A030-EB4FB6DDD309}"/>
                </c:ext>
              </c:extLst>
            </c:dLbl>
            <c:dLbl>
              <c:idx val="5"/>
              <c:layout>
                <c:manualLayout>
                  <c:x val="1.6233766233766235E-3"/>
                  <c:y val="-4.24804769163072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F4DB-E84F-A030-EB4FB6DDD309}"/>
                </c:ext>
              </c:extLst>
            </c:dLbl>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(Sheet1!$G$5:$H$7,Sheet1!$G$9:$H$11)</c:f>
              <c:multiLvlStrCache>
                <c:ptCount val="6"/>
                <c:lvl>
                  <c:pt idx="0">
                    <c:v>2017 (13)</c:v>
                  </c:pt>
                  <c:pt idx="1">
                    <c:v>2018 (14)</c:v>
                  </c:pt>
                  <c:pt idx="2">
                    <c:v>2019 (18)</c:v>
                  </c:pt>
                  <c:pt idx="3">
                    <c:v>2017 (13)</c:v>
                  </c:pt>
                  <c:pt idx="4">
                    <c:v>2018 (14)</c:v>
                  </c:pt>
                  <c:pt idx="5">
                    <c:v>2019 (18)</c:v>
                  </c:pt>
                </c:lvl>
                <c:lvl>
                  <c:pt idx="0">
                    <c:v>Mean 𝜏</c:v>
                  </c:pt>
                  <c:pt idx="3">
                    <c:v>Median 𝜏 </c:v>
                  </c:pt>
                </c:lvl>
              </c:multiLvlStrCache>
            </c:multiLvlStrRef>
          </c:cat>
          <c:val>
            <c:numRef>
              <c:f>(Sheet1!$L$5:$L$7,Sheet1!$L$9:$L$11)</c:f>
              <c:numCache>
                <c:formatCode>0.00</c:formatCode>
                <c:ptCount val="6"/>
                <c:pt idx="0">
                  <c:v>0.74199999999999999</c:v>
                </c:pt>
                <c:pt idx="1">
                  <c:v>0.873</c:v>
                </c:pt>
                <c:pt idx="2">
                  <c:v>0.81799999999999995</c:v>
                </c:pt>
                <c:pt idx="3">
                  <c:v>0.72799999999999998</c:v>
                </c:pt>
                <c:pt idx="4">
                  <c:v>0.879</c:v>
                </c:pt>
                <c:pt idx="5">
                  <c:v>0.84399999999999997</c:v>
                </c:pt>
              </c:numCache>
            </c:numRef>
          </c:val>
          <c:extLst>
            <c:ext xmlns:c16="http://schemas.microsoft.com/office/drawing/2014/chart" uri="{C3380CC4-5D6E-409C-BE32-E72D297353CC}">
              <c16:uniqueId val="{00000003-F4DB-E84F-A030-EB4FB6DDD309}"/>
            </c:ext>
          </c:extLst>
        </c:ser>
        <c:ser>
          <c:idx val="4"/>
          <c:order val="4"/>
          <c:tx>
            <c:strRef>
              <c:f>Sheet1!$M$4</c:f>
              <c:strCache>
                <c:ptCount val="1"/>
                <c:pt idx="0">
                  <c:v>ChrF1</c:v>
                </c:pt>
              </c:strCache>
            </c:strRef>
          </c:tx>
          <c:spPr>
            <a:solidFill>
              <a:schemeClr val="accent5"/>
            </a:solidFill>
            <a:ln>
              <a:noFill/>
            </a:ln>
            <a:effectLst/>
          </c:spPr>
          <c:invertIfNegative val="0"/>
          <c:dLbls>
            <c:dLbl>
              <c:idx val="5"/>
              <c:layout>
                <c:manualLayout>
                  <c:x val="1.1363636363636364E-2"/>
                  <c:y val="1.46484403159680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F4DB-E84F-A030-EB4FB6DDD309}"/>
                </c:ext>
              </c:extLst>
            </c:dLbl>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(Sheet1!$G$5:$H$7,Sheet1!$G$9:$H$11)</c:f>
              <c:multiLvlStrCache>
                <c:ptCount val="6"/>
                <c:lvl>
                  <c:pt idx="0">
                    <c:v>2017 (13)</c:v>
                  </c:pt>
                  <c:pt idx="1">
                    <c:v>2018 (14)</c:v>
                  </c:pt>
                  <c:pt idx="2">
                    <c:v>2019 (18)</c:v>
                  </c:pt>
                  <c:pt idx="3">
                    <c:v>2017 (13)</c:v>
                  </c:pt>
                  <c:pt idx="4">
                    <c:v>2018 (14)</c:v>
                  </c:pt>
                  <c:pt idx="5">
                    <c:v>2019 (18)</c:v>
                  </c:pt>
                </c:lvl>
                <c:lvl>
                  <c:pt idx="0">
                    <c:v>Mean 𝜏</c:v>
                  </c:pt>
                  <c:pt idx="3">
                    <c:v>Median 𝜏 </c:v>
                  </c:pt>
                </c:lvl>
              </c:multiLvlStrCache>
            </c:multiLvlStrRef>
          </c:cat>
          <c:val>
            <c:numRef>
              <c:f>(Sheet1!$M$5:$M$7,Sheet1!$M$9:$M$11)</c:f>
              <c:numCache>
                <c:formatCode>0.00</c:formatCode>
                <c:ptCount val="6"/>
                <c:pt idx="0">
                  <c:v>0.80400000000000005</c:v>
                </c:pt>
                <c:pt idx="1">
                  <c:v>0.90200000000000002</c:v>
                </c:pt>
                <c:pt idx="2">
                  <c:v>0.84099999999999997</c:v>
                </c:pt>
                <c:pt idx="3">
                  <c:v>0.79100000000000004</c:v>
                </c:pt>
                <c:pt idx="4">
                  <c:v>0.91900000000000004</c:v>
                </c:pt>
                <c:pt idx="5">
                  <c:v>0.875</c:v>
                </c:pt>
              </c:numCache>
            </c:numRef>
          </c:val>
          <c:extLst>
            <c:ext xmlns:c16="http://schemas.microsoft.com/office/drawing/2014/chart" uri="{C3380CC4-5D6E-409C-BE32-E72D297353CC}">
              <c16:uniqueId val="{00000004-F4DB-E84F-A030-EB4FB6DDD309}"/>
            </c:ext>
          </c:extLst>
        </c:ser>
        <c:dLbls>
          <c:showLegendKey val="0"/>
          <c:showVal val="1"/>
          <c:showCatName val="0"/>
          <c:showSerName val="0"/>
          <c:showPercent val="0"/>
          <c:showBubbleSize val="0"/>
        </c:dLbls>
        <c:gapWidth val="150"/>
        <c:overlap val="-25"/>
        <c:axId val="1797403424"/>
        <c:axId val="1779833712"/>
      </c:barChart>
      <c:catAx>
        <c:axId val="179740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endParaRPr lang="en-US"/>
          </a:p>
        </c:txPr>
        <c:crossAx val="1779833712"/>
        <c:crosses val="autoZero"/>
        <c:auto val="1"/>
        <c:lblAlgn val="ctr"/>
        <c:lblOffset val="100"/>
        <c:noMultiLvlLbl val="0"/>
      </c:catAx>
      <c:valAx>
        <c:axId val="1779833712"/>
        <c:scaling>
          <c:orientation val="minMax"/>
          <c:min val="0.5"/>
        </c:scaling>
        <c:delete val="0"/>
        <c:axPos val="l"/>
        <c:title>
          <c:tx>
            <c:rich>
              <a:bodyPr rot="-54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r>
                  <a:rPr lang="en-US" sz="1400"/>
                  <a:t>𝜏 with Human Judgements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crossAx val="1797403424"/>
        <c:crosses val="autoZero"/>
        <c:crossBetween val="between"/>
      </c:valAx>
      <c:spPr>
        <a:noFill/>
        <a:ln>
          <a:noFill/>
        </a:ln>
        <a:effectLst/>
      </c:spPr>
    </c:plotArea>
    <c:legend>
      <c:legendPos val="t"/>
      <c:layout>
        <c:manualLayout>
          <c:xMode val="edge"/>
          <c:yMode val="edge"/>
          <c:x val="0.16162186756885319"/>
          <c:y val="2.1495728736554413E-2"/>
          <c:w val="0.63310080939059454"/>
          <c:h val="7.3473315835520567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bg2">
                  <a:lumMod val="1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solidFill>
            <a:schemeClr val="bg2">
              <a:lumMod val="10000"/>
            </a:schemeClr>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0" u="none" strike="noStrike" kern="1200" spc="0" baseline="0">
                <a:solidFill>
                  <a:srgbClr val="002060"/>
                </a:solidFill>
                <a:latin typeface="+mn-lt"/>
                <a:ea typeface="+mn-ea"/>
                <a:cs typeface="+mn-cs"/>
              </a:defRPr>
            </a:pPr>
            <a:r>
              <a:rPr lang="en-US"/>
              <a:t>AQWV "in+ext" Domain</a:t>
            </a:r>
          </a:p>
        </c:rich>
      </c:tx>
      <c:layout>
        <c:manualLayout>
          <c:xMode val="edge"/>
          <c:yMode val="edge"/>
          <c:x val="0.30445822397200351"/>
          <c:y val="0"/>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rgbClr val="002060"/>
              </a:solidFill>
              <a:latin typeface="+mn-lt"/>
              <a:ea typeface="+mn-ea"/>
              <a:cs typeface="+mn-cs"/>
            </a:defRPr>
          </a:pPr>
          <a:endParaRPr lang="en-US"/>
        </a:p>
      </c:txPr>
    </c:title>
    <c:autoTitleDeleted val="0"/>
    <c:plotArea>
      <c:layout>
        <c:manualLayout>
          <c:layoutTarget val="inner"/>
          <c:xMode val="edge"/>
          <c:yMode val="edge"/>
          <c:x val="9.7791776027996491E-2"/>
          <c:y val="0.19423738699329252"/>
          <c:w val="0.87165266841644795"/>
          <c:h val="0.66599409448818903"/>
        </c:manualLayout>
      </c:layout>
      <c:barChart>
        <c:barDir val="col"/>
        <c:grouping val="clustered"/>
        <c:varyColors val="0"/>
        <c:ser>
          <c:idx val="0"/>
          <c:order val="0"/>
          <c:tx>
            <c:strRef>
              <c:f>Sheet1!$T$8</c:f>
              <c:strCache>
                <c:ptCount val="1"/>
                <c:pt idx="0">
                  <c:v>BLEU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Sheet1!$T$9:$T$11</c:f>
              <c:numCache>
                <c:formatCode>0.00</c:formatCode>
                <c:ptCount val="3"/>
                <c:pt idx="0">
                  <c:v>0.34499999999999997</c:v>
                </c:pt>
                <c:pt idx="1">
                  <c:v>0.58899999999999997</c:v>
                </c:pt>
                <c:pt idx="2">
                  <c:v>0.25700000000000001</c:v>
                </c:pt>
              </c:numCache>
            </c:numRef>
          </c:val>
          <c:extLst>
            <c:ext xmlns:c16="http://schemas.microsoft.com/office/drawing/2014/chart" uri="{C3380CC4-5D6E-409C-BE32-E72D297353CC}">
              <c16:uniqueId val="{00000000-33B5-BB4F-A8A1-617464459B21}"/>
            </c:ext>
          </c:extLst>
        </c:ser>
        <c:ser>
          <c:idx val="1"/>
          <c:order val="1"/>
          <c:tx>
            <c:strRef>
              <c:f>Sheet1!$U$8</c:f>
              <c:strCache>
                <c:ptCount val="1"/>
                <c:pt idx="0">
                  <c:v>MacroF1</c:v>
                </c:pt>
              </c:strCache>
            </c:strRef>
          </c:tx>
          <c:spPr>
            <a:solidFill>
              <a:schemeClr val="accent2"/>
            </a:solidFill>
            <a:ln>
              <a:noFill/>
            </a:ln>
            <a:effectLst/>
          </c:spPr>
          <c:invertIfNegative val="0"/>
          <c:dLbls>
            <c:dLbl>
              <c:idx val="0"/>
              <c:layout>
                <c:manualLayout>
                  <c:x val="-1.3888888888888888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3B5-BB4F-A8A1-617464459B21}"/>
                </c:ext>
              </c:extLst>
            </c:dLbl>
            <c:dLbl>
              <c:idx val="2"/>
              <c:layout>
                <c:manualLayout>
                  <c:x val="-1.944444444444444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3B5-BB4F-A8A1-617464459B2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Sheet1!$U$9:$U$11</c:f>
              <c:numCache>
                <c:formatCode>0.00</c:formatCode>
                <c:ptCount val="3"/>
                <c:pt idx="0">
                  <c:v>0.52700000000000002</c:v>
                </c:pt>
                <c:pt idx="1">
                  <c:v>0.68200000000000005</c:v>
                </c:pt>
                <c:pt idx="2">
                  <c:v>0.5</c:v>
                </c:pt>
              </c:numCache>
            </c:numRef>
          </c:val>
          <c:extLst>
            <c:ext xmlns:c16="http://schemas.microsoft.com/office/drawing/2014/chart" uri="{C3380CC4-5D6E-409C-BE32-E72D297353CC}">
              <c16:uniqueId val="{00000003-33B5-BB4F-A8A1-617464459B21}"/>
            </c:ext>
          </c:extLst>
        </c:ser>
        <c:ser>
          <c:idx val="2"/>
          <c:order val="2"/>
          <c:tx>
            <c:strRef>
              <c:f>Sheet1!$V$8</c:f>
              <c:strCache>
                <c:ptCount val="1"/>
                <c:pt idx="0">
                  <c:v>MicroF1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Sheet1!$V$9:$V$11</c:f>
              <c:numCache>
                <c:formatCode>0.00</c:formatCode>
                <c:ptCount val="3"/>
                <c:pt idx="0">
                  <c:v>0.49099999999999999</c:v>
                </c:pt>
                <c:pt idx="1">
                  <c:v>0.59299999999999997</c:v>
                </c:pt>
                <c:pt idx="2">
                  <c:v>0.33</c:v>
                </c:pt>
              </c:numCache>
            </c:numRef>
          </c:val>
          <c:extLst>
            <c:ext xmlns:c16="http://schemas.microsoft.com/office/drawing/2014/chart" uri="{C3380CC4-5D6E-409C-BE32-E72D297353CC}">
              <c16:uniqueId val="{00000004-33B5-BB4F-A8A1-617464459B21}"/>
            </c:ext>
          </c:extLst>
        </c:ser>
        <c:ser>
          <c:idx val="3"/>
          <c:order val="3"/>
          <c:tx>
            <c:strRef>
              <c:f>Sheet1!$W$8</c:f>
              <c:strCache>
                <c:ptCount val="1"/>
                <c:pt idx="0">
                  <c:v>ChrF1</c:v>
                </c:pt>
              </c:strCache>
            </c:strRef>
          </c:tx>
          <c:spPr>
            <a:solidFill>
              <a:schemeClr val="accent4"/>
            </a:solidFill>
            <a:ln>
              <a:noFill/>
            </a:ln>
            <a:effectLst/>
          </c:spPr>
          <c:invertIfNegative val="0"/>
          <c:dLbls>
            <c:dLbl>
              <c:idx val="0"/>
              <c:layout>
                <c:manualLayout>
                  <c:x val="0"/>
                  <c:y val="-5.0925925925925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3B5-BB4F-A8A1-617464459B21}"/>
                </c:ext>
              </c:extLst>
            </c:dLbl>
            <c:dLbl>
              <c:idx val="1"/>
              <c:layout>
                <c:manualLayout>
                  <c:x val="1.3690178349745541E-3"/>
                  <c:y val="-3.24698192933018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3B5-BB4F-A8A1-617464459B2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Sheet1!$W$9:$W$11</c:f>
              <c:numCache>
                <c:formatCode>0.00</c:formatCode>
                <c:ptCount val="3"/>
                <c:pt idx="0">
                  <c:v>0.49099999999999999</c:v>
                </c:pt>
                <c:pt idx="1">
                  <c:v>0.58299999999999996</c:v>
                </c:pt>
                <c:pt idx="2">
                  <c:v>0.40400000000000003</c:v>
                </c:pt>
              </c:numCache>
            </c:numRef>
          </c:val>
          <c:extLst>
            <c:ext xmlns:c16="http://schemas.microsoft.com/office/drawing/2014/chart" uri="{C3380CC4-5D6E-409C-BE32-E72D297353CC}">
              <c16:uniqueId val="{00000007-33B5-BB4F-A8A1-617464459B21}"/>
            </c:ext>
          </c:extLst>
        </c:ser>
        <c:ser>
          <c:idx val="4"/>
          <c:order val="4"/>
          <c:tx>
            <c:strRef>
              <c:f>Sheet1!$X$8</c:f>
              <c:strCache>
                <c:ptCount val="1"/>
                <c:pt idx="0">
                  <c:v>BLEURTMean</c:v>
                </c:pt>
              </c:strCache>
            </c:strRef>
          </c:tx>
          <c:spPr>
            <a:solidFill>
              <a:schemeClr val="accent5"/>
            </a:solidFill>
            <a:ln>
              <a:noFill/>
            </a:ln>
            <a:effectLst/>
          </c:spPr>
          <c:invertIfNegative val="0"/>
          <c:dLbls>
            <c:dLbl>
              <c:idx val="1"/>
              <c:layout>
                <c:manualLayout>
                  <c:x val="5.3258985848974906E-3"/>
                  <c:y val="-1.03625309206890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3B5-BB4F-A8A1-617464459B21}"/>
                </c:ext>
              </c:extLst>
            </c:dLbl>
            <c:dLbl>
              <c:idx val="2"/>
              <c:layout>
                <c:manualLayout>
                  <c:x val="-1.2282338111399454E-3"/>
                  <c:y val="-1.19501402946035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3B5-BB4F-A8A1-617464459B2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Sheet1!$X$9:$X$11</c:f>
              <c:numCache>
                <c:formatCode>0.00</c:formatCode>
                <c:ptCount val="3"/>
                <c:pt idx="0">
                  <c:v>0.49099999999999999</c:v>
                </c:pt>
                <c:pt idx="1">
                  <c:v>0.58099999999999996</c:v>
                </c:pt>
                <c:pt idx="2">
                  <c:v>0.36699999999999999</c:v>
                </c:pt>
              </c:numCache>
            </c:numRef>
          </c:val>
          <c:extLst>
            <c:ext xmlns:c16="http://schemas.microsoft.com/office/drawing/2014/chart" uri="{C3380CC4-5D6E-409C-BE32-E72D297353CC}">
              <c16:uniqueId val="{0000000A-33B5-BB4F-A8A1-617464459B21}"/>
            </c:ext>
          </c:extLst>
        </c:ser>
        <c:ser>
          <c:idx val="5"/>
          <c:order val="5"/>
          <c:tx>
            <c:strRef>
              <c:f>Sheet1!$Y$8</c:f>
              <c:strCache>
                <c:ptCount val="1"/>
                <c:pt idx="0">
                  <c:v>BLEURTMedian</c:v>
                </c:pt>
              </c:strCache>
            </c:strRef>
          </c:tx>
          <c:spPr>
            <a:solidFill>
              <a:schemeClr val="accent6"/>
            </a:solidFill>
            <a:ln>
              <a:noFill/>
            </a:ln>
            <a:effectLst/>
          </c:spPr>
          <c:invertIfNegative val="0"/>
          <c:dLbls>
            <c:dLbl>
              <c:idx val="0"/>
              <c:layout>
                <c:manualLayout>
                  <c:x val="2.7777777777777779E-3"/>
                  <c:y val="-6.48148148148148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33B5-BB4F-A8A1-617464459B21}"/>
                </c:ext>
              </c:extLst>
            </c:dLbl>
            <c:dLbl>
              <c:idx val="1"/>
              <c:layout>
                <c:manualLayout>
                  <c:x val="3.3333333333333229E-2"/>
                  <c:y val="-1.32352726742490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33B5-BB4F-A8A1-617464459B2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Sheet1!$Y$9:$Y$11</c:f>
              <c:numCache>
                <c:formatCode>0.00</c:formatCode>
                <c:ptCount val="3"/>
                <c:pt idx="0">
                  <c:v>0.47699999999999998</c:v>
                </c:pt>
                <c:pt idx="1">
                  <c:v>0.57099999999999995</c:v>
                </c:pt>
                <c:pt idx="2">
                  <c:v>0.36699999999999999</c:v>
                </c:pt>
              </c:numCache>
            </c:numRef>
          </c:val>
          <c:extLst>
            <c:ext xmlns:c16="http://schemas.microsoft.com/office/drawing/2014/chart" uri="{C3380CC4-5D6E-409C-BE32-E72D297353CC}">
              <c16:uniqueId val="{0000000D-33B5-BB4F-A8A1-617464459B21}"/>
            </c:ext>
          </c:extLst>
        </c:ser>
        <c:dLbls>
          <c:showLegendKey val="0"/>
          <c:showVal val="1"/>
          <c:showCatName val="0"/>
          <c:showSerName val="0"/>
          <c:showPercent val="0"/>
          <c:showBubbleSize val="0"/>
        </c:dLbls>
        <c:gapWidth val="150"/>
        <c:overlap val="-25"/>
        <c:axId val="1780267056"/>
        <c:axId val="1779494288"/>
      </c:barChart>
      <c:catAx>
        <c:axId val="178026705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79494288"/>
        <c:crosses val="autoZero"/>
        <c:auto val="1"/>
        <c:lblAlgn val="ctr"/>
        <c:lblOffset val="100"/>
        <c:noMultiLvlLbl val="0"/>
      </c:catAx>
      <c:valAx>
        <c:axId val="1779494288"/>
        <c:scaling>
          <c:orientation val="minMax"/>
          <c:max val="0.8"/>
          <c:min val="0"/>
        </c:scaling>
        <c:delete val="0"/>
        <c:axPos val="l"/>
        <c:title>
          <c:tx>
            <c:rich>
              <a:bodyPr rot="-5400000" spcFirstLastPara="1" vertOverflow="ellipsis" vert="horz" wrap="square" anchor="ctr" anchorCtr="1"/>
              <a:lstStyle/>
              <a:p>
                <a:pPr>
                  <a:defRPr sz="1600" b="0" i="0" u="none" strike="noStrike" kern="1200" baseline="0">
                    <a:solidFill>
                      <a:srgbClr val="002060"/>
                    </a:solidFill>
                    <a:latin typeface="+mn-lt"/>
                    <a:ea typeface="+mn-ea"/>
                    <a:cs typeface="+mn-cs"/>
                  </a:defRPr>
                </a:pPr>
                <a:r>
                  <a:rPr lang="en-US" sz="1600"/>
                  <a:t>𝜏 with AQWV</a:t>
                </a:r>
              </a:p>
            </c:rich>
          </c:tx>
          <c:overlay val="0"/>
          <c:spPr>
            <a:noFill/>
            <a:ln>
              <a:noFill/>
            </a:ln>
            <a:effectLst/>
          </c:spPr>
          <c:txPr>
            <a:bodyPr rot="-5400000" spcFirstLastPara="1" vertOverflow="ellipsis" vert="horz" wrap="square" anchor="ctr" anchorCtr="1"/>
            <a:lstStyle/>
            <a:p>
              <a:pPr>
                <a:defRPr sz="1600" b="0" i="0" u="none" strike="noStrike" kern="1200" baseline="0">
                  <a:solidFill>
                    <a:srgbClr val="002060"/>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80267056"/>
        <c:crosses val="autoZero"/>
        <c:crossBetween val="between"/>
      </c:valAx>
      <c:spPr>
        <a:noFill/>
        <a:ln>
          <a:noFill/>
        </a:ln>
        <a:effectLst/>
      </c:spPr>
    </c:plotArea>
    <c:legend>
      <c:legendPos val="t"/>
      <c:layout>
        <c:manualLayout>
          <c:xMode val="edge"/>
          <c:yMode val="edge"/>
          <c:x val="5.4152668416447947E-2"/>
          <c:y val="0.10687518226888305"/>
          <c:w val="0.89169466316710411"/>
          <c:h val="7.8102945465150189E-2"/>
        </c:manualLayout>
      </c:layout>
      <c:overlay val="0"/>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rgbClr val="002060"/>
          </a:solidFill>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rgbClr val="002060"/>
                </a:solidFill>
                <a:latin typeface="+mn-lt"/>
                <a:ea typeface="+mn-ea"/>
                <a:cs typeface="+mn-cs"/>
              </a:defRPr>
            </a:pPr>
            <a:r>
              <a:rPr lang="en-US"/>
              <a:t>AQWV "in" Domain</a:t>
            </a:r>
          </a:p>
        </c:rich>
      </c:tx>
      <c:overlay val="0"/>
      <c:spPr>
        <a:noFill/>
        <a:ln>
          <a:noFill/>
        </a:ln>
        <a:effectLst/>
      </c:spPr>
      <c:txPr>
        <a:bodyPr rot="0" spcFirstLastPara="1" vertOverflow="ellipsis" vert="horz" wrap="square" anchor="ctr" anchorCtr="1"/>
        <a:lstStyle/>
        <a:p>
          <a:pPr>
            <a:defRPr sz="1680" b="0" i="0" u="none" strike="noStrike" kern="1200" spc="0" baseline="0">
              <a:solidFill>
                <a:srgbClr val="002060"/>
              </a:solidFill>
              <a:latin typeface="+mn-lt"/>
              <a:ea typeface="+mn-ea"/>
              <a:cs typeface="+mn-cs"/>
            </a:defRPr>
          </a:pPr>
          <a:endParaRPr lang="en-US"/>
        </a:p>
      </c:txPr>
    </c:title>
    <c:autoTitleDeleted val="0"/>
    <c:plotArea>
      <c:layout>
        <c:manualLayout>
          <c:layoutTarget val="inner"/>
          <c:xMode val="edge"/>
          <c:yMode val="edge"/>
          <c:x val="0.10334733158355204"/>
          <c:y val="0.2266447944006999"/>
          <c:w val="0.86609711286089242"/>
          <c:h val="0.66599409448818903"/>
        </c:manualLayout>
      </c:layout>
      <c:barChart>
        <c:barDir val="col"/>
        <c:grouping val="clustered"/>
        <c:varyColors val="0"/>
        <c:ser>
          <c:idx val="0"/>
          <c:order val="0"/>
          <c:tx>
            <c:strRef>
              <c:f>Sheet1!$T$4</c:f>
              <c:strCache>
                <c:ptCount val="1"/>
                <c:pt idx="0">
                  <c:v>BLEU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Sheet1!$T$5:$T$7</c:f>
              <c:numCache>
                <c:formatCode>0.00</c:formatCode>
                <c:ptCount val="3"/>
                <c:pt idx="0">
                  <c:v>0.42899999999999999</c:v>
                </c:pt>
                <c:pt idx="1">
                  <c:v>0.55900000000000005</c:v>
                </c:pt>
                <c:pt idx="2">
                  <c:v>0.45500000000000002</c:v>
                </c:pt>
              </c:numCache>
            </c:numRef>
          </c:val>
          <c:extLst>
            <c:ext xmlns:c16="http://schemas.microsoft.com/office/drawing/2014/chart" uri="{C3380CC4-5D6E-409C-BE32-E72D297353CC}">
              <c16:uniqueId val="{00000000-D637-E04F-A216-8DD7BF0EA167}"/>
            </c:ext>
          </c:extLst>
        </c:ser>
        <c:ser>
          <c:idx val="1"/>
          <c:order val="1"/>
          <c:tx>
            <c:strRef>
              <c:f>Sheet1!$U$4</c:f>
              <c:strCache>
                <c:ptCount val="1"/>
                <c:pt idx="0">
                  <c:v>MacroF1</c:v>
                </c:pt>
              </c:strCache>
            </c:strRef>
          </c:tx>
          <c:spPr>
            <a:solidFill>
              <a:schemeClr val="accent2"/>
            </a:solidFill>
            <a:ln>
              <a:noFill/>
            </a:ln>
            <a:effectLst/>
          </c:spPr>
          <c:invertIfNegative val="0"/>
          <c:dLbls>
            <c:dLbl>
              <c:idx val="2"/>
              <c:layout>
                <c:manualLayout>
                  <c:x val="-1.944444444444444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637-E04F-A216-8DD7BF0EA167}"/>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Sheet1!$U$5:$U$7</c:f>
              <c:numCache>
                <c:formatCode>0.00</c:formatCode>
                <c:ptCount val="3"/>
                <c:pt idx="0">
                  <c:v>0.36299999999999999</c:v>
                </c:pt>
                <c:pt idx="1">
                  <c:v>0.65300000000000002</c:v>
                </c:pt>
                <c:pt idx="2">
                  <c:v>0.55000000000000004</c:v>
                </c:pt>
              </c:numCache>
            </c:numRef>
          </c:val>
          <c:extLst>
            <c:ext xmlns:c16="http://schemas.microsoft.com/office/drawing/2014/chart" uri="{C3380CC4-5D6E-409C-BE32-E72D297353CC}">
              <c16:uniqueId val="{00000002-D637-E04F-A216-8DD7BF0EA167}"/>
            </c:ext>
          </c:extLst>
        </c:ser>
        <c:ser>
          <c:idx val="2"/>
          <c:order val="2"/>
          <c:tx>
            <c:strRef>
              <c:f>Sheet1!$V$4</c:f>
              <c:strCache>
                <c:ptCount val="1"/>
                <c:pt idx="0">
                  <c:v>MicroF1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Sheet1!$V$5:$V$7</c:f>
              <c:numCache>
                <c:formatCode>0.00</c:formatCode>
                <c:ptCount val="3"/>
                <c:pt idx="0">
                  <c:v>0.50800000000000001</c:v>
                </c:pt>
                <c:pt idx="1">
                  <c:v>0.57399999999999995</c:v>
                </c:pt>
                <c:pt idx="2">
                  <c:v>0.52700000000000002</c:v>
                </c:pt>
              </c:numCache>
            </c:numRef>
          </c:val>
          <c:extLst>
            <c:ext xmlns:c16="http://schemas.microsoft.com/office/drawing/2014/chart" uri="{C3380CC4-5D6E-409C-BE32-E72D297353CC}">
              <c16:uniqueId val="{00000003-D637-E04F-A216-8DD7BF0EA167}"/>
            </c:ext>
          </c:extLst>
        </c:ser>
        <c:ser>
          <c:idx val="3"/>
          <c:order val="3"/>
          <c:tx>
            <c:strRef>
              <c:f>Sheet1!$W$4</c:f>
              <c:strCache>
                <c:ptCount val="1"/>
                <c:pt idx="0">
                  <c:v>ChrF1</c:v>
                </c:pt>
              </c:strCache>
            </c:strRef>
          </c:tx>
          <c:spPr>
            <a:solidFill>
              <a:schemeClr val="accent4"/>
            </a:solidFill>
            <a:ln>
              <a:noFill/>
            </a:ln>
            <a:effectLst/>
          </c:spPr>
          <c:invertIfNegative val="0"/>
          <c:dLbls>
            <c:dLbl>
              <c:idx val="1"/>
              <c:layout>
                <c:manualLayout>
                  <c:x val="-8.3333333333334356E-3"/>
                  <c:y val="-3.0882360093182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637-E04F-A216-8DD7BF0EA167}"/>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Sheet1!$W$5:$W$7</c:f>
              <c:numCache>
                <c:formatCode>0.00</c:formatCode>
                <c:ptCount val="3"/>
                <c:pt idx="0">
                  <c:v>0.38500000000000001</c:v>
                </c:pt>
                <c:pt idx="1">
                  <c:v>0.58099999999999996</c:v>
                </c:pt>
                <c:pt idx="2">
                  <c:v>0.38200000000000001</c:v>
                </c:pt>
              </c:numCache>
            </c:numRef>
          </c:val>
          <c:extLst>
            <c:ext xmlns:c16="http://schemas.microsoft.com/office/drawing/2014/chart" uri="{C3380CC4-5D6E-409C-BE32-E72D297353CC}">
              <c16:uniqueId val="{00000005-D637-E04F-A216-8DD7BF0EA167}"/>
            </c:ext>
          </c:extLst>
        </c:ser>
        <c:ser>
          <c:idx val="4"/>
          <c:order val="4"/>
          <c:tx>
            <c:strRef>
              <c:f>Sheet1!$X$4</c:f>
              <c:strCache>
                <c:ptCount val="1"/>
                <c:pt idx="0">
                  <c:v>BLEURTMean</c:v>
                </c:pt>
              </c:strCache>
            </c:strRef>
          </c:tx>
          <c:spPr>
            <a:solidFill>
              <a:schemeClr val="accent5"/>
            </a:solidFill>
            <a:ln>
              <a:noFill/>
            </a:ln>
            <a:effectLst/>
          </c:spPr>
          <c:invertIfNegative val="0"/>
          <c:dLbls>
            <c:dLbl>
              <c:idx val="1"/>
              <c:layout>
                <c:manualLayout>
                  <c:x val="-2.7777777777778798E-3"/>
                  <c:y val="-4.41176572759744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637-E04F-A216-8DD7BF0EA167}"/>
                </c:ext>
              </c:extLst>
            </c:dLbl>
            <c:dLbl>
              <c:idx val="2"/>
              <c:layout>
                <c:manualLayout>
                  <c:x val="-1.3888888888888888E-2"/>
                  <c:y val="-4.41176572759743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637-E04F-A216-8DD7BF0EA167}"/>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Sheet1!$X$5:$X$7</c:f>
              <c:numCache>
                <c:formatCode>0.00</c:formatCode>
                <c:ptCount val="3"/>
                <c:pt idx="0">
                  <c:v>0.45100000000000001</c:v>
                </c:pt>
                <c:pt idx="1">
                  <c:v>0.58399999999999996</c:v>
                </c:pt>
                <c:pt idx="2">
                  <c:v>0.41799999999999998</c:v>
                </c:pt>
              </c:numCache>
            </c:numRef>
          </c:val>
          <c:extLst>
            <c:ext xmlns:c16="http://schemas.microsoft.com/office/drawing/2014/chart" uri="{C3380CC4-5D6E-409C-BE32-E72D297353CC}">
              <c16:uniqueId val="{00000008-D637-E04F-A216-8DD7BF0EA167}"/>
            </c:ext>
          </c:extLst>
        </c:ser>
        <c:ser>
          <c:idx val="5"/>
          <c:order val="5"/>
          <c:tx>
            <c:strRef>
              <c:f>Sheet1!$Y$4</c:f>
              <c:strCache>
                <c:ptCount val="1"/>
                <c:pt idx="0">
                  <c:v>BLEURTMedian</c:v>
                </c:pt>
              </c:strCache>
            </c:strRef>
          </c:tx>
          <c:spPr>
            <a:solidFill>
              <a:schemeClr val="accent6"/>
            </a:solidFill>
            <a:ln>
              <a:noFill/>
            </a:ln>
            <a:effectLst/>
          </c:spPr>
          <c:invertIfNegative val="0"/>
          <c:dLbls>
            <c:dLbl>
              <c:idx val="1"/>
              <c:layout>
                <c:manualLayout>
                  <c:x val="2.7777777777777676E-2"/>
                  <c:y val="-1.32352971827923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637-E04F-A216-8DD7BF0EA167}"/>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Sheet1!$Y$5:$Y$7</c:f>
              <c:numCache>
                <c:formatCode>0.00</c:formatCode>
                <c:ptCount val="3"/>
                <c:pt idx="0">
                  <c:v>0.42</c:v>
                </c:pt>
                <c:pt idx="1">
                  <c:v>0.58099999999999996</c:v>
                </c:pt>
                <c:pt idx="2">
                  <c:v>0.41799999999999998</c:v>
                </c:pt>
              </c:numCache>
            </c:numRef>
          </c:val>
          <c:extLst>
            <c:ext xmlns:c16="http://schemas.microsoft.com/office/drawing/2014/chart" uri="{C3380CC4-5D6E-409C-BE32-E72D297353CC}">
              <c16:uniqueId val="{0000000A-D637-E04F-A216-8DD7BF0EA167}"/>
            </c:ext>
          </c:extLst>
        </c:ser>
        <c:dLbls>
          <c:showLegendKey val="0"/>
          <c:showVal val="1"/>
          <c:showCatName val="0"/>
          <c:showSerName val="0"/>
          <c:showPercent val="0"/>
          <c:showBubbleSize val="0"/>
        </c:dLbls>
        <c:gapWidth val="150"/>
        <c:overlap val="-25"/>
        <c:axId val="1780267056"/>
        <c:axId val="1779494288"/>
      </c:barChart>
      <c:catAx>
        <c:axId val="178026705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79494288"/>
        <c:crosses val="autoZero"/>
        <c:auto val="1"/>
        <c:lblAlgn val="ctr"/>
        <c:lblOffset val="100"/>
        <c:noMultiLvlLbl val="0"/>
      </c:catAx>
      <c:valAx>
        <c:axId val="1779494288"/>
        <c:scaling>
          <c:orientation val="minMax"/>
          <c:max val="0.8"/>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rgbClr val="002060"/>
                    </a:solidFill>
                    <a:latin typeface="+mn-lt"/>
                    <a:ea typeface="+mn-ea"/>
                    <a:cs typeface="+mn-cs"/>
                  </a:defRPr>
                </a:pPr>
                <a:r>
                  <a:rPr lang="en-US"/>
                  <a:t>𝜏 with AQWV</a:t>
                </a:r>
              </a:p>
            </c:rich>
          </c:tx>
          <c:overlay val="0"/>
          <c:spPr>
            <a:noFill/>
            <a:ln>
              <a:noFill/>
            </a:ln>
            <a:effectLst/>
          </c:spPr>
          <c:txPr>
            <a:bodyPr rot="-54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802670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rgbClr val="002060"/>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34CA3-36A0-C148-A9D7-189772CD4932}" type="datetimeFigureOut">
              <a:rPr lang="en-US" smtClean="0"/>
              <a:t>5/11/21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9A958-8252-2B47-ADC0-395B784FC49B}" type="slidenum">
              <a:rPr lang="en-US" smtClean="0"/>
              <a:t>‹#›</a:t>
            </a:fld>
            <a:endParaRPr lang="en-US"/>
          </a:p>
        </p:txBody>
      </p:sp>
    </p:spTree>
    <p:extLst>
      <p:ext uri="{BB962C8B-B14F-4D97-AF65-F5344CB8AC3E}">
        <p14:creationId xmlns:p14="http://schemas.microsoft.com/office/powerpoint/2010/main" val="3454022159"/>
      </p:ext>
    </p:extLst>
  </p:cSld>
  <p:clrMap bg1="lt1" tx1="dk1" bg2="lt2" tx2="dk2" accent1="accent1" accent2="accent2" accent3="accent3" accent4="accent4" accent5="accent5" accent6="accent6" hlink="hlink" folHlink="folHlink"/>
  <p:notesStyle>
    <a:lvl1pPr marL="0" algn="l" defTabSz="914334" rtl="0" eaLnBrk="1" latinLnBrk="0" hangingPunct="1">
      <a:defRPr sz="1200" kern="1200">
        <a:solidFill>
          <a:schemeClr val="tx1"/>
        </a:solidFill>
        <a:latin typeface="+mn-lt"/>
        <a:ea typeface="+mn-ea"/>
        <a:cs typeface="+mn-cs"/>
      </a:defRPr>
    </a:lvl1pPr>
    <a:lvl2pPr marL="457167" algn="l" defTabSz="914334" rtl="0" eaLnBrk="1" latinLnBrk="0" hangingPunct="1">
      <a:defRPr sz="1200" kern="1200">
        <a:solidFill>
          <a:schemeClr val="tx1"/>
        </a:solidFill>
        <a:latin typeface="+mn-lt"/>
        <a:ea typeface="+mn-ea"/>
        <a:cs typeface="+mn-cs"/>
      </a:defRPr>
    </a:lvl2pPr>
    <a:lvl3pPr marL="914334" algn="l" defTabSz="914334" rtl="0" eaLnBrk="1" latinLnBrk="0" hangingPunct="1">
      <a:defRPr sz="1200" kern="1200">
        <a:solidFill>
          <a:schemeClr val="tx1"/>
        </a:solidFill>
        <a:latin typeface="+mn-lt"/>
        <a:ea typeface="+mn-ea"/>
        <a:cs typeface="+mn-cs"/>
      </a:defRPr>
    </a:lvl3pPr>
    <a:lvl4pPr marL="1371501" algn="l" defTabSz="914334" rtl="0" eaLnBrk="1" latinLnBrk="0" hangingPunct="1">
      <a:defRPr sz="1200" kern="1200">
        <a:solidFill>
          <a:schemeClr val="tx1"/>
        </a:solidFill>
        <a:latin typeface="+mn-lt"/>
        <a:ea typeface="+mn-ea"/>
        <a:cs typeface="+mn-cs"/>
      </a:defRPr>
    </a:lvl4pPr>
    <a:lvl5pPr marL="1828668" algn="l" defTabSz="914334" rtl="0" eaLnBrk="1" latinLnBrk="0" hangingPunct="1">
      <a:defRPr sz="1200" kern="1200">
        <a:solidFill>
          <a:schemeClr val="tx1"/>
        </a:solidFill>
        <a:latin typeface="+mn-lt"/>
        <a:ea typeface="+mn-ea"/>
        <a:cs typeface="+mn-cs"/>
      </a:defRPr>
    </a:lvl5pPr>
    <a:lvl6pPr marL="2285835" algn="l" defTabSz="914334" rtl="0" eaLnBrk="1" latinLnBrk="0" hangingPunct="1">
      <a:defRPr sz="1200" kern="1200">
        <a:solidFill>
          <a:schemeClr val="tx1"/>
        </a:solidFill>
        <a:latin typeface="+mn-lt"/>
        <a:ea typeface="+mn-ea"/>
        <a:cs typeface="+mn-cs"/>
      </a:defRPr>
    </a:lvl6pPr>
    <a:lvl7pPr marL="2743002" algn="l" defTabSz="914334" rtl="0" eaLnBrk="1" latinLnBrk="0" hangingPunct="1">
      <a:defRPr sz="1200" kern="1200">
        <a:solidFill>
          <a:schemeClr val="tx1"/>
        </a:solidFill>
        <a:latin typeface="+mn-lt"/>
        <a:ea typeface="+mn-ea"/>
        <a:cs typeface="+mn-cs"/>
      </a:defRPr>
    </a:lvl7pPr>
    <a:lvl8pPr marL="3200169" algn="l" defTabSz="914334" rtl="0" eaLnBrk="1" latinLnBrk="0" hangingPunct="1">
      <a:defRPr sz="1200" kern="1200">
        <a:solidFill>
          <a:schemeClr val="tx1"/>
        </a:solidFill>
        <a:latin typeface="+mn-lt"/>
        <a:ea typeface="+mn-ea"/>
        <a:cs typeface="+mn-cs"/>
      </a:defRPr>
    </a:lvl8pPr>
    <a:lvl9pPr marL="3657337" algn="l" defTabSz="9143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9A958-8252-2B47-ADC0-395B784FC49B}" type="slidenum">
              <a:rPr lang="en-US" smtClean="0"/>
              <a:t>1</a:t>
            </a:fld>
            <a:endParaRPr lang="en-US"/>
          </a:p>
        </p:txBody>
      </p:sp>
    </p:spTree>
    <p:extLst>
      <p:ext uri="{BB962C8B-B14F-4D97-AF65-F5344CB8AC3E}">
        <p14:creationId xmlns:p14="http://schemas.microsoft.com/office/powerpoint/2010/main" val="444092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Courier New" panose="02070309020205020404" pitchFamily="49" charset="0"/>
              <a:buNone/>
            </a:pPr>
            <a:r>
              <a:rPr lang="en-US" sz="1666" dirty="0">
                <a:solidFill>
                  <a:schemeClr val="tx2"/>
                </a:solidFill>
              </a:rPr>
              <a:t>Before we go into details, here is how macro-average is different than the rest. </a:t>
            </a:r>
            <a:br>
              <a:rPr lang="en-US" sz="1666" dirty="0">
                <a:solidFill>
                  <a:schemeClr val="tx2"/>
                </a:solidFill>
              </a:rPr>
            </a:br>
            <a:r>
              <a:rPr lang="en-US" sz="1666" dirty="0">
                <a:solidFill>
                  <a:schemeClr val="tx2"/>
                </a:solidFill>
              </a:rPr>
              <a:t>What are we visualizing here ? We replaced types with an OOV type of same number of chars (same chars so length penalty is not in effect), and computed the drop in corpus level score. </a:t>
            </a:r>
            <a:br>
              <a:rPr lang="en-US" sz="1666" dirty="0">
                <a:solidFill>
                  <a:schemeClr val="tx2"/>
                </a:solidFill>
              </a:rPr>
            </a:br>
            <a:r>
              <a:rPr lang="en-US" sz="1666" dirty="0">
                <a:solidFill>
                  <a:schemeClr val="tx2"/>
                </a:solidFill>
              </a:rPr>
              <a:t>That’s a proxy for maximum reward a metric offer for correctly learning to translate a type. </a:t>
            </a:r>
          </a:p>
          <a:p>
            <a:pPr lvl="1">
              <a:buFont typeface="Courier New" panose="02070309020205020404" pitchFamily="49" charset="0"/>
              <a:buNone/>
            </a:pPr>
            <a:r>
              <a:rPr lang="en-US" sz="1666" dirty="0">
                <a:solidFill>
                  <a:schemeClr val="tx2"/>
                </a:solidFill>
              </a:rPr>
              <a:t>Also showing frequencies in the blue line in top.</a:t>
            </a:r>
            <a:br>
              <a:rPr lang="en-US" sz="1666" dirty="0">
                <a:solidFill>
                  <a:schemeClr val="tx2"/>
                </a:solidFill>
              </a:rPr>
            </a:br>
            <a:br>
              <a:rPr lang="en-US" sz="1666" dirty="0">
                <a:solidFill>
                  <a:schemeClr val="tx2"/>
                </a:solidFill>
              </a:rPr>
            </a:br>
            <a:r>
              <a:rPr lang="en-US" sz="1666" dirty="0">
                <a:solidFill>
                  <a:schemeClr val="tx2"/>
                </a:solidFill>
              </a:rPr>
              <a:t>we see -- </a:t>
            </a:r>
          </a:p>
          <a:p>
            <a:pPr lvl="1">
              <a:buFont typeface="Courier New" panose="02070309020205020404" pitchFamily="49" charset="0"/>
              <a:buNone/>
            </a:pPr>
            <a:r>
              <a:rPr lang="en-US" sz="1666" dirty="0">
                <a:solidFill>
                  <a:schemeClr val="tx2"/>
                </a:solidFill>
              </a:rPr>
              <a:t>MicroF1 treats each token equally – so MicroF1 in purple is roughly resembling the shape of frequency </a:t>
            </a:r>
          </a:p>
          <a:p>
            <a:pPr marL="457167" marR="0" lvl="1" indent="0" algn="l" defTabSz="914334"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1666" dirty="0">
                <a:solidFill>
                  <a:schemeClr val="tx2"/>
                </a:solidFill>
              </a:rPr>
              <a:t>MacroF1 assigns equal weight to each type – so we see a horizontal line in orange. </a:t>
            </a:r>
          </a:p>
          <a:p>
            <a:pPr lvl="1">
              <a:buFont typeface="Courier New" panose="02070309020205020404" pitchFamily="49" charset="0"/>
              <a:buNone/>
            </a:pPr>
            <a:r>
              <a:rPr lang="en-US" sz="1666" dirty="0">
                <a:solidFill>
                  <a:schemeClr val="tx2"/>
                </a:solidFill>
              </a:rPr>
              <a:t>BLEU and CHRF are more like </a:t>
            </a:r>
            <a:r>
              <a:rPr lang="en-US" sz="1666" dirty="0" err="1">
                <a:solidFill>
                  <a:schemeClr val="tx2"/>
                </a:solidFill>
              </a:rPr>
              <a:t>MicroF</a:t>
            </a:r>
            <a:r>
              <a:rPr lang="en-US" sz="1666" dirty="0">
                <a:solidFill>
                  <a:schemeClr val="tx2"/>
                </a:solidFill>
              </a:rPr>
              <a:t> than </a:t>
            </a:r>
            <a:r>
              <a:rPr lang="en-US" sz="1666" dirty="0" err="1">
                <a:solidFill>
                  <a:schemeClr val="tx2"/>
                </a:solidFill>
              </a:rPr>
              <a:t>MacroF</a:t>
            </a:r>
            <a:r>
              <a:rPr lang="en-US" sz="1666" dirty="0">
                <a:solidFill>
                  <a:schemeClr val="tx2"/>
                </a:solidFill>
              </a:rPr>
              <a:t>. They have spikes and surges because of different number n-grams affected by each type. </a:t>
            </a:r>
            <a:br>
              <a:rPr lang="en-US" sz="1666" dirty="0">
                <a:solidFill>
                  <a:schemeClr val="tx2"/>
                </a:solidFill>
              </a:rPr>
            </a:br>
            <a:r>
              <a:rPr lang="en-US" sz="1666" dirty="0">
                <a:solidFill>
                  <a:schemeClr val="tx2"/>
                </a:solidFill>
              </a:rPr>
              <a:t>BLEURT scores are not in an interpretable range. So not shown here. </a:t>
            </a:r>
          </a:p>
          <a:p>
            <a:pPr lvl="1">
              <a:buFont typeface="Courier New" panose="02070309020205020404" pitchFamily="49" charset="0"/>
              <a:buNone/>
            </a:pPr>
            <a:endParaRPr lang="en-US" sz="1666" dirty="0">
              <a:solidFill>
                <a:schemeClr val="tx2"/>
              </a:solidFill>
            </a:endParaRPr>
          </a:p>
          <a:p>
            <a:pPr lvl="1">
              <a:buFont typeface="Courier New" panose="02070309020205020404" pitchFamily="49" charset="0"/>
              <a:buNone/>
            </a:pPr>
            <a:endParaRPr lang="en-US" sz="1666" dirty="0">
              <a:solidFill>
                <a:schemeClr val="tx2"/>
              </a:solidFill>
            </a:endParaRPr>
          </a:p>
          <a:p>
            <a:pPr lvl="1">
              <a:buFont typeface="Courier New" panose="02070309020205020404" pitchFamily="49" charset="0"/>
              <a:buNone/>
            </a:pPr>
            <a:r>
              <a:rPr lang="en-US" sz="1666" dirty="0">
                <a:solidFill>
                  <a:schemeClr val="tx2"/>
                </a:solidFill>
              </a:rPr>
              <a:t>The takeaway is  -- the reward from micro-averaged metrics for rare words is in  two to three decimal points</a:t>
            </a:r>
          </a:p>
          <a:p>
            <a:pPr lvl="1">
              <a:buFont typeface="Courier New" panose="02070309020205020404" pitchFamily="49" charset="0"/>
              <a:buNone/>
            </a:pPr>
            <a:r>
              <a:rPr lang="en-US" sz="1666" dirty="0">
                <a:solidFill>
                  <a:schemeClr val="tx2"/>
                </a:solidFill>
              </a:rPr>
              <a:t>Since we generally round the corpus score to just one decimal point, there is a good chance that gain from rare types are easily overlooked</a:t>
            </a:r>
          </a:p>
        </p:txBody>
      </p:sp>
      <p:sp>
        <p:nvSpPr>
          <p:cNvPr id="4" name="Slide Number Placeholder 3"/>
          <p:cNvSpPr>
            <a:spLocks noGrp="1"/>
          </p:cNvSpPr>
          <p:nvPr>
            <p:ph type="sldNum" sz="quarter" idx="5"/>
          </p:nvPr>
        </p:nvSpPr>
        <p:spPr/>
        <p:txBody>
          <a:bodyPr/>
          <a:lstStyle/>
          <a:p>
            <a:fld id="{3B99A958-8252-2B47-ADC0-395B784FC49B}" type="slidenum">
              <a:rPr lang="en-US" smtClean="0"/>
              <a:t>10</a:t>
            </a:fld>
            <a:endParaRPr lang="en-US"/>
          </a:p>
        </p:txBody>
      </p:sp>
    </p:spTree>
    <p:extLst>
      <p:ext uri="{BB962C8B-B14F-4D97-AF65-F5344CB8AC3E}">
        <p14:creationId xmlns:p14="http://schemas.microsoft.com/office/powerpoint/2010/main" val="1797213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9A958-8252-2B47-ADC0-395B784FC49B}" type="slidenum">
              <a:rPr lang="en-US" smtClean="0"/>
              <a:t>11</a:t>
            </a:fld>
            <a:endParaRPr lang="en-US"/>
          </a:p>
        </p:txBody>
      </p:sp>
    </p:spTree>
    <p:extLst>
      <p:ext uri="{BB962C8B-B14F-4D97-AF65-F5344CB8AC3E}">
        <p14:creationId xmlns:p14="http://schemas.microsoft.com/office/powerpoint/2010/main" val="115227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171450" indent="-171450">
              <a:buFontTx/>
              <a:buChar char="-"/>
            </a:pPr>
            <a:r>
              <a:rPr lang="en-US"/>
              <a:t>*BLEU is from the metrics package, precomputed by task organizers</a:t>
            </a:r>
          </a:p>
          <a:p>
            <a:pPr marL="171450" indent="-171450">
              <a:buFontTx/>
              <a:buChar char="-"/>
            </a:pPr>
            <a:r>
              <a:rPr lang="en-US"/>
              <a:t>BLEU is our own calculations. MacroF1 and MicroF1 share the same tokenizer as BLEU</a:t>
            </a:r>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3B99A958-8252-2B47-ADC0-395B784FC49B}" type="slidenum">
              <a:rPr lang="en-US" smtClean="0"/>
              <a:t>12</a:t>
            </a:fld>
            <a:endParaRPr lang="en-US"/>
          </a:p>
        </p:txBody>
      </p:sp>
    </p:spTree>
    <p:extLst>
      <p:ext uri="{BB962C8B-B14F-4D97-AF65-F5344CB8AC3E}">
        <p14:creationId xmlns:p14="http://schemas.microsoft.com/office/powerpoint/2010/main" val="3370793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About </a:t>
            </a:r>
            <a:r>
              <a:rPr lang="en-US" dirty="0" err="1"/>
              <a:t>mAP</a:t>
            </a:r>
            <a:r>
              <a:rPr lang="en-US" dirty="0"/>
              <a:t>: https://</a:t>
            </a:r>
            <a:r>
              <a:rPr lang="en-US" dirty="0" err="1"/>
              <a:t>blog.paperspace.com</a:t>
            </a:r>
            <a:r>
              <a:rPr lang="en-US" dirty="0"/>
              <a:t>/mean-average-precision/</a:t>
            </a:r>
          </a:p>
          <a:p>
            <a:endParaRPr lang="en-US" dirty="0"/>
          </a:p>
        </p:txBody>
      </p:sp>
      <p:sp>
        <p:nvSpPr>
          <p:cNvPr id="4" name="Slide Number Placeholder 3"/>
          <p:cNvSpPr>
            <a:spLocks noGrp="1"/>
          </p:cNvSpPr>
          <p:nvPr>
            <p:ph type="sldNum" sz="quarter" idx="5"/>
          </p:nvPr>
        </p:nvSpPr>
        <p:spPr/>
        <p:txBody>
          <a:bodyPr/>
          <a:lstStyle/>
          <a:p>
            <a:fld id="{3B99A958-8252-2B47-ADC0-395B784FC49B}" type="slidenum">
              <a:rPr lang="en-US" smtClean="0"/>
              <a:t>13</a:t>
            </a:fld>
            <a:endParaRPr lang="en-US"/>
          </a:p>
        </p:txBody>
      </p:sp>
    </p:spTree>
    <p:extLst>
      <p:ext uri="{BB962C8B-B14F-4D97-AF65-F5344CB8AC3E}">
        <p14:creationId xmlns:p14="http://schemas.microsoft.com/office/powerpoint/2010/main" val="3501684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For</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one</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SNMT</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and</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one</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UNMT</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system</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that</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have</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similar</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BLEU</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score,</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their</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Macro</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F1</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score</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differ</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on</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5</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out</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of</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6</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languages.</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In</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all</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the</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languages,</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SNMT</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systems</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have</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better</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MacroF1</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scores</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than</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UNMT</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systems.</a:t>
            </a:r>
            <a:r>
              <a:rPr lang="en-US" sz="1200" b="0" i="0" kern="1200" dirty="0">
                <a:solidFill>
                  <a:schemeClr val="tx1"/>
                </a:solidFill>
                <a:effectLst/>
                <a:latin typeface="+mn-lt"/>
                <a:ea typeface="+mn-ea"/>
                <a:cs typeface="+mn-cs"/>
              </a:rPr>
              <a:t>​</a:t>
            </a:r>
          </a:p>
          <a:p>
            <a:pPr rtl="0" fontAlgn="base"/>
            <a:r>
              <a:rPr lang="en-US" sz="1200" b="0" i="0" kern="1200" dirty="0">
                <a:solidFill>
                  <a:schemeClr val="tx1"/>
                </a:solidFill>
                <a:effectLst/>
                <a:latin typeface="+mn-lt"/>
                <a:ea typeface="+mn-ea"/>
                <a:cs typeface="+mn-cs"/>
              </a:rPr>
              <a:t>​</a:t>
            </a:r>
          </a:p>
          <a:p>
            <a:pPr rtl="0" fontAlgn="base"/>
            <a:r>
              <a:rPr lang="en-US" sz="1200" b="0" i="0" u="none" strike="noStrike" kern="1200" dirty="0">
                <a:solidFill>
                  <a:schemeClr val="tx1"/>
                </a:solidFill>
                <a:effectLst/>
                <a:latin typeface="+mn-lt"/>
                <a:ea typeface="+mn-ea"/>
                <a:cs typeface="+mn-cs"/>
              </a:rPr>
              <a:t>Unsupervised neural machine translation systems trained on massive monolingual data without parallel corpora have made significant progress recently. We are then interested in the question that when an unsupervised neural machine translation system (which we refer to as UNMT) and a supervised neural machine translation system (which we refer to as SNMT) have the same BLEU score, are there any qualitative differences that set them apart. Here we select such systems in three language pairs, and to our surprise, MacroF1 alone already shows the differences. Despite having similar BLEU scores, SNMT systems always have better MacroF1 scores than their UNMT counterparts.</a:t>
            </a:r>
            <a:r>
              <a:rPr lang="en-US" sz="1200" b="0" i="0" kern="1200" dirty="0">
                <a:solidFill>
                  <a:schemeClr val="tx1"/>
                </a:solidFill>
                <a:effectLst/>
                <a:latin typeface="+mn-lt"/>
                <a:ea typeface="+mn-ea"/>
                <a:cs typeface="+mn-cs"/>
              </a:rPr>
              <a:t>​</a:t>
            </a:r>
            <a:endParaRPr lang="en-US" b="0" i="0" dirty="0">
              <a:effectLst/>
            </a:endParaRPr>
          </a:p>
        </p:txBody>
      </p:sp>
      <p:sp>
        <p:nvSpPr>
          <p:cNvPr id="4" name="Slide Number Placeholder 3"/>
          <p:cNvSpPr>
            <a:spLocks noGrp="1"/>
          </p:cNvSpPr>
          <p:nvPr>
            <p:ph type="sldNum" sz="quarter" idx="5"/>
          </p:nvPr>
        </p:nvSpPr>
        <p:spPr/>
        <p:txBody>
          <a:bodyPr/>
          <a:lstStyle/>
          <a:p>
            <a:fld id="{3B99A958-8252-2B47-ADC0-395B784FC49B}" type="slidenum">
              <a:rPr lang="en-US" smtClean="0"/>
              <a:t>15</a:t>
            </a:fld>
            <a:endParaRPr lang="en-US"/>
          </a:p>
        </p:txBody>
      </p:sp>
    </p:spTree>
    <p:extLst>
      <p:ext uri="{BB962C8B-B14F-4D97-AF65-F5344CB8AC3E}">
        <p14:creationId xmlns:p14="http://schemas.microsoft.com/office/powerpoint/2010/main" val="657727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228600" indent="-228600">
              <a:buAutoNum type="arabicPeriod"/>
            </a:pPr>
            <a:r>
              <a:rPr lang="en-US" altLang="zh-CN">
                <a:ea typeface="等线"/>
              </a:rPr>
              <a:t>MacroF1</a:t>
            </a:r>
            <a:r>
              <a:rPr lang="zh-CN" altLang="en-US">
                <a:ea typeface="等线"/>
              </a:rPr>
              <a:t> </a:t>
            </a:r>
            <a:r>
              <a:rPr lang="en-US" altLang="zh-CN">
                <a:ea typeface="等线"/>
              </a:rPr>
              <a:t>is</a:t>
            </a:r>
            <a:r>
              <a:rPr lang="zh-CN" altLang="en-US">
                <a:ea typeface="等线"/>
              </a:rPr>
              <a:t> </a:t>
            </a:r>
            <a:r>
              <a:rPr lang="en-US" altLang="zh-CN">
                <a:ea typeface="等线"/>
              </a:rPr>
              <a:t>more</a:t>
            </a:r>
            <a:r>
              <a:rPr lang="zh-CN" altLang="en-US">
                <a:ea typeface="等线"/>
              </a:rPr>
              <a:t> </a:t>
            </a:r>
            <a:r>
              <a:rPr lang="en-US" altLang="zh-CN">
                <a:ea typeface="等线"/>
              </a:rPr>
              <a:t>against</a:t>
            </a:r>
            <a:r>
              <a:rPr lang="zh-CN" altLang="en-US">
                <a:ea typeface="等线"/>
              </a:rPr>
              <a:t> </a:t>
            </a:r>
            <a:r>
              <a:rPr lang="en-US" altLang="zh-CN" err="1">
                <a:ea typeface="等线"/>
              </a:rPr>
              <a:t>untranslation</a:t>
            </a:r>
            <a:r>
              <a:rPr lang="zh-CN" altLang="en-US">
                <a:ea typeface="等线"/>
              </a:rPr>
              <a:t> </a:t>
            </a:r>
            <a:r>
              <a:rPr lang="en-US" altLang="zh-CN">
                <a:ea typeface="等线"/>
              </a:rPr>
              <a:t>than</a:t>
            </a:r>
            <a:r>
              <a:rPr lang="zh-CN" altLang="en-US">
                <a:ea typeface="等线"/>
              </a:rPr>
              <a:t> </a:t>
            </a:r>
            <a:r>
              <a:rPr lang="en-US" altLang="zh-CN">
                <a:ea typeface="等线"/>
              </a:rPr>
              <a:t>BLEU</a:t>
            </a:r>
          </a:p>
          <a:p>
            <a:pPr marL="228600" indent="-228600">
              <a:buAutoNum type="arabicPeriod"/>
            </a:pPr>
            <a:endParaRPr lang="en-US" altLang="zh-CN">
              <a:ea typeface="等线"/>
              <a:cs typeface="Calibri"/>
            </a:endParaRPr>
          </a:p>
          <a:p>
            <a:r>
              <a:rPr lang="en-US" altLang="zh-CN">
                <a:ea typeface="等线"/>
                <a:cs typeface="Calibri"/>
              </a:rPr>
              <a:t>In this example, "</a:t>
            </a:r>
            <a:r>
              <a:rPr lang="en-US"/>
              <a:t>unterhalten" means "to chat", which is translated to "to talk" using SNMT, but is not translated but just copied with UNMT. MacroF1 correctly favors SNMT's translation which does not have untranslation, while BLEU favors UNMT's.</a:t>
            </a:r>
            <a:endParaRPr lang="en-US" altLang="zh-CN">
              <a:ea typeface="等线"/>
              <a:cs typeface="Calibri"/>
            </a:endParaRPr>
          </a:p>
        </p:txBody>
      </p:sp>
      <p:sp>
        <p:nvSpPr>
          <p:cNvPr id="4" name="Slide Number Placeholder 3"/>
          <p:cNvSpPr>
            <a:spLocks noGrp="1"/>
          </p:cNvSpPr>
          <p:nvPr>
            <p:ph type="sldNum" sz="quarter" idx="5"/>
          </p:nvPr>
        </p:nvSpPr>
        <p:spPr/>
        <p:txBody>
          <a:bodyPr/>
          <a:lstStyle/>
          <a:p>
            <a:fld id="{3B99A958-8252-2B47-ADC0-395B784FC49B}" type="slidenum">
              <a:rPr lang="en-US" smtClean="0"/>
              <a:t>17</a:t>
            </a:fld>
            <a:endParaRPr lang="en-US"/>
          </a:p>
        </p:txBody>
      </p:sp>
    </p:spTree>
    <p:extLst>
      <p:ext uri="{BB962C8B-B14F-4D97-AF65-F5344CB8AC3E}">
        <p14:creationId xmlns:p14="http://schemas.microsoft.com/office/powerpoint/2010/main" val="4034511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228600" indent="-228600">
              <a:buAutoNum type="arabicPeriod"/>
            </a:pPr>
            <a:r>
              <a:rPr lang="en-US" altLang="zh-CN"/>
              <a:t>MacroF1</a:t>
            </a:r>
            <a:r>
              <a:rPr lang="zh-CN" altLang="en-US"/>
              <a:t> </a:t>
            </a:r>
            <a:r>
              <a:rPr lang="en-US" altLang="zh-CN"/>
              <a:t>is</a:t>
            </a:r>
            <a:r>
              <a:rPr lang="zh-CN" altLang="en-US"/>
              <a:t> </a:t>
            </a:r>
            <a:r>
              <a:rPr lang="en-US" altLang="zh-CN"/>
              <a:t>more</a:t>
            </a:r>
            <a:r>
              <a:rPr lang="zh-CN" altLang="en-US"/>
              <a:t> </a:t>
            </a:r>
            <a:r>
              <a:rPr lang="en-US" altLang="zh-CN"/>
              <a:t>against</a:t>
            </a:r>
            <a:r>
              <a:rPr lang="zh-CN" altLang="en-US"/>
              <a:t> </a:t>
            </a:r>
            <a:r>
              <a:rPr lang="en-US" altLang="zh-CN"/>
              <a:t>truncation</a:t>
            </a:r>
            <a:r>
              <a:rPr lang="zh-CN" altLang="en-US"/>
              <a:t> </a:t>
            </a:r>
            <a:r>
              <a:rPr lang="en-US" altLang="zh-CN"/>
              <a:t>than</a:t>
            </a:r>
            <a:r>
              <a:rPr lang="zh-CN" altLang="en-US"/>
              <a:t> </a:t>
            </a:r>
            <a:r>
              <a:rPr lang="en-US" altLang="zh-CN"/>
              <a:t>BLEU.</a:t>
            </a:r>
          </a:p>
          <a:p>
            <a:pPr marL="228600" indent="-228600">
              <a:buAutoNum type="arabicPeriod"/>
            </a:pPr>
            <a:endParaRPr lang="en-US" altLang="zh-CN">
              <a:ea typeface="等线"/>
              <a:cs typeface="Calibri"/>
            </a:endParaRPr>
          </a:p>
          <a:p>
            <a:r>
              <a:rPr lang="en-US" altLang="zh-CN">
                <a:ea typeface="等线"/>
                <a:cs typeface="Calibri"/>
              </a:rPr>
              <a:t>Another problem is trucation. In this other example, there is a large chunk of text, highlighted here, translated in the reference and by SNMT, but UNMT just only translates the first half of the sentence. MacroF1 correctly favors SNMT's translation without truncation, while BLEU favors UNMT's truncated version.</a:t>
            </a:r>
          </a:p>
        </p:txBody>
      </p:sp>
      <p:sp>
        <p:nvSpPr>
          <p:cNvPr id="4" name="Slide Number Placeholder 3"/>
          <p:cNvSpPr>
            <a:spLocks noGrp="1"/>
          </p:cNvSpPr>
          <p:nvPr>
            <p:ph type="sldNum" sz="quarter" idx="5"/>
          </p:nvPr>
        </p:nvSpPr>
        <p:spPr/>
        <p:txBody>
          <a:bodyPr/>
          <a:lstStyle/>
          <a:p>
            <a:fld id="{3B99A958-8252-2B47-ADC0-395B784FC49B}" type="slidenum">
              <a:rPr lang="en-US" smtClean="0"/>
              <a:t>18</a:t>
            </a:fld>
            <a:endParaRPr lang="en-US"/>
          </a:p>
        </p:txBody>
      </p:sp>
    </p:spTree>
    <p:extLst>
      <p:ext uri="{BB962C8B-B14F-4D97-AF65-F5344CB8AC3E}">
        <p14:creationId xmlns:p14="http://schemas.microsoft.com/office/powerpoint/2010/main" val="869238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B99A958-8252-2B47-ADC0-395B784FC49B}" type="slidenum">
              <a:rPr lang="en-US" smtClean="0"/>
              <a:t>21</a:t>
            </a:fld>
            <a:endParaRPr lang="en-US"/>
          </a:p>
        </p:txBody>
      </p:sp>
    </p:spTree>
    <p:extLst>
      <p:ext uri="{BB962C8B-B14F-4D97-AF65-F5344CB8AC3E}">
        <p14:creationId xmlns:p14="http://schemas.microsoft.com/office/powerpoint/2010/main" val="3012979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34" rtl="0" eaLnBrk="1" fontAlgn="auto" latinLnBrk="0" hangingPunct="1">
              <a:lnSpc>
                <a:spcPct val="100000"/>
              </a:lnSpc>
              <a:spcBef>
                <a:spcPts val="0"/>
              </a:spcBef>
              <a:spcAft>
                <a:spcPts val="0"/>
              </a:spcAft>
              <a:buClrTx/>
              <a:buSzTx/>
              <a:buFontTx/>
              <a:buNone/>
              <a:tabLst/>
              <a:defRPr/>
            </a:pPr>
            <a:r>
              <a:rPr lang="en-US" sz="1200" dirty="0">
                <a:solidFill>
                  <a:schemeClr val="tx2"/>
                </a:solidFill>
              </a:rPr>
              <a:t>Cross-Language Search and Summarization of   Text and Speech (CLSSTS) 2020</a:t>
            </a:r>
            <a:endParaRPr lang="en-US" sz="1200" b="1"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B99A958-8252-2B47-ADC0-395B784FC49B}" type="slidenum">
              <a:rPr lang="en-US" smtClean="0"/>
              <a:t>22</a:t>
            </a:fld>
            <a:endParaRPr lang="en-US"/>
          </a:p>
        </p:txBody>
      </p:sp>
    </p:spTree>
    <p:extLst>
      <p:ext uri="{BB962C8B-B14F-4D97-AF65-F5344CB8AC3E}">
        <p14:creationId xmlns:p14="http://schemas.microsoft.com/office/powerpoint/2010/main" val="1311691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34"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Cross-Language Search and Summarization of Text and Speech http://</a:t>
            </a:r>
            <a:r>
              <a:rPr lang="en-US" sz="1200" b="1" i="0" u="none" strike="noStrike" kern="1200" dirty="0" err="1">
                <a:solidFill>
                  <a:schemeClr val="tx1"/>
                </a:solidFill>
                <a:effectLst/>
                <a:latin typeface="+mn-lt"/>
                <a:ea typeface="+mn-ea"/>
                <a:cs typeface="+mn-cs"/>
              </a:rPr>
              <a:t>users.umiacs.umd.edu</a:t>
            </a:r>
            <a:r>
              <a:rPr lang="en-US" sz="1200" b="1"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oard</a:t>
            </a:r>
            <a:r>
              <a:rPr lang="en-US" sz="1200" b="1"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clssts</a:t>
            </a:r>
            <a:r>
              <a:rPr lang="en-US" sz="1200" b="1" i="0" u="none" strike="noStrike"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B99A958-8252-2B47-ADC0-395B784FC49B}" type="slidenum">
              <a:rPr lang="en-US" smtClean="0"/>
              <a:t>24</a:t>
            </a:fld>
            <a:endParaRPr lang="en-US"/>
          </a:p>
        </p:txBody>
      </p:sp>
    </p:spTree>
    <p:extLst>
      <p:ext uri="{BB962C8B-B14F-4D97-AF65-F5344CB8AC3E}">
        <p14:creationId xmlns:p14="http://schemas.microsoft.com/office/powerpoint/2010/main" val="4001577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800" dirty="0"/>
              <a:t>Let’s start with something we all know </a:t>
            </a:r>
            <a:br>
              <a:rPr lang="en-US" sz="1800" dirty="0"/>
            </a:br>
            <a:r>
              <a:rPr lang="en-US" sz="1800" dirty="0"/>
              <a:t>Types in all languages follow Zipfian distribution</a:t>
            </a:r>
          </a:p>
          <a:p>
            <a:r>
              <a:rPr lang="en-US" sz="1800" dirty="0"/>
              <a:t>Some type are extremely frequent; most types are rare. We have data imbalance </a:t>
            </a:r>
          </a:p>
        </p:txBody>
      </p:sp>
      <p:sp>
        <p:nvSpPr>
          <p:cNvPr id="4" name="Slide Number Placeholder 3"/>
          <p:cNvSpPr>
            <a:spLocks noGrp="1"/>
          </p:cNvSpPr>
          <p:nvPr>
            <p:ph type="sldNum" sz="quarter" idx="5"/>
          </p:nvPr>
        </p:nvSpPr>
        <p:spPr/>
        <p:txBody>
          <a:bodyPr/>
          <a:lstStyle/>
          <a:p>
            <a:fld id="{3B99A958-8252-2B47-ADC0-395B784FC49B}" type="slidenum">
              <a:rPr lang="en-US" smtClean="0"/>
              <a:t>2</a:t>
            </a:fld>
            <a:endParaRPr lang="en-US"/>
          </a:p>
        </p:txBody>
      </p:sp>
    </p:spTree>
    <p:extLst>
      <p:ext uri="{BB962C8B-B14F-4D97-AF65-F5344CB8AC3E}">
        <p14:creationId xmlns:p14="http://schemas.microsoft.com/office/powerpoint/2010/main" val="3171761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Zooming in,</a:t>
            </a:r>
            <a:br>
              <a:rPr lang="en-US" dirty="0"/>
            </a:br>
            <a:r>
              <a:rPr lang="en-US" dirty="0"/>
              <a:t>1. We see its a discrete distribution. ML models used for discrete distributions are called classifiers.  We will go deeper into this in a while</a:t>
            </a:r>
          </a:p>
          <a:p>
            <a:r>
              <a:rPr lang="en-US" dirty="0"/>
              <a:t>2.  Its severely imbalanced. The log scale on Y axis might make it less severe, if we go to linear scale, then we see severe imbalance.  (See the top 50 types shown)</a:t>
            </a:r>
          </a:p>
          <a:p>
            <a:r>
              <a:rPr lang="en-US" dirty="0"/>
              <a:t>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3B99A958-8252-2B47-ADC0-395B784FC49B}" type="slidenum">
              <a:rPr lang="en-US" smtClean="0"/>
              <a:t>25</a:t>
            </a:fld>
            <a:endParaRPr lang="en-US"/>
          </a:p>
        </p:txBody>
      </p:sp>
    </p:spTree>
    <p:extLst>
      <p:ext uri="{BB962C8B-B14F-4D97-AF65-F5344CB8AC3E}">
        <p14:creationId xmlns:p14="http://schemas.microsoft.com/office/powerpoint/2010/main" val="2948397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1. MacroF1</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is</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more</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against</a:t>
            </a:r>
            <a:r>
              <a:rPr lang="zh-CN" alt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untranslation</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than</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BLEU</a:t>
            </a:r>
            <a:r>
              <a:rPr lang="en-US" sz="1200" b="0" i="0" kern="1200" dirty="0">
                <a:solidFill>
                  <a:schemeClr val="tx1"/>
                </a:solidFill>
                <a:effectLst/>
                <a:latin typeface="+mn-lt"/>
                <a:ea typeface="+mn-ea"/>
                <a:cs typeface="+mn-cs"/>
              </a:rPr>
              <a:t>​</a:t>
            </a:r>
          </a:p>
          <a:p>
            <a:pPr rtl="0" fontAlgn="base"/>
            <a:r>
              <a:rPr lang="en-US" sz="1200" b="0" i="0" u="none" strike="noStrike" kern="1200" dirty="0">
                <a:solidFill>
                  <a:schemeClr val="tx1"/>
                </a:solidFill>
                <a:effectLst/>
                <a:latin typeface="+mn-lt"/>
                <a:ea typeface="+mn-ea"/>
                <a:cs typeface="+mn-cs"/>
              </a:rPr>
              <a:t>2. MacroF1</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is</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more</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tolerant</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of</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synonyms</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and</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word</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order</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than</a:t>
            </a:r>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BLEU</a:t>
            </a:r>
            <a:r>
              <a:rPr lang="en-US" sz="1200" b="0" i="0" kern="1200" dirty="0">
                <a:solidFill>
                  <a:schemeClr val="tx1"/>
                </a:solidFill>
                <a:effectLst/>
                <a:latin typeface="+mn-lt"/>
                <a:ea typeface="+mn-ea"/>
                <a:cs typeface="+mn-cs"/>
              </a:rPr>
              <a:t>​</a:t>
            </a:r>
          </a:p>
          <a:p>
            <a:pPr rtl="0" fontAlgn="base"/>
            <a:r>
              <a:rPr lang="en-US" sz="1200" b="0" i="0" kern="1200" dirty="0">
                <a:solidFill>
                  <a:schemeClr val="tx1"/>
                </a:solidFill>
                <a:effectLst/>
                <a:latin typeface="+mn-lt"/>
                <a:ea typeface="+mn-ea"/>
                <a:cs typeface="+mn-cs"/>
              </a:rPr>
              <a:t>​</a:t>
            </a:r>
          </a:p>
          <a:p>
            <a:pPr rtl="0" fontAlgn="base"/>
            <a:r>
              <a:rPr lang="en-US" sz="1200" b="0" i="0" u="none" strike="noStrike" kern="1200" dirty="0">
                <a:solidFill>
                  <a:schemeClr val="tx1"/>
                </a:solidFill>
                <a:effectLst/>
                <a:latin typeface="+mn-lt"/>
                <a:ea typeface="+mn-ea"/>
                <a:cs typeface="+mn-cs"/>
              </a:rPr>
              <a:t>If we look at the top 10 sentences that have the more differences in UNMT and SNMT scores according to MacroF1 and BLEU, we can see that MacroF1 takes more points off translations that have </a:t>
            </a:r>
            <a:r>
              <a:rPr lang="en-US" sz="1200" b="0" i="0" u="none" strike="noStrike" kern="1200" dirty="0" err="1">
                <a:solidFill>
                  <a:schemeClr val="tx1"/>
                </a:solidFill>
                <a:effectLst/>
                <a:latin typeface="+mn-lt"/>
                <a:ea typeface="+mn-ea"/>
                <a:cs typeface="+mn-cs"/>
              </a:rPr>
              <a:t>untranslations</a:t>
            </a:r>
            <a:r>
              <a:rPr lang="en-US" sz="1200" b="0" i="0" u="none" strike="noStrike" kern="1200" dirty="0">
                <a:solidFill>
                  <a:schemeClr val="tx1"/>
                </a:solidFill>
                <a:effectLst/>
                <a:latin typeface="+mn-lt"/>
                <a:ea typeface="+mn-ea"/>
                <a:cs typeface="+mn-cs"/>
              </a:rPr>
              <a:t>. On the other hand, BLEU punishes more translations that use synonyms or have different word order comparing to the references, which MacroF1 is more tolerant of.</a:t>
            </a:r>
            <a:r>
              <a:rPr lang="en-US" sz="1200" b="0" i="0" kern="1200" dirty="0">
                <a:solidFill>
                  <a:schemeClr val="tx1"/>
                </a:solidFill>
                <a:effectLst/>
                <a:latin typeface="+mn-lt"/>
                <a:ea typeface="+mn-ea"/>
                <a:cs typeface="+mn-cs"/>
              </a:rPr>
              <a:t>​</a:t>
            </a:r>
            <a:endParaRPr lang="en-US" b="0" i="0" dirty="0">
              <a:effectLst/>
            </a:endParaRPr>
          </a:p>
        </p:txBody>
      </p:sp>
      <p:sp>
        <p:nvSpPr>
          <p:cNvPr id="4" name="Slide Number Placeholder 3"/>
          <p:cNvSpPr>
            <a:spLocks noGrp="1"/>
          </p:cNvSpPr>
          <p:nvPr>
            <p:ph type="sldNum" sz="quarter" idx="5"/>
          </p:nvPr>
        </p:nvSpPr>
        <p:spPr/>
        <p:txBody>
          <a:bodyPr/>
          <a:lstStyle/>
          <a:p>
            <a:fld id="{3B99A958-8252-2B47-ADC0-395B784FC49B}" type="slidenum">
              <a:rPr lang="en-US" smtClean="0"/>
              <a:t>26</a:t>
            </a:fld>
            <a:endParaRPr lang="en-US"/>
          </a:p>
        </p:txBody>
      </p:sp>
    </p:spTree>
    <p:extLst>
      <p:ext uri="{BB962C8B-B14F-4D97-AF65-F5344CB8AC3E}">
        <p14:creationId xmlns:p14="http://schemas.microsoft.com/office/powerpoint/2010/main" val="3383951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228600" indent="-228600">
              <a:buAutoNum type="arabicPeriod"/>
            </a:pPr>
            <a:r>
              <a:rPr lang="en-US" dirty="0"/>
              <a:t>We have imbalanced types</a:t>
            </a:r>
          </a:p>
          <a:p>
            <a:pPr marL="228600" indent="-228600">
              <a:buAutoNum type="arabicPeriod"/>
            </a:pPr>
            <a:r>
              <a:rPr lang="en-US" dirty="0"/>
              <a:t>ML techniques we use (say classifiers), they suffer from data imbalance and scarcity</a:t>
            </a:r>
          </a:p>
          <a:p>
            <a:pPr marL="228600" indent="-228600">
              <a:buAutoNum type="arabicPeriod"/>
            </a:pPr>
            <a:r>
              <a:rPr lang="en-US" dirty="0"/>
              <a:t>If frequent types are the ones we care, then we are in luck.. </a:t>
            </a:r>
          </a:p>
          <a:p>
            <a:pPr marL="228600" indent="-228600">
              <a:buAutoNum type="arabicPeriod"/>
            </a:pPr>
            <a:r>
              <a:rPr lang="en-US" dirty="0"/>
              <a:t>But the rare types are important </a:t>
            </a:r>
          </a:p>
          <a:p>
            <a:pPr marL="228600" indent="-228600">
              <a:buAutoNum type="arabicPeriod"/>
            </a:pPr>
            <a:r>
              <a:rPr lang="en-US" dirty="0"/>
              <a:t>So, we need extra care while applying ML on this distribution</a:t>
            </a:r>
          </a:p>
          <a:p>
            <a:pPr marL="228600" indent="-228600">
              <a:buAutoNum type="arabicPeriod"/>
            </a:pPr>
            <a:r>
              <a:rPr lang="en-US" dirty="0"/>
              <a:t>In our past work, we showed how certain hyper params such as BPE vocabulary influence imbalance, and showed frequency based biases that exist in NMT models</a:t>
            </a:r>
          </a:p>
          <a:p>
            <a:pPr marL="228600" indent="-228600">
              <a:buAutoNum type="arabicPeriod"/>
            </a:pPr>
            <a:r>
              <a:rPr lang="en-US" dirty="0"/>
              <a:t>In this work, we focus on evaluation</a:t>
            </a:r>
          </a:p>
        </p:txBody>
      </p:sp>
      <p:sp>
        <p:nvSpPr>
          <p:cNvPr id="4" name="Slide Number Placeholder 3"/>
          <p:cNvSpPr>
            <a:spLocks noGrp="1"/>
          </p:cNvSpPr>
          <p:nvPr>
            <p:ph type="sldNum" sz="quarter" idx="5"/>
          </p:nvPr>
        </p:nvSpPr>
        <p:spPr/>
        <p:txBody>
          <a:bodyPr/>
          <a:lstStyle/>
          <a:p>
            <a:fld id="{3B99A958-8252-2B47-ADC0-395B784FC49B}" type="slidenum">
              <a:rPr lang="en-US" smtClean="0"/>
              <a:t>3</a:t>
            </a:fld>
            <a:endParaRPr lang="en-US"/>
          </a:p>
        </p:txBody>
      </p:sp>
    </p:spTree>
    <p:extLst>
      <p:ext uri="{BB962C8B-B14F-4D97-AF65-F5344CB8AC3E}">
        <p14:creationId xmlns:p14="http://schemas.microsoft.com/office/powerpoint/2010/main" val="1595218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With this background and motivation, here is an overview of </a:t>
            </a:r>
            <a:r>
              <a:rPr lang="en-US" dirty="0" err="1"/>
              <a:t>whats</a:t>
            </a:r>
            <a:r>
              <a:rPr lang="en-US" dirty="0"/>
              <a:t> coming in the next few minutes</a:t>
            </a:r>
          </a:p>
          <a:p>
            <a:pPr marL="228600" indent="-228600">
              <a:buFont typeface="+mj-lt"/>
              <a:buAutoNum type="arabicPeriod"/>
            </a:pPr>
            <a:endParaRPr lang="en-US" dirty="0"/>
          </a:p>
          <a:p>
            <a:pPr marL="228600" indent="-228600">
              <a:buFont typeface="+mj-lt"/>
              <a:buAutoNum type="arabicPeriod"/>
            </a:pPr>
            <a:r>
              <a:rPr lang="en-US" dirty="0"/>
              <a:t>First, we describe how to evaluate MT as a multi-class classifier on imbalanced tests. </a:t>
            </a:r>
          </a:p>
          <a:p>
            <a:pPr marL="228600" indent="-228600">
              <a:buFont typeface="+mj-lt"/>
              <a:buAutoNum type="arabicPeriod"/>
            </a:pPr>
            <a:endParaRPr lang="en-US" dirty="0"/>
          </a:p>
          <a:p>
            <a:pPr marL="228600" indent="-228600">
              <a:buFont typeface="+mj-lt"/>
              <a:buAutoNum type="arabicPeriod"/>
            </a:pPr>
            <a:r>
              <a:rPr lang="en-US" dirty="0"/>
              <a:t>Then we justify the use of MacroF1 eval metric</a:t>
            </a:r>
            <a:br>
              <a:rPr lang="en-US" dirty="0"/>
            </a:br>
            <a:endParaRPr lang="en-US" dirty="0"/>
          </a:p>
          <a:p>
            <a:pPr marL="228600" indent="-228600">
              <a:buFont typeface="+mj-lt"/>
              <a:buAutoNum type="arabicPeriod"/>
            </a:pPr>
            <a:r>
              <a:rPr lang="en-US" dirty="0"/>
              <a:t>AT last, we'd show some interesting patterns between how the quality in Supervised and Unsupervised NMT differ. Notably the way BLEU says they are about same quality, but MacroF1 says "</a:t>
            </a:r>
            <a:r>
              <a:rPr lang="en-US" dirty="0" err="1"/>
              <a:t>Nooo</a:t>
            </a:r>
            <a:r>
              <a:rPr lang="en-US" dirty="0"/>
              <a:t> one is clearly better than other"</a:t>
            </a:r>
          </a:p>
          <a:p>
            <a:pPr marL="685767" lvl="1" indent="-228600">
              <a:buFont typeface="+mj-lt"/>
              <a:buAutoNum type="arabicPeriod"/>
            </a:pPr>
            <a:endParaRPr lang="en-US" dirty="0"/>
          </a:p>
          <a:p>
            <a:r>
              <a:rPr lang="en-US" dirty="0"/>
              <a:t>	</a:t>
            </a:r>
          </a:p>
        </p:txBody>
      </p:sp>
      <p:sp>
        <p:nvSpPr>
          <p:cNvPr id="4" name="Slide Number Placeholder 3"/>
          <p:cNvSpPr>
            <a:spLocks noGrp="1"/>
          </p:cNvSpPr>
          <p:nvPr>
            <p:ph type="sldNum" sz="quarter" idx="5"/>
          </p:nvPr>
        </p:nvSpPr>
        <p:spPr/>
        <p:txBody>
          <a:bodyPr/>
          <a:lstStyle/>
          <a:p>
            <a:fld id="{3B99A958-8252-2B47-ADC0-395B784FC49B}" type="slidenum">
              <a:rPr lang="en-US" smtClean="0"/>
              <a:t>4</a:t>
            </a:fld>
            <a:endParaRPr lang="en-US"/>
          </a:p>
        </p:txBody>
      </p:sp>
    </p:spTree>
    <p:extLst>
      <p:ext uri="{BB962C8B-B14F-4D97-AF65-F5344CB8AC3E}">
        <p14:creationId xmlns:p14="http://schemas.microsoft.com/office/powerpoint/2010/main" val="449935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9A958-8252-2B47-ADC0-395B784FC49B}" type="slidenum">
              <a:rPr lang="en-US" smtClean="0"/>
              <a:t>5</a:t>
            </a:fld>
            <a:endParaRPr lang="en-US"/>
          </a:p>
        </p:txBody>
      </p:sp>
    </p:spTree>
    <p:extLst>
      <p:ext uri="{BB962C8B-B14F-4D97-AF65-F5344CB8AC3E}">
        <p14:creationId xmlns:p14="http://schemas.microsoft.com/office/powerpoint/2010/main" val="3878781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Machine Translation, i.e. translation of a sequence of tokens into another</a:t>
                </a:r>
              </a:p>
              <a:p>
                <a:br>
                  <a:rPr lang="en-US" dirty="0"/>
                </a:br>
                <a:r>
                  <a:rPr lang="en-US" dirty="0"/>
                  <a:t>NMT is often seen as Encoder-Decoder  networks</a:t>
                </a:r>
                <a:br>
                  <a:rPr lang="en-US" dirty="0"/>
                </a:br>
                <a:br>
                  <a:rPr lang="en-US" dirty="0"/>
                </a:br>
                <a:r>
                  <a:rPr lang="en-US" dirty="0"/>
                  <a:t>In our recent work, we proposed to view NMT as </a:t>
                </a:r>
                <a:r>
                  <a:rPr lang="en-US" dirty="0" err="1"/>
                  <a:t>Autoregressor</a:t>
                </a:r>
                <a:r>
                  <a:rPr lang="en-US" dirty="0"/>
                  <a:t> and Classifier</a:t>
                </a:r>
                <a:br>
                  <a:rPr lang="en-US" dirty="0"/>
                </a:br>
                <a:br>
                  <a:rPr lang="en-US" dirty="0"/>
                </a:br>
                <a:r>
                  <a:rPr lang="en-US" dirty="0"/>
                  <a:t>Classifiers model  P(Y | input), it is the last layer in NMT. Our output is a discrete distribution over vocabulary.. All the bottom layers can be abstracted as an </a:t>
                </a:r>
                <a:r>
                  <a:rPr lang="en-US" dirty="0" err="1"/>
                  <a:t>autoregressor</a:t>
                </a:r>
                <a:br>
                  <a:rPr lang="en-US" dirty="0"/>
                </a:br>
                <a:r>
                  <a:rPr lang="en-US" dirty="0" err="1"/>
                  <a:t>Autoregressor</a:t>
                </a:r>
                <a:r>
                  <a:rPr lang="en-US" dirty="0"/>
                  <a:t> is internal, we </a:t>
                </a:r>
                <a:r>
                  <a:rPr lang="en-US" dirty="0" err="1"/>
                  <a:t>dont</a:t>
                </a:r>
                <a:r>
                  <a:rPr lang="en-US" dirty="0"/>
                  <a:t> evaluate it directly. What we  directly evaluate is the last layer, which is a classifier</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a:solidFill>
                      <a:schemeClr val="tx1"/>
                    </a:solidFill>
                    <a:latin typeface="Cambria Math" panose="02040503050406030204" pitchFamily="18" charset="0"/>
                  </a:rPr>
                  <a:t>𝑦_𝑜=[𝐵𝑂𝑆]</a:t>
                </a:r>
                <a:r>
                  <a:rPr lang="en-US" sz="2000">
                    <a:solidFill>
                      <a:schemeClr val="tx1"/>
                    </a:solidFill>
                  </a:rPr>
                  <a:t>;   for </a:t>
                </a:r>
                <a:r>
                  <a:rPr lang="en-US" sz="2000" i="0">
                    <a:solidFill>
                      <a:schemeClr val="tx1"/>
                    </a:solidFill>
                    <a:latin typeface="Cambria Math" panose="02040503050406030204" pitchFamily="18" charset="0"/>
                  </a:rPr>
                  <a:t>𝑡=1, 2… 𝑎𝑟𝑔𝑚𝑎𝑥 𝑃(𝑦_𝑡 | ℎ_𝑡 )=[𝐸𝑂𝑆]</a:t>
                </a:r>
                <a:endParaRPr lang="en-US" sz="2000" b="0">
                  <a:solidFill>
                    <a:schemeClr val="tx1"/>
                  </a:solidFill>
                </a:endParaRPr>
              </a:p>
              <a:p>
                <a:endParaRPr lang="en-US"/>
              </a:p>
            </p:txBody>
          </p:sp>
        </mc:Fallback>
      </mc:AlternateContent>
      <p:sp>
        <p:nvSpPr>
          <p:cNvPr id="4" name="Slide Number Placeholder 3"/>
          <p:cNvSpPr>
            <a:spLocks noGrp="1"/>
          </p:cNvSpPr>
          <p:nvPr>
            <p:ph type="sldNum" sz="quarter" idx="5"/>
          </p:nvPr>
        </p:nvSpPr>
        <p:spPr/>
        <p:txBody>
          <a:bodyPr/>
          <a:lstStyle/>
          <a:p>
            <a:fld id="{CE47036C-E602-4142-B955-74C8699393D7}" type="slidenum">
              <a:rPr lang="en-US" smtClean="0"/>
              <a:t>6</a:t>
            </a:fld>
            <a:endParaRPr lang="en-US"/>
          </a:p>
        </p:txBody>
      </p:sp>
    </p:spTree>
    <p:extLst>
      <p:ext uri="{BB962C8B-B14F-4D97-AF65-F5344CB8AC3E}">
        <p14:creationId xmlns:p14="http://schemas.microsoft.com/office/powerpoint/2010/main" val="267529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evaluate Classifiers? </a:t>
            </a:r>
          </a:p>
          <a:p>
            <a:r>
              <a:rPr lang="en-US" dirty="0"/>
              <a:t>We take a test set,</a:t>
            </a:r>
          </a:p>
          <a:p>
            <a:r>
              <a:rPr lang="en-US" dirty="0"/>
              <a:t>tokenize it -- word types are our classes </a:t>
            </a:r>
          </a:p>
          <a:p>
            <a:r>
              <a:rPr lang="en-US" dirty="0"/>
              <a:t>Similar to BLEU, we compute match based on predictions, references, and common </a:t>
            </a:r>
          </a:p>
          <a:p>
            <a:br>
              <a:rPr lang="en-US" dirty="0"/>
            </a:br>
            <a:r>
              <a:rPr lang="en-US" dirty="0"/>
              <a:t>Then we compute Precision, the same way as BLEU.. </a:t>
            </a:r>
            <a:br>
              <a:rPr lang="en-US" dirty="0"/>
            </a:br>
            <a:r>
              <a:rPr lang="en-US" dirty="0"/>
              <a:t>But the difference here is BLEU computes one precision for all unigrams, it doesn't compute precision for each class or type, e.g. it </a:t>
            </a:r>
            <a:r>
              <a:rPr lang="en-US" dirty="0" err="1"/>
              <a:t>doesnt</a:t>
            </a:r>
            <a:r>
              <a:rPr lang="en-US" dirty="0"/>
              <a:t> tell </a:t>
            </a:r>
            <a:r>
              <a:rPr lang="en-US" dirty="0" err="1"/>
              <a:t>whats</a:t>
            </a:r>
            <a:r>
              <a:rPr lang="en-US" dirty="0"/>
              <a:t> the precision for type ‘the’ , but we do... we compute for each type from reference and hypothesis</a:t>
            </a:r>
            <a:br>
              <a:rPr lang="en-US" dirty="0"/>
            </a:br>
            <a:r>
              <a:rPr lang="en-US" dirty="0"/>
              <a:t>Similarly, we compute recall for each type</a:t>
            </a:r>
          </a:p>
          <a:p>
            <a:r>
              <a:rPr lang="en-US" dirty="0"/>
              <a:t>And then F-measure for each type</a:t>
            </a:r>
          </a:p>
          <a:p>
            <a:endParaRPr lang="en-US" dirty="0"/>
          </a:p>
          <a:p>
            <a:r>
              <a:rPr lang="en-US" dirty="0"/>
              <a:t>We are all doing this for evaluating classifiers</a:t>
            </a:r>
          </a:p>
        </p:txBody>
      </p:sp>
      <p:sp>
        <p:nvSpPr>
          <p:cNvPr id="4" name="Slide Number Placeholder 3"/>
          <p:cNvSpPr>
            <a:spLocks noGrp="1"/>
          </p:cNvSpPr>
          <p:nvPr>
            <p:ph type="sldNum" sz="quarter" idx="5"/>
          </p:nvPr>
        </p:nvSpPr>
        <p:spPr/>
        <p:txBody>
          <a:bodyPr/>
          <a:lstStyle/>
          <a:p>
            <a:fld id="{3B99A958-8252-2B47-ADC0-395B784FC49B}" type="slidenum">
              <a:rPr lang="en-US" smtClean="0"/>
              <a:t>7</a:t>
            </a:fld>
            <a:endParaRPr lang="en-US"/>
          </a:p>
        </p:txBody>
      </p:sp>
    </p:spTree>
    <p:extLst>
      <p:ext uri="{BB962C8B-B14F-4D97-AF65-F5344CB8AC3E}">
        <p14:creationId xmlns:p14="http://schemas.microsoft.com/office/powerpoint/2010/main" val="4165666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 F-measure for each type, how do we summarize it to a single number? </a:t>
            </a:r>
          </a:p>
          <a:p>
            <a:r>
              <a:rPr lang="en-US" dirty="0"/>
              <a:t>We take an average over all types – but how do we average, this is where crucial detail is</a:t>
            </a:r>
          </a:p>
          <a:p>
            <a:r>
              <a:rPr lang="en-US" dirty="0"/>
              <a:t>We have two options: </a:t>
            </a:r>
          </a:p>
          <a:p>
            <a:br>
              <a:rPr lang="en-US" dirty="0"/>
            </a:br>
            <a:r>
              <a:rPr lang="en-US" dirty="0"/>
              <a:t>First, an unweighted average aka macro average, in this case, we assign equal weight to each type. </a:t>
            </a:r>
          </a:p>
          <a:p>
            <a:r>
              <a:rPr lang="en-US" dirty="0"/>
              <a:t>Second, we have weighted average aka micro average. In this case, we pick frequencies in the reference side as weight... that's roughly equivalent to treating each token equally. </a:t>
            </a:r>
            <a:br>
              <a:rPr lang="en-US" dirty="0"/>
            </a:br>
            <a:endParaRPr lang="en-US" dirty="0"/>
          </a:p>
          <a:p>
            <a:endParaRPr lang="en-US" dirty="0"/>
          </a:p>
          <a:p>
            <a:r>
              <a:rPr lang="en-US" dirty="0"/>
              <a:t>BLEU, for instance is precision metric -- what kind of precision ? it is Micro-averaged precision</a:t>
            </a:r>
          </a:p>
          <a:p>
            <a:endParaRPr lang="en-US" dirty="0"/>
          </a:p>
        </p:txBody>
      </p:sp>
      <p:sp>
        <p:nvSpPr>
          <p:cNvPr id="4" name="Slide Number Placeholder 3"/>
          <p:cNvSpPr>
            <a:spLocks noGrp="1"/>
          </p:cNvSpPr>
          <p:nvPr>
            <p:ph type="sldNum" sz="quarter" idx="5"/>
          </p:nvPr>
        </p:nvSpPr>
        <p:spPr/>
        <p:txBody>
          <a:bodyPr/>
          <a:lstStyle/>
          <a:p>
            <a:fld id="{3B99A958-8252-2B47-ADC0-395B784FC49B}" type="slidenum">
              <a:rPr lang="en-US" smtClean="0"/>
              <a:t>8</a:t>
            </a:fld>
            <a:endParaRPr lang="en-US"/>
          </a:p>
        </p:txBody>
      </p:sp>
    </p:spTree>
    <p:extLst>
      <p:ext uri="{BB962C8B-B14F-4D97-AF65-F5344CB8AC3E}">
        <p14:creationId xmlns:p14="http://schemas.microsoft.com/office/powerpoint/2010/main" val="75485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this simple metric work for MT evaluation? We shall do a comparison</a:t>
            </a:r>
          </a:p>
        </p:txBody>
      </p:sp>
      <p:sp>
        <p:nvSpPr>
          <p:cNvPr id="4" name="Slide Number Placeholder 3"/>
          <p:cNvSpPr>
            <a:spLocks noGrp="1"/>
          </p:cNvSpPr>
          <p:nvPr>
            <p:ph type="sldNum" sz="quarter" idx="5"/>
          </p:nvPr>
        </p:nvSpPr>
        <p:spPr/>
        <p:txBody>
          <a:bodyPr/>
          <a:lstStyle/>
          <a:p>
            <a:fld id="{3B99A958-8252-2B47-ADC0-395B784FC49B}" type="slidenum">
              <a:rPr lang="en-US" smtClean="0"/>
              <a:t>9</a:t>
            </a:fld>
            <a:endParaRPr lang="en-US"/>
          </a:p>
        </p:txBody>
      </p:sp>
    </p:spTree>
    <p:extLst>
      <p:ext uri="{BB962C8B-B14F-4D97-AF65-F5344CB8AC3E}">
        <p14:creationId xmlns:p14="http://schemas.microsoft.com/office/powerpoint/2010/main" val="196808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endParaRPr lang="en-US" dirty="0"/>
          </a:p>
        </p:txBody>
      </p:sp>
      <p:sp>
        <p:nvSpPr>
          <p:cNvPr id="9" name="Title 1">
            <a:extLst>
              <a:ext uri="{FF2B5EF4-FFF2-40B4-BE49-F238E27FC236}">
                <a16:creationId xmlns:a16="http://schemas.microsoft.com/office/drawing/2014/main" id="{E81EA174-4850-D243-99B0-B44D78C82A4E}"/>
              </a:ext>
            </a:extLst>
          </p:cNvPr>
          <p:cNvSpPr>
            <a:spLocks noGrp="1"/>
          </p:cNvSpPr>
          <p:nvPr>
            <p:ph type="title"/>
          </p:nvPr>
        </p:nvSpPr>
        <p:spPr>
          <a:xfrm>
            <a:off x="628650" y="285193"/>
            <a:ext cx="7886700" cy="523460"/>
          </a:xfrm>
        </p:spPr>
        <p:txBody>
          <a:bodyPr/>
          <a:lstStyle>
            <a:lvl1pPr>
              <a:defRPr sz="3200" baseline="0">
                <a:solidFill>
                  <a:srgbClr val="990000"/>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r>
              <a:rPr lang="en-US" dirty="0"/>
              <a:t>Click to edit Master title style</a:t>
            </a:r>
          </a:p>
        </p:txBody>
      </p:sp>
      <p:sp>
        <p:nvSpPr>
          <p:cNvPr id="10" name="Content Placeholder 2">
            <a:extLst>
              <a:ext uri="{FF2B5EF4-FFF2-40B4-BE49-F238E27FC236}">
                <a16:creationId xmlns:a16="http://schemas.microsoft.com/office/drawing/2014/main" id="{DA005475-03AD-8A48-BB6F-ED324410D135}"/>
              </a:ext>
            </a:extLst>
          </p:cNvPr>
          <p:cNvSpPr>
            <a:spLocks noGrp="1"/>
          </p:cNvSpPr>
          <p:nvPr>
            <p:ph idx="13"/>
          </p:nvPr>
        </p:nvSpPr>
        <p:spPr>
          <a:xfrm>
            <a:off x="410547" y="858494"/>
            <a:ext cx="8254481" cy="4198698"/>
          </a:xfrm>
        </p:spPr>
        <p:txBody>
          <a:bodyPr/>
          <a:lstStyle>
            <a:lvl1pPr>
              <a:defRPr baseline="0">
                <a:solidFill>
                  <a:srgbClr val="777777"/>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a:defRPr baseline="0">
                <a:solidFill>
                  <a:srgbClr val="777777"/>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a:defRPr baseline="0">
                <a:solidFill>
                  <a:srgbClr val="777777"/>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a:defRPr baseline="0">
                <a:solidFill>
                  <a:srgbClr val="777777"/>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a:defRPr baseline="0">
                <a:solidFill>
                  <a:srgbClr val="77777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642CC0FB-6B53-4D48-B2CE-E280E15352C2}"/>
              </a:ext>
            </a:extLst>
          </p:cNvPr>
          <p:cNvSpPr txBox="1"/>
          <p:nvPr userDrawn="1"/>
        </p:nvSpPr>
        <p:spPr>
          <a:xfrm>
            <a:off x="6106523" y="5229863"/>
            <a:ext cx="372218" cy="276999"/>
          </a:xfrm>
          <a:prstGeom prst="rect">
            <a:avLst/>
          </a:prstGeom>
          <a:noFill/>
        </p:spPr>
        <p:txBody>
          <a:bodyPr wrap="none" rtlCol="0">
            <a:spAutoFit/>
          </a:bodyPr>
          <a:lstStyle/>
          <a:p>
            <a:fld id="{DF3FBB2D-BADD-6748-B265-E5B16B2A2EF6}" type="slidenum">
              <a:rPr lang="en-US" sz="120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sz="18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561734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11" Type="http://schemas.openxmlformats.org/officeDocument/2006/relationships/image" Target="../media/image4.pdf"/><Relationship Id="rId5" Type="http://schemas.openxmlformats.org/officeDocument/2006/relationships/image" Target="../media/image1.png"/><Relationship Id="rId4" Type="http://schemas.openxmlformats.org/officeDocument/2006/relationships/image" Target="../media/image1.pd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5105743"/>
            <a:ext cx="9144000" cy="608105"/>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3342"/>
          </a:p>
        </p:txBody>
      </p:sp>
      <p:sp>
        <p:nvSpPr>
          <p:cNvPr id="8" name="Rectangle 7"/>
          <p:cNvSpPr/>
          <p:nvPr userDrawn="1"/>
        </p:nvSpPr>
        <p:spPr>
          <a:xfrm flipV="1">
            <a:off x="0" y="5063410"/>
            <a:ext cx="9144000" cy="42333"/>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342"/>
          </a:p>
        </p:txBody>
      </p:sp>
      <p:pic>
        <p:nvPicPr>
          <p:cNvPr id="11" name="Picture 10" descr="Small Use Shield_GoldOnTrans.eps"/>
          <p:cNvPicPr>
            <a:picLocks noChangeAspect="1"/>
          </p:cNvPicPr>
          <p:nvPr userDrawn="1"/>
        </p:nvPicPr>
        <mc:AlternateContent xmlns:mc="http://schemas.openxmlformats.org/markup-compatibility/2006">
          <mc:Choice xmlns="" xmlns:ma="http://schemas.microsoft.com/office/mac/drawingml/2008/main" xmlns:mv="urn:schemas-microsoft-com:mac:vml" Requires="ma">
            <p:blipFill>
              <a:blip r:embed="rId4"/>
              <a:stretch>
                <a:fillRect/>
              </a:stretch>
            </p:blipFill>
          </mc:Choice>
          <mc:Fallback>
            <p:blipFill>
              <a:blip r:embed="rId5"/>
              <a:stretch>
                <a:fillRect/>
              </a:stretch>
            </p:blipFill>
          </mc:Fallback>
        </mc:AlternateContent>
        <p:spPr>
          <a:xfrm>
            <a:off x="8201031" y="198441"/>
            <a:ext cx="748239" cy="623533"/>
          </a:xfrm>
          <a:prstGeom prst="rect">
            <a:avLst/>
          </a:prstGeom>
        </p:spPr>
      </p:pic>
      <p:pic>
        <p:nvPicPr>
          <p:cNvPr id="12" name="Picture 11" descr="Formal_Viterbi_GoldOnCard_NoBG.eps"/>
          <p:cNvPicPr>
            <a:picLocks noChangeAspect="1"/>
          </p:cNvPicPr>
          <p:nvPr userDrawn="1"/>
        </p:nvPicPr>
        <mc:AlternateContent xmlns:mc="http://schemas.openxmlformats.org/markup-compatibility/2006">
          <mc:Choice xmlns="" xmlns:ma="http://schemas.microsoft.com/office/mac/drawingml/2008/main" xmlns:mv="urn:schemas-microsoft-com:mac:vml" Requires="ma">
            <p:blipFill>
              <a:blip r:embed="rId11"/>
              <a:stretch>
                <a:fillRect/>
              </a:stretch>
            </p:blipFill>
          </mc:Choice>
          <mc:Fallback>
            <p:blipFill>
              <a:blip r:embed="rId12"/>
              <a:stretch>
                <a:fillRect/>
              </a:stretch>
            </p:blipFill>
          </mc:Fallback>
        </mc:AlternateContent>
        <p:spPr>
          <a:xfrm>
            <a:off x="142813" y="5213930"/>
            <a:ext cx="1741688" cy="391729"/>
          </a:xfrm>
          <a:prstGeom prst="rect">
            <a:avLst/>
          </a:prstGeom>
        </p:spPr>
      </p:pic>
      <p:sp>
        <p:nvSpPr>
          <p:cNvPr id="2" name="Rectangle 1">
            <a:extLst>
              <a:ext uri="{FF2B5EF4-FFF2-40B4-BE49-F238E27FC236}">
                <a16:creationId xmlns:a16="http://schemas.microsoft.com/office/drawing/2014/main" id="{817C9802-732C-3148-9CA8-296922CB11A7}"/>
              </a:ext>
            </a:extLst>
          </p:cNvPr>
          <p:cNvSpPr/>
          <p:nvPr userDrawn="1"/>
        </p:nvSpPr>
        <p:spPr>
          <a:xfrm>
            <a:off x="6763481" y="5191930"/>
            <a:ext cx="2293433" cy="430887"/>
          </a:xfrm>
          <a:prstGeom prst="rect">
            <a:avLst/>
          </a:prstGeom>
        </p:spPr>
        <p:txBody>
          <a:bodyPr wrap="square">
            <a:spAutoFit/>
          </a:bodyPr>
          <a:lstStyle/>
          <a:p>
            <a:pPr algn="r" eaLnBrk="1" hangingPunct="1"/>
            <a:r>
              <a:rPr lang="en-US" altLang="en-US" sz="1100" i="0" dirty="0">
                <a:solidFill>
                  <a:srgbClr val="FFCC00"/>
                </a:solidFill>
                <a:latin typeface="Adobe Caslon Pro" panose="0205050205050A020403" pitchFamily="18" charset="0"/>
              </a:rPr>
              <a:t>University of Southern California</a:t>
            </a:r>
          </a:p>
          <a:p>
            <a:pPr algn="r" eaLnBrk="1" hangingPunct="1"/>
            <a:r>
              <a:rPr lang="en-US" altLang="en-US" sz="1100" i="0" dirty="0">
                <a:solidFill>
                  <a:schemeClr val="bg1"/>
                </a:solidFill>
                <a:latin typeface="Adobe Caslon Pro" panose="0205050205050A020403" pitchFamily="18" charset="0"/>
              </a:rPr>
              <a:t>Information Sciences Institute</a:t>
            </a:r>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Lst>
  <p:hf sldNum="0" hdr="0" ftr="0"/>
  <p:txStyles>
    <p:titleStyle>
      <a:lvl1pPr algn="ctr" defTabSz="380985"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8653/v1/P16-1162" TargetMode="External"/><Relationship Id="rId2" Type="http://schemas.openxmlformats.org/officeDocument/2006/relationships/hyperlink" Target="https://doi.org/10.1162/coli.2008.34.1.137" TargetMode="External"/><Relationship Id="rId1" Type="http://schemas.openxmlformats.org/officeDocument/2006/relationships/slideLayout" Target="../slideLayouts/slideLayout2.xml"/><Relationship Id="rId5" Type="http://schemas.openxmlformats.org/officeDocument/2006/relationships/hyperlink" Target="https://www.aclweb.org/anthology/2020.clssts-1.2" TargetMode="External"/><Relationship Id="rId4" Type="http://schemas.openxmlformats.org/officeDocument/2006/relationships/hyperlink" Target="https://www.aclweb.org/anthology/2020.acl-main.704"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isi-nlp/sacrebleu"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github.com/mjpost/sacrebleu/pull/153"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mjpost/sacrebleu/pull/153" TargetMode="External"/><Relationship Id="rId2" Type="http://schemas.openxmlformats.org/officeDocument/2006/relationships/hyperlink" Target="https://github.com/isi-nlp/sacrebleu"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0728" y="598077"/>
            <a:ext cx="8418445" cy="872163"/>
          </a:xfrm>
          <a:prstGeom prst="rect">
            <a:avLst/>
          </a:prstGeom>
        </p:spPr>
        <p:txBody>
          <a:bodyPr vert="horz" lIns="76200" tIns="38100" rIns="76200" bIns="38100" rtlCol="0" anchor="ctr">
            <a:noAutofit/>
          </a:bodyPr>
          <a:lstStyle/>
          <a:p>
            <a:pPr algn="ctr" defTabSz="380985">
              <a:spcBef>
                <a:spcPct val="0"/>
              </a:spcBef>
              <a:defRPr/>
            </a:pPr>
            <a:r>
              <a:rPr lang="en-US" sz="3200" b="1" dirty="0">
                <a:solidFill>
                  <a:srgbClr val="990000"/>
                </a:solidFill>
                <a:latin typeface="Arial Unicode MS" panose="020B0604020202020204" pitchFamily="34" charset="-128"/>
                <a:ea typeface="Arial Unicode MS" panose="020B0604020202020204" pitchFamily="34" charset="-128"/>
                <a:cs typeface="Arial Unicode MS" panose="020B0604020202020204" pitchFamily="34" charset="-128"/>
              </a:rPr>
              <a:t>Macro-Average: </a:t>
            </a:r>
            <a:br>
              <a:rPr lang="en-US" sz="3200" b="1" dirty="0">
                <a:solidFill>
                  <a:srgbClr val="99000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3200" b="1" dirty="0">
                <a:solidFill>
                  <a:srgbClr val="990000"/>
                </a:solidFill>
                <a:latin typeface="Arial Unicode MS" panose="020B0604020202020204" pitchFamily="34" charset="-128"/>
                <a:ea typeface="Arial Unicode MS" panose="020B0604020202020204" pitchFamily="34" charset="-128"/>
                <a:cs typeface="Arial Unicode MS" panose="020B0604020202020204" pitchFamily="34" charset="-128"/>
              </a:rPr>
              <a:t>Rare Types Are Important Too</a:t>
            </a:r>
          </a:p>
        </p:txBody>
      </p:sp>
      <p:sp>
        <p:nvSpPr>
          <p:cNvPr id="5" name="Subtitle 2"/>
          <p:cNvSpPr txBox="1">
            <a:spLocks/>
          </p:cNvSpPr>
          <p:nvPr/>
        </p:nvSpPr>
        <p:spPr>
          <a:xfrm>
            <a:off x="768127" y="2949226"/>
            <a:ext cx="7607749" cy="624418"/>
          </a:xfrm>
          <a:prstGeom prst="rect">
            <a:avLst/>
          </a:prstGeom>
        </p:spPr>
        <p:txBody>
          <a:bodyPr vert="horz" lIns="76200" tIns="38100" rIns="76200" bIns="38100" rtlCol="0" anchor="t">
            <a:normAutofit/>
          </a:bodyPr>
          <a:lstStyle/>
          <a:p>
            <a:pPr algn="ctr" defTabSz="380985">
              <a:spcBef>
                <a:spcPct val="20000"/>
              </a:spcBef>
              <a:defRPr/>
            </a:pPr>
            <a:endParaRPr lang="en-US" sz="2600" i="1">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TextBox 1">
            <a:extLst>
              <a:ext uri="{FF2B5EF4-FFF2-40B4-BE49-F238E27FC236}">
                <a16:creationId xmlns:a16="http://schemas.microsoft.com/office/drawing/2014/main" id="{ACA387E0-4C81-524C-9E1A-6EE3E845E8B9}"/>
              </a:ext>
            </a:extLst>
          </p:cNvPr>
          <p:cNvSpPr txBox="1"/>
          <p:nvPr/>
        </p:nvSpPr>
        <p:spPr>
          <a:xfrm>
            <a:off x="579280" y="1632727"/>
            <a:ext cx="3605094" cy="1138773"/>
          </a:xfrm>
          <a:prstGeom prst="rect">
            <a:avLst/>
          </a:prstGeom>
          <a:noFill/>
        </p:spPr>
        <p:txBody>
          <a:bodyPr wrap="square" rtlCol="0">
            <a:spAutoFit/>
          </a:bodyPr>
          <a:lstStyle/>
          <a:p>
            <a:pPr algn="ctr"/>
            <a:r>
              <a:rPr lang="en-US" sz="2000" b="1"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Thamme Gowda</a:t>
            </a:r>
          </a:p>
          <a:p>
            <a:pPr algn="ctr"/>
            <a:r>
              <a:rPr lang="en-US" sz="16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Information Sciences Institute</a:t>
            </a:r>
          </a:p>
          <a:p>
            <a:pPr algn="ctr"/>
            <a:r>
              <a:rPr lang="en-US" sz="16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University of Southern California</a:t>
            </a:r>
          </a:p>
          <a:p>
            <a:pPr algn="ctr"/>
            <a:r>
              <a:rPr lang="en-US" sz="1600" dirty="0" err="1">
                <a:solidFill>
                  <a:schemeClr val="tx2"/>
                </a:solidFill>
                <a:latin typeface="Adobe Caslon Pro" panose="0205050205050A020403" pitchFamily="18" charset="0"/>
                <a:ea typeface="Arial Unicode MS" panose="020B0604020202020204" pitchFamily="34" charset="-128"/>
                <a:cs typeface="Arial Unicode MS" panose="020B0604020202020204" pitchFamily="34" charset="-128"/>
              </a:rPr>
              <a:t>tg@isi.edu</a:t>
            </a:r>
            <a:endParaRPr lang="en-US" sz="1600" dirty="0">
              <a:solidFill>
                <a:schemeClr val="tx2"/>
              </a:solidFill>
              <a:latin typeface="Adobe Caslon Pro" panose="0205050205050A020403" pitchFamily="18" charset="0"/>
              <a:ea typeface="Arial Unicode MS" panose="020B0604020202020204" pitchFamily="34" charset="-128"/>
              <a:cs typeface="Arial Unicode MS" panose="020B0604020202020204" pitchFamily="34" charset="-128"/>
            </a:endParaRPr>
          </a:p>
        </p:txBody>
      </p:sp>
      <p:sp>
        <p:nvSpPr>
          <p:cNvPr id="7" name="TextBox 6">
            <a:extLst>
              <a:ext uri="{FF2B5EF4-FFF2-40B4-BE49-F238E27FC236}">
                <a16:creationId xmlns:a16="http://schemas.microsoft.com/office/drawing/2014/main" id="{79E21416-19FD-B846-8D50-2A490C033607}"/>
              </a:ext>
            </a:extLst>
          </p:cNvPr>
          <p:cNvSpPr txBox="1"/>
          <p:nvPr/>
        </p:nvSpPr>
        <p:spPr>
          <a:xfrm>
            <a:off x="4180266" y="1632727"/>
            <a:ext cx="4308907" cy="1138773"/>
          </a:xfrm>
          <a:prstGeom prst="rect">
            <a:avLst/>
          </a:prstGeom>
          <a:noFill/>
        </p:spPr>
        <p:txBody>
          <a:bodyPr wrap="square" rtlCol="0">
            <a:spAutoFit/>
          </a:bodyPr>
          <a:lstStyle/>
          <a:p>
            <a:pPr algn="ctr"/>
            <a:r>
              <a:rPr lang="en-US" sz="2000" b="1" dirty="0" err="1">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Weiqiu</a:t>
            </a:r>
            <a:r>
              <a:rPr lang="en-US" sz="2000" b="1"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 You</a:t>
            </a:r>
          </a:p>
          <a:p>
            <a:pPr algn="ctr"/>
            <a:r>
              <a:rPr lang="en-US" sz="16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Dept of Computer and Information Science</a:t>
            </a:r>
          </a:p>
          <a:p>
            <a:pPr algn="ctr"/>
            <a:r>
              <a:rPr lang="en-US" sz="16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University of Pennsylvania</a:t>
            </a:r>
          </a:p>
          <a:p>
            <a:pPr algn="ctr"/>
            <a:r>
              <a:rPr lang="en-US" sz="1600" dirty="0" err="1">
                <a:solidFill>
                  <a:schemeClr val="tx2"/>
                </a:solidFill>
                <a:latin typeface="Adobe Caslon Pro" panose="0205050205050A020403" pitchFamily="18" charset="0"/>
                <a:ea typeface="Arial Unicode MS" panose="020B0604020202020204" pitchFamily="34" charset="-128"/>
                <a:cs typeface="Arial Unicode MS" panose="020B0604020202020204" pitchFamily="34" charset="-128"/>
              </a:rPr>
              <a:t>weiqiuy@seas.upenn.edu</a:t>
            </a:r>
            <a:endParaRPr lang="en-US" sz="1600" dirty="0">
              <a:solidFill>
                <a:schemeClr val="tx2"/>
              </a:solidFill>
              <a:latin typeface="Adobe Caslon Pro" panose="0205050205050A020403" pitchFamily="18" charset="0"/>
              <a:ea typeface="Arial Unicode MS" panose="020B0604020202020204" pitchFamily="34" charset="-128"/>
              <a:cs typeface="Arial Unicode MS" panose="020B0604020202020204" pitchFamily="34" charset="-128"/>
            </a:endParaRPr>
          </a:p>
        </p:txBody>
      </p:sp>
      <p:sp>
        <p:nvSpPr>
          <p:cNvPr id="8" name="TextBox 7">
            <a:extLst>
              <a:ext uri="{FF2B5EF4-FFF2-40B4-BE49-F238E27FC236}">
                <a16:creationId xmlns:a16="http://schemas.microsoft.com/office/drawing/2014/main" id="{C76638ED-3082-844A-8E8A-77A3BBACD479}"/>
              </a:ext>
            </a:extLst>
          </p:cNvPr>
          <p:cNvSpPr txBox="1"/>
          <p:nvPr/>
        </p:nvSpPr>
        <p:spPr>
          <a:xfrm>
            <a:off x="579280" y="3215713"/>
            <a:ext cx="3605094" cy="1138773"/>
          </a:xfrm>
          <a:prstGeom prst="rect">
            <a:avLst/>
          </a:prstGeom>
          <a:noFill/>
        </p:spPr>
        <p:txBody>
          <a:bodyPr wrap="square" rtlCol="0">
            <a:spAutoFit/>
          </a:bodyPr>
          <a:lstStyle/>
          <a:p>
            <a:pPr algn="ctr"/>
            <a:r>
              <a:rPr lang="en-US" sz="2000" b="1"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Constantine </a:t>
            </a:r>
            <a:r>
              <a:rPr lang="en-US" sz="2000" b="1" dirty="0" err="1">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Lignos</a:t>
            </a:r>
            <a:endParaRPr lang="en-US" sz="2000" b="1"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ctr"/>
            <a:r>
              <a:rPr lang="en-US" sz="1600" dirty="0" err="1">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Michtom</a:t>
            </a:r>
            <a:r>
              <a:rPr lang="en-US" sz="16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 School of Computer Science</a:t>
            </a:r>
          </a:p>
          <a:p>
            <a:pPr algn="ctr"/>
            <a:r>
              <a:rPr lang="en-US" sz="16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Brandeis University</a:t>
            </a:r>
          </a:p>
          <a:p>
            <a:pPr algn="ctr"/>
            <a:r>
              <a:rPr lang="en-US" sz="1600" dirty="0" err="1">
                <a:solidFill>
                  <a:schemeClr val="tx2"/>
                </a:solidFill>
                <a:latin typeface="Adobe Caslon Pro" panose="0205050205050A020403" pitchFamily="18" charset="0"/>
                <a:ea typeface="Arial Unicode MS" panose="020B0604020202020204" pitchFamily="34" charset="-128"/>
                <a:cs typeface="Arial Unicode MS" panose="020B0604020202020204" pitchFamily="34" charset="-128"/>
              </a:rPr>
              <a:t>lignos@brandeis.edu</a:t>
            </a:r>
            <a:endParaRPr lang="en-US" sz="1600" dirty="0">
              <a:solidFill>
                <a:schemeClr val="tx2"/>
              </a:solidFill>
              <a:latin typeface="Adobe Caslon Pro" panose="0205050205050A020403" pitchFamily="18" charset="0"/>
              <a:ea typeface="Arial Unicode MS" panose="020B0604020202020204" pitchFamily="34" charset="-128"/>
              <a:cs typeface="Arial Unicode MS" panose="020B0604020202020204" pitchFamily="34" charset="-128"/>
            </a:endParaRPr>
          </a:p>
        </p:txBody>
      </p:sp>
      <p:sp>
        <p:nvSpPr>
          <p:cNvPr id="9" name="TextBox 8">
            <a:extLst>
              <a:ext uri="{FF2B5EF4-FFF2-40B4-BE49-F238E27FC236}">
                <a16:creationId xmlns:a16="http://schemas.microsoft.com/office/drawing/2014/main" id="{BE2BA22C-2C56-2F49-8B60-22B906843880}"/>
              </a:ext>
            </a:extLst>
          </p:cNvPr>
          <p:cNvSpPr txBox="1"/>
          <p:nvPr/>
        </p:nvSpPr>
        <p:spPr>
          <a:xfrm>
            <a:off x="4279949" y="3215713"/>
            <a:ext cx="3605094" cy="1138773"/>
          </a:xfrm>
          <a:prstGeom prst="rect">
            <a:avLst/>
          </a:prstGeom>
          <a:noFill/>
        </p:spPr>
        <p:txBody>
          <a:bodyPr wrap="square" rtlCol="0">
            <a:spAutoFit/>
          </a:bodyPr>
          <a:lstStyle/>
          <a:p>
            <a:pPr algn="ctr"/>
            <a:r>
              <a:rPr lang="en-US" sz="2000" b="1"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Jonathan May</a:t>
            </a:r>
          </a:p>
          <a:p>
            <a:pPr algn="ctr"/>
            <a:r>
              <a:rPr lang="en-US" sz="16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Information Sciences Institute</a:t>
            </a:r>
          </a:p>
          <a:p>
            <a:pPr algn="ctr"/>
            <a:r>
              <a:rPr lang="en-US" sz="16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University of Southern California</a:t>
            </a:r>
          </a:p>
          <a:p>
            <a:pPr algn="ctr"/>
            <a:r>
              <a:rPr lang="en-US" sz="1600" dirty="0" err="1">
                <a:solidFill>
                  <a:schemeClr val="tx2"/>
                </a:solidFill>
                <a:latin typeface="Adobe Caslon Pro" panose="0205050205050A020403" pitchFamily="18" charset="0"/>
                <a:ea typeface="Arial Unicode MS" panose="020B0604020202020204" pitchFamily="34" charset="-128"/>
                <a:cs typeface="Arial Unicode MS" panose="020B0604020202020204" pitchFamily="34" charset="-128"/>
              </a:rPr>
              <a:t>jonmay@isi.edu</a:t>
            </a:r>
            <a:endParaRPr lang="en-US" sz="1600" dirty="0">
              <a:solidFill>
                <a:schemeClr val="tx2"/>
              </a:solidFill>
              <a:latin typeface="Adobe Caslon Pro" panose="0205050205050A020403" pitchFamily="18" charset="0"/>
              <a:ea typeface="Arial Unicode MS" panose="020B0604020202020204" pitchFamily="34" charset="-128"/>
              <a:cs typeface="Arial Unicode MS" panose="020B0604020202020204" pitchFamily="34" charset="-128"/>
            </a:endParaRPr>
          </a:p>
        </p:txBody>
      </p:sp>
      <p:sp>
        <p:nvSpPr>
          <p:cNvPr id="10" name="TextBox 9">
            <a:extLst>
              <a:ext uri="{FF2B5EF4-FFF2-40B4-BE49-F238E27FC236}">
                <a16:creationId xmlns:a16="http://schemas.microsoft.com/office/drawing/2014/main" id="{BD66B31C-08A1-E040-AF6C-9774534ED15F}"/>
              </a:ext>
            </a:extLst>
          </p:cNvPr>
          <p:cNvSpPr txBox="1"/>
          <p:nvPr/>
        </p:nvSpPr>
        <p:spPr>
          <a:xfrm>
            <a:off x="768125" y="4692894"/>
            <a:ext cx="7116918" cy="307777"/>
          </a:xfrm>
          <a:prstGeom prst="rect">
            <a:avLst/>
          </a:prstGeom>
          <a:noFill/>
        </p:spPr>
        <p:txBody>
          <a:bodyPr wrap="square" rtlCol="0">
            <a:spAutoFit/>
          </a:bodyPr>
          <a:lstStyle/>
          <a:p>
            <a:pPr algn="ctr"/>
            <a:r>
              <a:rPr lang="en-US" sz="1400" dirty="0">
                <a:solidFill>
                  <a:srgbClr val="FFC000"/>
                </a:solidFill>
                <a:latin typeface="Arial Unicode MS" panose="020B0604020202020204" pitchFamily="34" charset="-128"/>
                <a:ea typeface="Arial Unicode MS" panose="020B0604020202020204" pitchFamily="34" charset="-128"/>
                <a:cs typeface="Arial Unicode MS" panose="020B0604020202020204" pitchFamily="34" charset="-128"/>
              </a:rPr>
              <a:t>Presented at NAACL 2021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3C24-C63E-054D-BCAC-A23374B9D3F2}"/>
              </a:ext>
            </a:extLst>
          </p:cNvPr>
          <p:cNvSpPr>
            <a:spLocks noGrp="1"/>
          </p:cNvSpPr>
          <p:nvPr>
            <p:ph type="title"/>
          </p:nvPr>
        </p:nvSpPr>
        <p:spPr/>
        <p:txBody>
          <a:bodyPr/>
          <a:lstStyle/>
          <a:p>
            <a:r>
              <a:rPr lang="en-US" dirty="0"/>
              <a:t>MacroF</a:t>
            </a:r>
            <a:r>
              <a:rPr lang="en-US" sz="2800" b="1" dirty="0">
                <a:latin typeface="Times New Roman" panose="02020603050405020304" pitchFamily="18" charset="0"/>
                <a:cs typeface="Times New Roman" panose="02020603050405020304" pitchFamily="18" charset="0"/>
              </a:rPr>
              <a:t>1</a:t>
            </a:r>
            <a:r>
              <a:rPr lang="en-US" dirty="0"/>
              <a:t> vs Others</a:t>
            </a:r>
          </a:p>
        </p:txBody>
      </p:sp>
      <p:pic>
        <p:nvPicPr>
          <p:cNvPr id="5" name="Content Placeholder 4">
            <a:extLst>
              <a:ext uri="{FF2B5EF4-FFF2-40B4-BE49-F238E27FC236}">
                <a16:creationId xmlns:a16="http://schemas.microsoft.com/office/drawing/2014/main" id="{176A009A-9753-224E-8B54-AD8D7B3F1017}"/>
              </a:ext>
            </a:extLst>
          </p:cNvPr>
          <p:cNvPicPr>
            <a:picLocks noGrp="1" noChangeAspect="1"/>
          </p:cNvPicPr>
          <p:nvPr>
            <p:ph idx="13"/>
          </p:nvPr>
        </p:nvPicPr>
        <p:blipFill>
          <a:blip r:embed="rId3"/>
          <a:stretch>
            <a:fillRect/>
          </a:stretch>
        </p:blipFill>
        <p:spPr>
          <a:xfrm>
            <a:off x="1698625" y="1219200"/>
            <a:ext cx="5746750" cy="3448050"/>
          </a:xfrm>
        </p:spPr>
      </p:pic>
      <p:pic>
        <p:nvPicPr>
          <p:cNvPr id="9" name="Picture 8">
            <a:extLst>
              <a:ext uri="{FF2B5EF4-FFF2-40B4-BE49-F238E27FC236}">
                <a16:creationId xmlns:a16="http://schemas.microsoft.com/office/drawing/2014/main" id="{4F1F4B08-052F-994A-9535-51DD68E8E766}"/>
              </a:ext>
            </a:extLst>
          </p:cNvPr>
          <p:cNvPicPr>
            <a:picLocks noChangeAspect="1"/>
          </p:cNvPicPr>
          <p:nvPr/>
        </p:nvPicPr>
        <p:blipFill rotWithShape="1">
          <a:blip r:embed="rId3"/>
          <a:srcRect l="6072" t="10870" r="8586" b="2534"/>
          <a:stretch/>
        </p:blipFill>
        <p:spPr>
          <a:xfrm>
            <a:off x="1532550" y="822509"/>
            <a:ext cx="6356808" cy="3551992"/>
          </a:xfrm>
          <a:prstGeom prst="rect">
            <a:avLst/>
          </a:prstGeom>
        </p:spPr>
      </p:pic>
      <p:sp>
        <p:nvSpPr>
          <p:cNvPr id="10" name="TextBox 9">
            <a:extLst>
              <a:ext uri="{FF2B5EF4-FFF2-40B4-BE49-F238E27FC236}">
                <a16:creationId xmlns:a16="http://schemas.microsoft.com/office/drawing/2014/main" id="{2CF5FCF3-4D0F-4440-A054-4EC4D5EF9BC3}"/>
              </a:ext>
            </a:extLst>
          </p:cNvPr>
          <p:cNvSpPr txBox="1"/>
          <p:nvPr/>
        </p:nvSpPr>
        <p:spPr>
          <a:xfrm>
            <a:off x="1003106" y="4375283"/>
            <a:ext cx="7053513" cy="523220"/>
          </a:xfrm>
          <a:prstGeom prst="rect">
            <a:avLst/>
          </a:prstGeom>
          <a:noFill/>
        </p:spPr>
        <p:txBody>
          <a:bodyPr wrap="square" rtlCol="0">
            <a:spAutoFit/>
          </a:bodyPr>
          <a:lstStyle/>
          <a:p>
            <a:pPr algn="ctr"/>
            <a:r>
              <a:rPr lang="en-US" sz="1600" i="1" dirty="0">
                <a:solidFill>
                  <a:schemeClr val="tx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WMT 19 DE-EN </a:t>
            </a:r>
            <a:r>
              <a:rPr lang="en-US" sz="1600" i="1" dirty="0" err="1">
                <a:solidFill>
                  <a:schemeClr val="tx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NewsTest</a:t>
            </a:r>
            <a:r>
              <a:rPr lang="en-US" sz="1600" i="1" dirty="0">
                <a:solidFill>
                  <a:schemeClr val="tx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a:t>
            </a:r>
            <a:r>
              <a:rPr lang="en-US" sz="1600" i="1" dirty="0">
                <a:solidFill>
                  <a:schemeClr val="tx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MacroF1 has equal weight for all types</a:t>
            </a:r>
          </a:p>
          <a:p>
            <a:pPr algn="ctr"/>
            <a:r>
              <a:rPr lang="en-US" sz="1200" dirty="0">
                <a:solidFill>
                  <a:schemeClr val="tx2">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Micro-averaged metrics overlook improvements from rare types, after rounding to one or two decimals</a:t>
            </a:r>
          </a:p>
        </p:txBody>
      </p:sp>
      <p:sp>
        <p:nvSpPr>
          <p:cNvPr id="11" name="Rounded Rectangular Callout 10">
            <a:extLst>
              <a:ext uri="{FF2B5EF4-FFF2-40B4-BE49-F238E27FC236}">
                <a16:creationId xmlns:a16="http://schemas.microsoft.com/office/drawing/2014/main" id="{C971D6CC-6AAE-0141-ADA8-7CCEF315BDB2}"/>
              </a:ext>
            </a:extLst>
          </p:cNvPr>
          <p:cNvSpPr/>
          <p:nvPr/>
        </p:nvSpPr>
        <p:spPr>
          <a:xfrm>
            <a:off x="2658872" y="1219202"/>
            <a:ext cx="2508553" cy="393405"/>
          </a:xfrm>
          <a:prstGeom prst="wedgeRoundRectCallout">
            <a:avLst>
              <a:gd name="adj1" fmla="val -58281"/>
              <a:gd name="adj2" fmla="val 4898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Frequency Imbalance</a:t>
            </a:r>
          </a:p>
        </p:txBody>
      </p:sp>
      <p:sp>
        <p:nvSpPr>
          <p:cNvPr id="12" name="Rounded Rectangular Callout 11">
            <a:extLst>
              <a:ext uri="{FF2B5EF4-FFF2-40B4-BE49-F238E27FC236}">
                <a16:creationId xmlns:a16="http://schemas.microsoft.com/office/drawing/2014/main" id="{8DDE59A4-AFB2-D946-BC00-CE6400E255A7}"/>
              </a:ext>
            </a:extLst>
          </p:cNvPr>
          <p:cNvSpPr/>
          <p:nvPr/>
        </p:nvSpPr>
        <p:spPr>
          <a:xfrm>
            <a:off x="7361924" y="2690038"/>
            <a:ext cx="1729046" cy="340243"/>
          </a:xfrm>
          <a:prstGeom prst="wedgeRoundRectCallout">
            <a:avLst>
              <a:gd name="adj1" fmla="val -47659"/>
              <a:gd name="adj2" fmla="val 93880"/>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Equal weight</a:t>
            </a:r>
          </a:p>
        </p:txBody>
      </p:sp>
    </p:spTree>
    <p:extLst>
      <p:ext uri="{BB962C8B-B14F-4D97-AF65-F5344CB8AC3E}">
        <p14:creationId xmlns:p14="http://schemas.microsoft.com/office/powerpoint/2010/main" val="167315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776C-8EAF-084C-BAB3-605F278888AC}"/>
              </a:ext>
            </a:extLst>
          </p:cNvPr>
          <p:cNvSpPr>
            <a:spLocks noGrp="1"/>
          </p:cNvSpPr>
          <p:nvPr>
            <p:ph type="title"/>
          </p:nvPr>
        </p:nvSpPr>
        <p:spPr/>
        <p:txBody>
          <a:bodyPr/>
          <a:lstStyle/>
          <a:p>
            <a:r>
              <a:rPr lang="en-US" dirty="0" err="1"/>
              <a:t>WebNLG</a:t>
            </a:r>
            <a:r>
              <a:rPr lang="en-US" dirty="0"/>
              <a:t> Data-to-Text Evaluation</a:t>
            </a:r>
          </a:p>
        </p:txBody>
      </p:sp>
      <p:graphicFrame>
        <p:nvGraphicFramePr>
          <p:cNvPr id="6" name="Content Placeholder 5">
            <a:extLst>
              <a:ext uri="{FF2B5EF4-FFF2-40B4-BE49-F238E27FC236}">
                <a16:creationId xmlns:a16="http://schemas.microsoft.com/office/drawing/2014/main" id="{B9B10901-E5BC-8E4A-B519-8EC3F066ECEA}"/>
              </a:ext>
            </a:extLst>
          </p:cNvPr>
          <p:cNvGraphicFramePr>
            <a:graphicFrameLocks noGrp="1"/>
          </p:cNvGraphicFramePr>
          <p:nvPr>
            <p:ph idx="13"/>
            <p:extLst>
              <p:ext uri="{D42A27DB-BD31-4B8C-83A1-F6EECF244321}">
                <p14:modId xmlns:p14="http://schemas.microsoft.com/office/powerpoint/2010/main" val="1659379143"/>
              </p:ext>
            </p:extLst>
          </p:nvPr>
        </p:nvGraphicFramePr>
        <p:xfrm>
          <a:off x="467833" y="1260566"/>
          <a:ext cx="8293395" cy="3193868"/>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BA3D955F-6536-7741-A9A0-97A4BAE167C9}"/>
              </a:ext>
            </a:extLst>
          </p:cNvPr>
          <p:cNvSpPr txBox="1"/>
          <p:nvPr/>
        </p:nvSpPr>
        <p:spPr>
          <a:xfrm>
            <a:off x="159490" y="4426083"/>
            <a:ext cx="8910083" cy="646331"/>
          </a:xfrm>
          <a:prstGeom prst="rect">
            <a:avLst/>
          </a:prstGeom>
          <a:noFill/>
        </p:spPr>
        <p:txBody>
          <a:bodyPr wrap="square" rtlCol="0">
            <a:spAutoFit/>
          </a:bodyPr>
          <a:lstStyle/>
          <a:p>
            <a:pPr algn="ctr"/>
            <a:r>
              <a:rPr lang="en-US" i="1" dirty="0">
                <a:solidFill>
                  <a:schemeClr val="tx2">
                    <a:lumMod val="50000"/>
                  </a:schemeClr>
                </a:solidFill>
              </a:rPr>
              <a:t>MacroF1 is a poor indicator of Fluency + Grammar, </a:t>
            </a:r>
            <a:br>
              <a:rPr lang="en-US" i="1" dirty="0">
                <a:solidFill>
                  <a:schemeClr val="tx2">
                    <a:lumMod val="50000"/>
                  </a:schemeClr>
                </a:solidFill>
              </a:rPr>
            </a:br>
            <a:r>
              <a:rPr lang="en-US" i="1" dirty="0">
                <a:solidFill>
                  <a:schemeClr val="tx2">
                    <a:lumMod val="50000"/>
                  </a:schemeClr>
                </a:solidFill>
              </a:rPr>
              <a:t>but one of the strong indicators of Semantics</a:t>
            </a:r>
          </a:p>
        </p:txBody>
      </p:sp>
      <p:sp>
        <p:nvSpPr>
          <p:cNvPr id="4" name="Rectangle 3">
            <a:extLst>
              <a:ext uri="{FF2B5EF4-FFF2-40B4-BE49-F238E27FC236}">
                <a16:creationId xmlns:a16="http://schemas.microsoft.com/office/drawing/2014/main" id="{24828A91-C6F3-B148-8B0D-705873E3FEBE}"/>
              </a:ext>
            </a:extLst>
          </p:cNvPr>
          <p:cNvSpPr/>
          <p:nvPr/>
        </p:nvSpPr>
        <p:spPr>
          <a:xfrm>
            <a:off x="599676" y="849943"/>
            <a:ext cx="7944647" cy="369332"/>
          </a:xfrm>
          <a:prstGeom prst="rect">
            <a:avLst/>
          </a:prstGeom>
        </p:spPr>
        <p:txBody>
          <a:bodyPr wrap="square">
            <a:spAutoFit/>
          </a:bodyPr>
          <a:lstStyle/>
          <a:p>
            <a:r>
              <a:rPr lang="en-US" dirty="0">
                <a:solidFill>
                  <a:schemeClr val="tx2"/>
                </a:solidFill>
              </a:rPr>
              <a:t>Correlation with Fluency, Grammar, and Semantics on </a:t>
            </a:r>
            <a:r>
              <a:rPr lang="en-US" u="sng" dirty="0">
                <a:solidFill>
                  <a:schemeClr val="tx2"/>
                </a:solidFill>
              </a:rPr>
              <a:t>English only</a:t>
            </a:r>
            <a:endParaRPr lang="en-US" dirty="0"/>
          </a:p>
        </p:txBody>
      </p:sp>
    </p:spTree>
    <p:custDataLst>
      <p:tags r:id="rId1"/>
    </p:custDataLst>
    <p:extLst>
      <p:ext uri="{BB962C8B-B14F-4D97-AF65-F5344CB8AC3E}">
        <p14:creationId xmlns:p14="http://schemas.microsoft.com/office/powerpoint/2010/main" val="299601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chart seriesIdx="2"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chart seriesIdx="3" categoryIdx="-4" bldStep="series"/>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chart seriesIdx="4" categoryIdx="-4" bldStep="series"/>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chart seriesIdx="5" categoryIdx="-4" bldStep="series"/>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
        </p:bldSub>
      </p:bldGraphic>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B8967-83BB-7949-85F1-A70B620919EB}"/>
              </a:ext>
            </a:extLst>
          </p:cNvPr>
          <p:cNvSpPr>
            <a:spLocks noGrp="1"/>
          </p:cNvSpPr>
          <p:nvPr>
            <p:ph type="title"/>
          </p:nvPr>
        </p:nvSpPr>
        <p:spPr/>
        <p:txBody>
          <a:bodyPr/>
          <a:lstStyle/>
          <a:p>
            <a:r>
              <a:rPr lang="en-US"/>
              <a:t>WMT Metrics: Wins per Metric</a:t>
            </a:r>
          </a:p>
        </p:txBody>
      </p:sp>
      <p:graphicFrame>
        <p:nvGraphicFramePr>
          <p:cNvPr id="4" name="Chart 3">
            <a:extLst>
              <a:ext uri="{FF2B5EF4-FFF2-40B4-BE49-F238E27FC236}">
                <a16:creationId xmlns:a16="http://schemas.microsoft.com/office/drawing/2014/main" id="{560CF819-D696-8346-A391-A1E7FCC10612}"/>
              </a:ext>
            </a:extLst>
          </p:cNvPr>
          <p:cNvGraphicFramePr>
            <a:graphicFrameLocks/>
          </p:cNvGraphicFramePr>
          <p:nvPr>
            <p:extLst>
              <p:ext uri="{D42A27DB-BD31-4B8C-83A1-F6EECF244321}">
                <p14:modId xmlns:p14="http://schemas.microsoft.com/office/powerpoint/2010/main" val="2202125679"/>
              </p:ext>
            </p:extLst>
          </p:nvPr>
        </p:nvGraphicFramePr>
        <p:xfrm>
          <a:off x="628650" y="1718819"/>
          <a:ext cx="7643480" cy="2920338"/>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082A95FB-2B3B-7A4E-96F7-CA397511EA75}"/>
              </a:ext>
            </a:extLst>
          </p:cNvPr>
          <p:cNvSpPr txBox="1"/>
          <p:nvPr/>
        </p:nvSpPr>
        <p:spPr>
          <a:xfrm>
            <a:off x="417528" y="848237"/>
            <a:ext cx="859759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Wins = Number of times a metric scored highest correlation with human judgements</a:t>
            </a:r>
          </a:p>
          <a:p>
            <a:pPr marL="285750" indent="-285750">
              <a:buFont typeface="Arial" panose="020B0604020202020204" pitchFamily="34" charset="0"/>
              <a:buChar char="•"/>
            </a:pPr>
            <a:r>
              <a:rPr lang="en-US" sz="16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*BLEU is from the WMT metrics package, precomputed by task organizers</a:t>
            </a:r>
          </a:p>
          <a:p>
            <a:pPr marL="285750" indent="-285750">
              <a:buFont typeface="Arial" panose="020B0604020202020204" pitchFamily="34" charset="0"/>
              <a:buChar char="•"/>
            </a:pPr>
            <a:r>
              <a:rPr lang="en-US" sz="16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MacroF1 and MicroF1 use the same tokenizer as BLEU, obtained using </a:t>
            </a:r>
            <a:r>
              <a:rPr lang="en-US" sz="1600" dirty="0" err="1">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SacreBLEU</a:t>
            </a:r>
            <a:endParaRPr lang="en-US" sz="16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TextBox 4">
            <a:extLst>
              <a:ext uri="{FF2B5EF4-FFF2-40B4-BE49-F238E27FC236}">
                <a16:creationId xmlns:a16="http://schemas.microsoft.com/office/drawing/2014/main" id="{D1EBF8F7-E8B6-7D47-9947-0DC63A8C2346}"/>
              </a:ext>
            </a:extLst>
          </p:cNvPr>
          <p:cNvSpPr txBox="1"/>
          <p:nvPr/>
        </p:nvSpPr>
        <p:spPr>
          <a:xfrm>
            <a:off x="396940" y="4712874"/>
            <a:ext cx="8106899" cy="307777"/>
          </a:xfrm>
          <a:prstGeom prst="rect">
            <a:avLst/>
          </a:prstGeom>
          <a:noFill/>
        </p:spPr>
        <p:txBody>
          <a:bodyPr wrap="none" rtlCol="0">
            <a:spAutoFit/>
          </a:bodyPr>
          <a:lstStyle/>
          <a:p>
            <a:pPr algn="ctr"/>
            <a:r>
              <a:rPr lang="en-US" sz="1400" i="1" dirty="0">
                <a:solidFill>
                  <a:schemeClr val="tx2">
                    <a:lumMod val="50000"/>
                  </a:schemeClr>
                </a:solidFill>
              </a:rPr>
              <a:t>MacroF1 has more wins in the recent year -- when systems are mostly fluent, adequacy is a key discriminator</a:t>
            </a:r>
          </a:p>
        </p:txBody>
      </p:sp>
    </p:spTree>
    <p:custDataLst>
      <p:tags r:id="rId1"/>
    </p:custDataLst>
    <p:extLst>
      <p:ext uri="{BB962C8B-B14F-4D97-AF65-F5344CB8AC3E}">
        <p14:creationId xmlns:p14="http://schemas.microsoft.com/office/powerpoint/2010/main" val="346094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 calcmode="lin" valueType="num">
                                      <p:cBhvr additive="base">
                                        <p:cTn id="7" dur="500"/>
                                        <p:tgtEl>
                                          <p:spTgt spid="4">
                                            <p:graphicEl>
                                              <a:chart seriesIdx="-3" categoryIdx="-3" bldStep="gridLegend"/>
                                            </p:graphicEl>
                                          </p:spTgt>
                                        </p:tgtEl>
                                        <p:attrNameLst>
                                          <p:attrName>ppt_y</p:attrName>
                                        </p:attrNameLst>
                                      </p:cBhvr>
                                      <p:tavLst>
                                        <p:tav tm="0">
                                          <p:val>
                                            <p:strVal val="#ppt_y-#ppt_h*1.125000"/>
                                          </p:val>
                                        </p:tav>
                                        <p:tav tm="100000">
                                          <p:val>
                                            <p:strVal val="#ppt_y"/>
                                          </p:val>
                                        </p:tav>
                                      </p:tavLst>
                                    </p:anim>
                                    <p:animEffect transition="in" filter="wipe(down)">
                                      <p:cBhvr>
                                        <p:cTn id="8" dur="500"/>
                                        <p:tgtEl>
                                          <p:spTgt spid="4">
                                            <p:graphicEl>
                                              <a:chart seriesIdx="-3" categoryIdx="-3" bldStep="gridLegend"/>
                                            </p:graphic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4">
                                            <p:graphicEl>
                                              <a:chart seriesIdx="-4" categoryIdx="0" bldStep="category"/>
                                            </p:graphicEl>
                                          </p:spTgt>
                                        </p:tgtEl>
                                        <p:attrNameLst>
                                          <p:attrName>style.visibility</p:attrName>
                                        </p:attrNameLst>
                                      </p:cBhvr>
                                      <p:to>
                                        <p:strVal val="visible"/>
                                      </p:to>
                                    </p:set>
                                    <p:anim calcmode="lin" valueType="num">
                                      <p:cBhvr additive="base">
                                        <p:cTn id="13" dur="500"/>
                                        <p:tgtEl>
                                          <p:spTgt spid="4">
                                            <p:graphicEl>
                                              <a:chart seriesIdx="-4" categoryIdx="0" bldStep="category"/>
                                            </p:graphicEl>
                                          </p:spTgt>
                                        </p:tgtEl>
                                        <p:attrNameLst>
                                          <p:attrName>ppt_y</p:attrName>
                                        </p:attrNameLst>
                                      </p:cBhvr>
                                      <p:tavLst>
                                        <p:tav tm="0">
                                          <p:val>
                                            <p:strVal val="#ppt_y-#ppt_h*1.125000"/>
                                          </p:val>
                                        </p:tav>
                                        <p:tav tm="100000">
                                          <p:val>
                                            <p:strVal val="#ppt_y"/>
                                          </p:val>
                                        </p:tav>
                                      </p:tavLst>
                                    </p:anim>
                                    <p:animEffect transition="in" filter="wipe(down)">
                                      <p:cBhvr>
                                        <p:cTn id="14" dur="500"/>
                                        <p:tgtEl>
                                          <p:spTgt spid="4">
                                            <p:graphicEl>
                                              <a:chart seriesIdx="-4" categoryIdx="0" bldStep="category"/>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
                                            <p:graphicEl>
                                              <a:chart seriesIdx="-4" categoryIdx="1" bldStep="category"/>
                                            </p:graphicEl>
                                          </p:spTgt>
                                        </p:tgtEl>
                                        <p:attrNameLst>
                                          <p:attrName>style.visibility</p:attrName>
                                        </p:attrNameLst>
                                      </p:cBhvr>
                                      <p:to>
                                        <p:strVal val="visible"/>
                                      </p:to>
                                    </p:set>
                                    <p:anim calcmode="lin" valueType="num">
                                      <p:cBhvr additive="base">
                                        <p:cTn id="19" dur="500"/>
                                        <p:tgtEl>
                                          <p:spTgt spid="4">
                                            <p:graphicEl>
                                              <a:chart seriesIdx="-4" categoryIdx="1" bldStep="category"/>
                                            </p:graphicEl>
                                          </p:spTgt>
                                        </p:tgtEl>
                                        <p:attrNameLst>
                                          <p:attrName>ppt_x</p:attrName>
                                        </p:attrNameLst>
                                      </p:cBhvr>
                                      <p:tavLst>
                                        <p:tav tm="0">
                                          <p:val>
                                            <p:strVal val="#ppt_x-#ppt_w*1.125000"/>
                                          </p:val>
                                        </p:tav>
                                        <p:tav tm="100000">
                                          <p:val>
                                            <p:strVal val="#ppt_x"/>
                                          </p:val>
                                        </p:tav>
                                      </p:tavLst>
                                    </p:anim>
                                    <p:animEffect transition="in" filter="wipe(right)">
                                      <p:cBhvr>
                                        <p:cTn id="20" dur="500"/>
                                        <p:tgtEl>
                                          <p:spTgt spid="4">
                                            <p:graphicEl>
                                              <a:chart seriesIdx="-4" categoryIdx="1" bldStep="category"/>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4">
                                            <p:graphicEl>
                                              <a:chart seriesIdx="-4" categoryIdx="2" bldStep="category"/>
                                            </p:graphicEl>
                                          </p:spTgt>
                                        </p:tgtEl>
                                        <p:attrNameLst>
                                          <p:attrName>style.visibility</p:attrName>
                                        </p:attrNameLst>
                                      </p:cBhvr>
                                      <p:to>
                                        <p:strVal val="visible"/>
                                      </p:to>
                                    </p:set>
                                    <p:anim calcmode="lin" valueType="num">
                                      <p:cBhvr additive="base">
                                        <p:cTn id="25" dur="500"/>
                                        <p:tgtEl>
                                          <p:spTgt spid="4">
                                            <p:graphicEl>
                                              <a:chart seriesIdx="-4" categoryIdx="2" bldStep="category"/>
                                            </p:graphicEl>
                                          </p:spTgt>
                                        </p:tgtEl>
                                        <p:attrNameLst>
                                          <p:attrName>ppt_x</p:attrName>
                                        </p:attrNameLst>
                                      </p:cBhvr>
                                      <p:tavLst>
                                        <p:tav tm="0">
                                          <p:val>
                                            <p:strVal val="#ppt_x-#ppt_w*1.125000"/>
                                          </p:val>
                                        </p:tav>
                                        <p:tav tm="100000">
                                          <p:val>
                                            <p:strVal val="#ppt_x"/>
                                          </p:val>
                                        </p:tav>
                                      </p:tavLst>
                                    </p:anim>
                                    <p:animEffect transition="in" filter="wipe(right)">
                                      <p:cBhvr>
                                        <p:cTn id="26" dur="500"/>
                                        <p:tgtEl>
                                          <p:spTgt spid="4">
                                            <p:graphicEl>
                                              <a:chart seriesIdx="-4" categoryIdx="2" bldStep="category"/>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category"/>
        </p:bldSub>
      </p:bldGraphic>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181A-E897-9E49-AEC3-5345CB278AE7}"/>
              </a:ext>
            </a:extLst>
          </p:cNvPr>
          <p:cNvSpPr>
            <a:spLocks noGrp="1"/>
          </p:cNvSpPr>
          <p:nvPr>
            <p:ph type="title"/>
          </p:nvPr>
        </p:nvSpPr>
        <p:spPr/>
        <p:txBody>
          <a:bodyPr/>
          <a:lstStyle/>
          <a:p>
            <a:r>
              <a:rPr lang="en-US" dirty="0"/>
              <a:t>Downstream CLIR Task (CLSSTS 2020)</a:t>
            </a:r>
          </a:p>
        </p:txBody>
      </p:sp>
      <p:graphicFrame>
        <p:nvGraphicFramePr>
          <p:cNvPr id="4" name="Content Placeholder 3">
            <a:extLst>
              <a:ext uri="{FF2B5EF4-FFF2-40B4-BE49-F238E27FC236}">
                <a16:creationId xmlns:a16="http://schemas.microsoft.com/office/drawing/2014/main" id="{E10AC21F-90C6-2D49-99EA-E9CE70D6D11D}"/>
              </a:ext>
            </a:extLst>
          </p:cNvPr>
          <p:cNvGraphicFramePr>
            <a:graphicFrameLocks noGrp="1"/>
          </p:cNvGraphicFramePr>
          <p:nvPr>
            <p:ph idx="13"/>
            <p:extLst>
              <p:ext uri="{D42A27DB-BD31-4B8C-83A1-F6EECF244321}">
                <p14:modId xmlns:p14="http://schemas.microsoft.com/office/powerpoint/2010/main" val="3876539567"/>
              </p:ext>
            </p:extLst>
          </p:nvPr>
        </p:nvGraphicFramePr>
        <p:xfrm>
          <a:off x="445039" y="1875996"/>
          <a:ext cx="8253925" cy="2806912"/>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6CD407E7-0E78-F341-AB82-31830F612DB4}"/>
              </a:ext>
            </a:extLst>
          </p:cNvPr>
          <p:cNvSpPr txBox="1"/>
          <p:nvPr/>
        </p:nvSpPr>
        <p:spPr>
          <a:xfrm>
            <a:off x="812264" y="4647207"/>
            <a:ext cx="7886700" cy="338554"/>
          </a:xfrm>
          <a:prstGeom prst="rect">
            <a:avLst/>
          </a:prstGeom>
          <a:noFill/>
        </p:spPr>
        <p:txBody>
          <a:bodyPr wrap="square" rtlCol="0">
            <a:spAutoFit/>
          </a:bodyPr>
          <a:lstStyle/>
          <a:p>
            <a:pPr algn="ctr"/>
            <a:r>
              <a:rPr lang="en-US" sz="1600" i="1" dirty="0">
                <a:solidFill>
                  <a:schemeClr val="bg2">
                    <a:lumMod val="10000"/>
                  </a:schemeClr>
                </a:solidFill>
              </a:rPr>
              <a:t>MacroF1 is the strongest indicator of downstream IR task performance</a:t>
            </a:r>
          </a:p>
        </p:txBody>
      </p:sp>
      <p:sp>
        <p:nvSpPr>
          <p:cNvPr id="6" name="Rectangle 5">
            <a:extLst>
              <a:ext uri="{FF2B5EF4-FFF2-40B4-BE49-F238E27FC236}">
                <a16:creationId xmlns:a16="http://schemas.microsoft.com/office/drawing/2014/main" id="{7AFB145D-C7DF-804D-8880-22015126B6F5}"/>
              </a:ext>
            </a:extLst>
          </p:cNvPr>
          <p:cNvSpPr/>
          <p:nvPr/>
        </p:nvSpPr>
        <p:spPr>
          <a:xfrm>
            <a:off x="701040" y="808653"/>
            <a:ext cx="7741920" cy="1067343"/>
          </a:xfrm>
          <a:prstGeom prst="rect">
            <a:avLst/>
          </a:prstGeom>
        </p:spPr>
        <p:txBody>
          <a:bodyPr wrap="square">
            <a:spAutoFit/>
          </a:bodyPr>
          <a:lstStyle/>
          <a:p>
            <a:pPr marL="285750" indent="-285750">
              <a:lnSpc>
                <a:spcPct val="120000"/>
              </a:lnSpc>
              <a:buFont typeface="Arial" panose="020B0604020202020204" pitchFamily="34" charset="0"/>
              <a:buChar char="•"/>
            </a:pPr>
            <a:r>
              <a:rPr lang="en-US" dirty="0">
                <a:solidFill>
                  <a:schemeClr val="tx2"/>
                </a:solidFill>
              </a:rPr>
              <a:t>IR task with queries and docs in different languages</a:t>
            </a:r>
          </a:p>
          <a:p>
            <a:pPr marL="285750" indent="-285750">
              <a:lnSpc>
                <a:spcPct val="120000"/>
              </a:lnSpc>
              <a:buFont typeface="Arial" panose="020B0604020202020204" pitchFamily="34" charset="0"/>
              <a:buChar char="•"/>
            </a:pPr>
            <a:r>
              <a:rPr lang="en-US" dirty="0">
                <a:solidFill>
                  <a:schemeClr val="tx2"/>
                </a:solidFill>
              </a:rPr>
              <a:t>Translate source docs to target language, and match queries with docs</a:t>
            </a:r>
          </a:p>
          <a:p>
            <a:pPr marL="285750" indent="-285750">
              <a:lnSpc>
                <a:spcPct val="120000"/>
              </a:lnSpc>
              <a:buFont typeface="Arial" panose="020B0604020202020204" pitchFamily="34" charset="0"/>
              <a:buChar char="•"/>
            </a:pPr>
            <a:r>
              <a:rPr lang="en-US" dirty="0">
                <a:solidFill>
                  <a:schemeClr val="tx2"/>
                </a:solidFill>
              </a:rPr>
              <a:t>MT metric having strong correlation with IR metric (e.g. </a:t>
            </a:r>
            <a:r>
              <a:rPr lang="en-US" dirty="0" err="1">
                <a:solidFill>
                  <a:schemeClr val="tx2"/>
                </a:solidFill>
              </a:rPr>
              <a:t>mAP</a:t>
            </a:r>
            <a:r>
              <a:rPr lang="en-US" dirty="0">
                <a:solidFill>
                  <a:schemeClr val="tx2"/>
                </a:solidFill>
              </a:rPr>
              <a:t>) is more useful </a:t>
            </a:r>
          </a:p>
        </p:txBody>
      </p:sp>
    </p:spTree>
    <p:custDataLst>
      <p:tags r:id="rId1"/>
    </p:custDataLst>
    <p:extLst>
      <p:ext uri="{BB962C8B-B14F-4D97-AF65-F5344CB8AC3E}">
        <p14:creationId xmlns:p14="http://schemas.microsoft.com/office/powerpoint/2010/main" val="426048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 calcmode="lin" valueType="num">
                                      <p:cBhvr additive="base">
                                        <p:cTn id="7" dur="500"/>
                                        <p:tgtEl>
                                          <p:spTgt spid="4">
                                            <p:graphicEl>
                                              <a:chart seriesIdx="-3" categoryIdx="-3" bldStep="gridLegend"/>
                                            </p:graphicEl>
                                          </p:spTgt>
                                        </p:tgtEl>
                                        <p:attrNameLst>
                                          <p:attrName>ppt_y</p:attrName>
                                        </p:attrNameLst>
                                      </p:cBhvr>
                                      <p:tavLst>
                                        <p:tav tm="0">
                                          <p:val>
                                            <p:strVal val="#ppt_y-#ppt_h*1.125000"/>
                                          </p:val>
                                        </p:tav>
                                        <p:tav tm="100000">
                                          <p:val>
                                            <p:strVal val="#ppt_y"/>
                                          </p:val>
                                        </p:tav>
                                      </p:tavLst>
                                    </p:anim>
                                    <p:animEffect transition="in" filter="wipe(down)">
                                      <p:cBhvr>
                                        <p:cTn id="8" dur="500"/>
                                        <p:tgtEl>
                                          <p:spTgt spid="4">
                                            <p:graphicEl>
                                              <a:chart seriesIdx="-3" categoryIdx="-3" bldStep="gridLegend"/>
                                            </p:graphic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4">
                                            <p:graphicEl>
                                              <a:chart seriesIdx="-4" categoryIdx="0" bldStep="category"/>
                                            </p:graphicEl>
                                          </p:spTgt>
                                        </p:tgtEl>
                                        <p:attrNameLst>
                                          <p:attrName>style.visibility</p:attrName>
                                        </p:attrNameLst>
                                      </p:cBhvr>
                                      <p:to>
                                        <p:strVal val="visible"/>
                                      </p:to>
                                    </p:set>
                                    <p:anim calcmode="lin" valueType="num">
                                      <p:cBhvr additive="base">
                                        <p:cTn id="13" dur="500"/>
                                        <p:tgtEl>
                                          <p:spTgt spid="4">
                                            <p:graphicEl>
                                              <a:chart seriesIdx="-4" categoryIdx="0" bldStep="category"/>
                                            </p:graphicEl>
                                          </p:spTgt>
                                        </p:tgtEl>
                                        <p:attrNameLst>
                                          <p:attrName>ppt_y</p:attrName>
                                        </p:attrNameLst>
                                      </p:cBhvr>
                                      <p:tavLst>
                                        <p:tav tm="0">
                                          <p:val>
                                            <p:strVal val="#ppt_y-#ppt_h*1.125000"/>
                                          </p:val>
                                        </p:tav>
                                        <p:tav tm="100000">
                                          <p:val>
                                            <p:strVal val="#ppt_y"/>
                                          </p:val>
                                        </p:tav>
                                      </p:tavLst>
                                    </p:anim>
                                    <p:animEffect transition="in" filter="wipe(down)">
                                      <p:cBhvr>
                                        <p:cTn id="14" dur="500"/>
                                        <p:tgtEl>
                                          <p:spTgt spid="4">
                                            <p:graphicEl>
                                              <a:chart seriesIdx="-4" categoryIdx="0" bldStep="category"/>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
                                            <p:graphicEl>
                                              <a:chart seriesIdx="-4" categoryIdx="1" bldStep="category"/>
                                            </p:graphicEl>
                                          </p:spTgt>
                                        </p:tgtEl>
                                        <p:attrNameLst>
                                          <p:attrName>style.visibility</p:attrName>
                                        </p:attrNameLst>
                                      </p:cBhvr>
                                      <p:to>
                                        <p:strVal val="visible"/>
                                      </p:to>
                                    </p:set>
                                    <p:anim calcmode="lin" valueType="num">
                                      <p:cBhvr additive="base">
                                        <p:cTn id="19" dur="500"/>
                                        <p:tgtEl>
                                          <p:spTgt spid="4">
                                            <p:graphicEl>
                                              <a:chart seriesIdx="-4" categoryIdx="1" bldStep="category"/>
                                            </p:graphicEl>
                                          </p:spTgt>
                                        </p:tgtEl>
                                        <p:attrNameLst>
                                          <p:attrName>ppt_x</p:attrName>
                                        </p:attrNameLst>
                                      </p:cBhvr>
                                      <p:tavLst>
                                        <p:tav tm="0">
                                          <p:val>
                                            <p:strVal val="#ppt_x-#ppt_w*1.125000"/>
                                          </p:val>
                                        </p:tav>
                                        <p:tav tm="100000">
                                          <p:val>
                                            <p:strVal val="#ppt_x"/>
                                          </p:val>
                                        </p:tav>
                                      </p:tavLst>
                                    </p:anim>
                                    <p:animEffect transition="in" filter="wipe(right)">
                                      <p:cBhvr>
                                        <p:cTn id="20" dur="500"/>
                                        <p:tgtEl>
                                          <p:spTgt spid="4">
                                            <p:graphicEl>
                                              <a:chart seriesIdx="-4" categoryIdx="1" bldStep="category"/>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4">
                                            <p:graphicEl>
                                              <a:chart seriesIdx="-4" categoryIdx="2" bldStep="category"/>
                                            </p:graphicEl>
                                          </p:spTgt>
                                        </p:tgtEl>
                                        <p:attrNameLst>
                                          <p:attrName>style.visibility</p:attrName>
                                        </p:attrNameLst>
                                      </p:cBhvr>
                                      <p:to>
                                        <p:strVal val="visible"/>
                                      </p:to>
                                    </p:set>
                                    <p:anim calcmode="lin" valueType="num">
                                      <p:cBhvr additive="base">
                                        <p:cTn id="25" dur="500"/>
                                        <p:tgtEl>
                                          <p:spTgt spid="4">
                                            <p:graphicEl>
                                              <a:chart seriesIdx="-4" categoryIdx="2" bldStep="category"/>
                                            </p:graphicEl>
                                          </p:spTgt>
                                        </p:tgtEl>
                                        <p:attrNameLst>
                                          <p:attrName>ppt_x</p:attrName>
                                        </p:attrNameLst>
                                      </p:cBhvr>
                                      <p:tavLst>
                                        <p:tav tm="0">
                                          <p:val>
                                            <p:strVal val="#ppt_x-#ppt_w*1.125000"/>
                                          </p:val>
                                        </p:tav>
                                        <p:tav tm="100000">
                                          <p:val>
                                            <p:strVal val="#ppt_x"/>
                                          </p:val>
                                        </p:tav>
                                      </p:tavLst>
                                    </p:anim>
                                    <p:animEffect transition="in" filter="wipe(right)">
                                      <p:cBhvr>
                                        <p:cTn id="26" dur="500"/>
                                        <p:tgtEl>
                                          <p:spTgt spid="4">
                                            <p:graphicEl>
                                              <a:chart seriesIdx="-4" categoryIdx="2" bldStep="category"/>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category"/>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7A68-3E84-014F-A7FC-EED9CD9FBAD1}"/>
              </a:ext>
            </a:extLst>
          </p:cNvPr>
          <p:cNvSpPr>
            <a:spLocks noGrp="1"/>
          </p:cNvSpPr>
          <p:nvPr>
            <p:ph type="title"/>
          </p:nvPr>
        </p:nvSpPr>
        <p:spPr>
          <a:xfrm>
            <a:off x="628650" y="1666208"/>
            <a:ext cx="7886700" cy="1191292"/>
          </a:xfrm>
        </p:spPr>
        <p:txBody>
          <a:bodyPr/>
          <a:lstStyle/>
          <a:p>
            <a:r>
              <a:rPr lang="en-US" dirty="0"/>
              <a:t>Qualitative Difference Between Supervised and Unsupervised NMT</a:t>
            </a:r>
          </a:p>
        </p:txBody>
      </p:sp>
    </p:spTree>
    <p:extLst>
      <p:ext uri="{BB962C8B-B14F-4D97-AF65-F5344CB8AC3E}">
        <p14:creationId xmlns:p14="http://schemas.microsoft.com/office/powerpoint/2010/main" val="2614365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FF160D-6AA1-C24E-A4E7-0578BBCB502A}"/>
              </a:ext>
            </a:extLst>
          </p:cNvPr>
          <p:cNvSpPr>
            <a:spLocks noGrp="1"/>
          </p:cNvSpPr>
          <p:nvPr>
            <p:ph type="title"/>
          </p:nvPr>
        </p:nvSpPr>
        <p:spPr>
          <a:xfrm>
            <a:off x="628649" y="258136"/>
            <a:ext cx="7886700" cy="706045"/>
          </a:xfrm>
        </p:spPr>
        <p:txBody>
          <a:bodyPr lIns="91440" tIns="45720" rIns="91440" bIns="45720" anchor="t"/>
          <a:lstStyle/>
          <a:p>
            <a:r>
              <a:rPr lang="en-US" dirty="0">
                <a:cs typeface="Gill Sans"/>
              </a:rPr>
              <a:t>SNMT vs UNMT: BLEU and MacroF1</a:t>
            </a:r>
          </a:p>
        </p:txBody>
      </p:sp>
      <p:graphicFrame>
        <p:nvGraphicFramePr>
          <p:cNvPr id="6" name="Chart 5">
            <a:extLst>
              <a:ext uri="{FF2B5EF4-FFF2-40B4-BE49-F238E27FC236}">
                <a16:creationId xmlns:a16="http://schemas.microsoft.com/office/drawing/2014/main" id="{27E89303-7ED5-5546-9DB0-045AA11916BE}"/>
              </a:ext>
            </a:extLst>
          </p:cNvPr>
          <p:cNvGraphicFramePr>
            <a:graphicFrameLocks/>
          </p:cNvGraphicFramePr>
          <p:nvPr>
            <p:extLst>
              <p:ext uri="{D42A27DB-BD31-4B8C-83A1-F6EECF244321}">
                <p14:modId xmlns:p14="http://schemas.microsoft.com/office/powerpoint/2010/main" val="536478818"/>
              </p:ext>
            </p:extLst>
          </p:nvPr>
        </p:nvGraphicFramePr>
        <p:xfrm>
          <a:off x="60960" y="899382"/>
          <a:ext cx="9083040" cy="3387325"/>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a:extLst>
              <a:ext uri="{FF2B5EF4-FFF2-40B4-BE49-F238E27FC236}">
                <a16:creationId xmlns:a16="http://schemas.microsoft.com/office/drawing/2014/main" id="{F641B7B1-833B-9C48-BBF8-90999083FDC1}"/>
              </a:ext>
            </a:extLst>
          </p:cNvPr>
          <p:cNvSpPr/>
          <p:nvPr/>
        </p:nvSpPr>
        <p:spPr>
          <a:xfrm>
            <a:off x="265921" y="4282322"/>
            <a:ext cx="8612155" cy="769441"/>
          </a:xfrm>
          <a:prstGeom prst="rect">
            <a:avLst/>
          </a:prstGeom>
        </p:spPr>
        <p:txBody>
          <a:bodyPr wrap="square">
            <a:spAutoFit/>
          </a:bodyPr>
          <a:lstStyle/>
          <a:p>
            <a:pPr algn="ctr" fontAlgn="base"/>
            <a:r>
              <a:rPr lang="en-US" sz="1600" i="1" dirty="0">
                <a:solidFill>
                  <a:schemeClr val="tx2">
                    <a:lumMod val="50000"/>
                  </a:schemeClr>
                </a:solidFill>
                <a:latin typeface="Arial Unicode MS"/>
                <a:ea typeface="Arial Unicode MS"/>
                <a:cs typeface="Arial Unicode MS"/>
              </a:rPr>
              <a:t>In terms of BLEU, UNMT and SNMT performance is comparable*, </a:t>
            </a:r>
            <a:br>
              <a:rPr lang="en-US" sz="1600" i="1" dirty="0">
                <a:solidFill>
                  <a:schemeClr val="tx2">
                    <a:lumMod val="50000"/>
                  </a:schemeClr>
                </a:solidFill>
                <a:latin typeface="Arial Unicode MS"/>
                <a:ea typeface="Arial Unicode MS"/>
                <a:cs typeface="Arial Unicode MS"/>
              </a:rPr>
            </a:br>
            <a:r>
              <a:rPr lang="en-US" sz="1600" i="1" dirty="0">
                <a:solidFill>
                  <a:schemeClr val="tx2">
                    <a:lumMod val="50000"/>
                  </a:schemeClr>
                </a:solidFill>
                <a:latin typeface="Arial Unicode MS"/>
                <a:ea typeface="Arial Unicode MS"/>
                <a:cs typeface="Arial Unicode MS"/>
              </a:rPr>
              <a:t> but MacroF1 shows significant differences between SNMT ​and UNMT</a:t>
            </a:r>
          </a:p>
          <a:p>
            <a:pPr algn="ctr" fontAlgn="base"/>
            <a:r>
              <a:rPr lang="en-US" sz="1100" dirty="0">
                <a:solidFill>
                  <a:schemeClr val="tx2">
                    <a:lumMod val="50000"/>
                  </a:schemeClr>
                </a:solidFill>
                <a:latin typeface="Arial Unicode MS"/>
                <a:ea typeface="Arial Unicode MS"/>
                <a:cs typeface="Arial Unicode MS"/>
              </a:rPr>
              <a:t>* SNMT systems were chosen to match BLEU scores with UNMT</a:t>
            </a:r>
          </a:p>
        </p:txBody>
      </p:sp>
    </p:spTree>
    <p:custDataLst>
      <p:tags r:id="rId1"/>
    </p:custDataLst>
    <p:extLst>
      <p:ext uri="{BB962C8B-B14F-4D97-AF65-F5344CB8AC3E}">
        <p14:creationId xmlns:p14="http://schemas.microsoft.com/office/powerpoint/2010/main" val="140948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chart seriesIdx="0" categoryIdx="-4" bldStep="series"/>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chart seriesIdx="1"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chart seriesIdx="2" categoryIdx="-4" bldStep="series"/>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graphicEl>
                                              <a:chart seriesIdx="3" categoryIdx="-4" bldStep="series"/>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
        </p:bldSub>
      </p:bldGraphic>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D8FB-E20F-E447-BBBF-7516F5AE1BA8}"/>
              </a:ext>
            </a:extLst>
          </p:cNvPr>
          <p:cNvSpPr>
            <a:spLocks noGrp="1"/>
          </p:cNvSpPr>
          <p:nvPr>
            <p:ph type="title"/>
          </p:nvPr>
        </p:nvSpPr>
        <p:spPr/>
        <p:txBody>
          <a:bodyPr/>
          <a:lstStyle/>
          <a:p>
            <a:r>
              <a:rPr lang="en-US" dirty="0"/>
              <a:t>SNMT vs UNMT: DE-EN</a:t>
            </a:r>
          </a:p>
        </p:txBody>
      </p:sp>
      <p:grpSp>
        <p:nvGrpSpPr>
          <p:cNvPr id="10" name="Group 9">
            <a:extLst>
              <a:ext uri="{FF2B5EF4-FFF2-40B4-BE49-F238E27FC236}">
                <a16:creationId xmlns:a16="http://schemas.microsoft.com/office/drawing/2014/main" id="{9047D738-D80F-6849-96BC-D71E0CE4BADB}"/>
              </a:ext>
            </a:extLst>
          </p:cNvPr>
          <p:cNvGrpSpPr/>
          <p:nvPr/>
        </p:nvGrpSpPr>
        <p:grpSpPr>
          <a:xfrm>
            <a:off x="0" y="-1"/>
            <a:ext cx="9144000" cy="5715001"/>
            <a:chOff x="0" y="-1"/>
            <a:chExt cx="9144000" cy="5715001"/>
          </a:xfrm>
        </p:grpSpPr>
        <p:pic>
          <p:nvPicPr>
            <p:cNvPr id="4" name="Picture 3">
              <a:extLst>
                <a:ext uri="{FF2B5EF4-FFF2-40B4-BE49-F238E27FC236}">
                  <a16:creationId xmlns:a16="http://schemas.microsoft.com/office/drawing/2014/main" id="{72410CBB-0135-9441-ADE8-89D121BDB39F}"/>
                </a:ext>
              </a:extLst>
            </p:cNvPr>
            <p:cNvPicPr>
              <a:picLocks noChangeAspect="1"/>
            </p:cNvPicPr>
            <p:nvPr/>
          </p:nvPicPr>
          <p:blipFill>
            <a:blip r:embed="rId2"/>
            <a:stretch>
              <a:fillRect/>
            </a:stretch>
          </p:blipFill>
          <p:spPr>
            <a:xfrm>
              <a:off x="0" y="-1"/>
              <a:ext cx="9144000" cy="5715001"/>
            </a:xfrm>
            <a:prstGeom prst="rect">
              <a:avLst/>
            </a:prstGeom>
          </p:spPr>
        </p:pic>
        <p:sp>
          <p:nvSpPr>
            <p:cNvPr id="6" name="Rounded Rectangular Callout 5">
              <a:extLst>
                <a:ext uri="{FF2B5EF4-FFF2-40B4-BE49-F238E27FC236}">
                  <a16:creationId xmlns:a16="http://schemas.microsoft.com/office/drawing/2014/main" id="{3F7644CD-7D68-3545-8847-C31A0075AEB1}"/>
                </a:ext>
              </a:extLst>
            </p:cNvPr>
            <p:cNvSpPr/>
            <p:nvPr/>
          </p:nvSpPr>
          <p:spPr>
            <a:xfrm>
              <a:off x="1881964" y="2037783"/>
              <a:ext cx="1892594" cy="548249"/>
            </a:xfrm>
            <a:prstGeom prst="wedgeRoundRectCallout">
              <a:avLst>
                <a:gd name="adj1" fmla="val -36575"/>
                <a:gd name="adj2" fmla="val 102915"/>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Frequent Types: </a:t>
              </a:r>
              <a:br>
                <a:rPr lang="en-US" dirty="0"/>
              </a:br>
              <a:r>
                <a:rPr lang="en-US" dirty="0"/>
                <a:t>UNMT &gt; SNMT</a:t>
              </a:r>
            </a:p>
          </p:txBody>
        </p:sp>
        <p:sp>
          <p:nvSpPr>
            <p:cNvPr id="9" name="Rounded Rectangular Callout 8">
              <a:extLst>
                <a:ext uri="{FF2B5EF4-FFF2-40B4-BE49-F238E27FC236}">
                  <a16:creationId xmlns:a16="http://schemas.microsoft.com/office/drawing/2014/main" id="{43AC8B48-9B67-9B49-AFBF-81539F37C09B}"/>
                </a:ext>
              </a:extLst>
            </p:cNvPr>
            <p:cNvSpPr/>
            <p:nvPr/>
          </p:nvSpPr>
          <p:spPr>
            <a:xfrm>
              <a:off x="6416356" y="2252101"/>
              <a:ext cx="1691360" cy="548249"/>
            </a:xfrm>
            <a:prstGeom prst="wedgeRoundRectCallout">
              <a:avLst>
                <a:gd name="adj1" fmla="val 33908"/>
                <a:gd name="adj2" fmla="val 10850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Rare Types: </a:t>
              </a:r>
              <a:br>
                <a:rPr lang="en-US" dirty="0"/>
              </a:br>
              <a:r>
                <a:rPr lang="en-US" dirty="0"/>
                <a:t>SNMT &gt; UNMT</a:t>
              </a:r>
            </a:p>
          </p:txBody>
        </p:sp>
        <p:sp>
          <p:nvSpPr>
            <p:cNvPr id="7" name="TextBox 6">
              <a:extLst>
                <a:ext uri="{FF2B5EF4-FFF2-40B4-BE49-F238E27FC236}">
                  <a16:creationId xmlns:a16="http://schemas.microsoft.com/office/drawing/2014/main" id="{698DAD93-201C-A149-854F-3FE122AB9A7E}"/>
                </a:ext>
              </a:extLst>
            </p:cNvPr>
            <p:cNvSpPr txBox="1"/>
            <p:nvPr/>
          </p:nvSpPr>
          <p:spPr>
            <a:xfrm>
              <a:off x="7087767" y="4968142"/>
              <a:ext cx="1699248" cy="461665"/>
            </a:xfrm>
            <a:prstGeom prst="rect">
              <a:avLst/>
            </a:prstGeom>
            <a:noFill/>
          </p:spPr>
          <p:txBody>
            <a:bodyPr wrap="square" rtlCol="0">
              <a:spAutoFit/>
            </a:bodyPr>
            <a:lstStyle/>
            <a:p>
              <a:r>
                <a:rPr lang="en-US" sz="1200" i="1" dirty="0"/>
                <a:t>* Only the top 500 types</a:t>
              </a:r>
              <a:br>
                <a:rPr lang="en-US" sz="1200" i="1" dirty="0"/>
              </a:br>
              <a:r>
                <a:rPr lang="en-US" sz="1200" i="1" dirty="0"/>
                <a:t> are shown here</a:t>
              </a:r>
            </a:p>
          </p:txBody>
        </p:sp>
      </p:grpSp>
    </p:spTree>
    <p:extLst>
      <p:ext uri="{BB962C8B-B14F-4D97-AF65-F5344CB8AC3E}">
        <p14:creationId xmlns:p14="http://schemas.microsoft.com/office/powerpoint/2010/main" val="412754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FF160D-6AA1-C24E-A4E7-0578BBCB502A}"/>
              </a:ext>
            </a:extLst>
          </p:cNvPr>
          <p:cNvSpPr>
            <a:spLocks noGrp="1"/>
          </p:cNvSpPr>
          <p:nvPr>
            <p:ph type="title"/>
          </p:nvPr>
        </p:nvSpPr>
        <p:spPr>
          <a:xfrm>
            <a:off x="628649" y="258136"/>
            <a:ext cx="7886700" cy="706045"/>
          </a:xfrm>
        </p:spPr>
        <p:txBody>
          <a:bodyPr lIns="91440" tIns="45720" rIns="91440" bIns="45720" anchor="t"/>
          <a:lstStyle/>
          <a:p>
            <a:r>
              <a:rPr lang="en-US" dirty="0">
                <a:cs typeface="Gill Sans"/>
              </a:rPr>
              <a:t>SNMT and UNMT</a:t>
            </a:r>
          </a:p>
        </p:txBody>
      </p:sp>
      <p:graphicFrame>
        <p:nvGraphicFramePr>
          <p:cNvPr id="2" name="Table 2">
            <a:extLst>
              <a:ext uri="{FF2B5EF4-FFF2-40B4-BE49-F238E27FC236}">
                <a16:creationId xmlns:a16="http://schemas.microsoft.com/office/drawing/2014/main" id="{EBABFAD3-A941-F848-8EAC-98804157AF38}"/>
              </a:ext>
            </a:extLst>
          </p:cNvPr>
          <p:cNvGraphicFramePr>
            <a:graphicFrameLocks noGrp="1"/>
          </p:cNvGraphicFramePr>
          <p:nvPr>
            <p:extLst>
              <p:ext uri="{D42A27DB-BD31-4B8C-83A1-F6EECF244321}">
                <p14:modId xmlns:p14="http://schemas.microsoft.com/office/powerpoint/2010/main" val="3073283385"/>
              </p:ext>
            </p:extLst>
          </p:nvPr>
        </p:nvGraphicFramePr>
        <p:xfrm>
          <a:off x="346363" y="1449442"/>
          <a:ext cx="8451272" cy="3065088"/>
        </p:xfrm>
        <a:graphic>
          <a:graphicData uri="http://schemas.openxmlformats.org/drawingml/2006/table">
            <a:tbl>
              <a:tblPr firstRow="1" bandRow="1">
                <a:tableStyleId>{5C22544A-7EE6-4342-B048-85BDC9FD1C3A}</a:tableStyleId>
              </a:tblPr>
              <a:tblGrid>
                <a:gridCol w="1025237">
                  <a:extLst>
                    <a:ext uri="{9D8B030D-6E8A-4147-A177-3AD203B41FA5}">
                      <a16:colId xmlns:a16="http://schemas.microsoft.com/office/drawing/2014/main" val="2315884787"/>
                    </a:ext>
                  </a:extLst>
                </a:gridCol>
                <a:gridCol w="7426035">
                  <a:extLst>
                    <a:ext uri="{9D8B030D-6E8A-4147-A177-3AD203B41FA5}">
                      <a16:colId xmlns:a16="http://schemas.microsoft.com/office/drawing/2014/main" val="2926998924"/>
                    </a:ext>
                  </a:extLst>
                </a:gridCol>
              </a:tblGrid>
              <a:tr h="435264">
                <a:tc>
                  <a:txBody>
                    <a:bodyPr/>
                    <a:lstStyle/>
                    <a:p>
                      <a:endParaRPr lang="en-US"/>
                    </a:p>
                  </a:txBody>
                  <a:tcPr/>
                </a:tc>
                <a:tc>
                  <a:txBody>
                    <a:bodyPr/>
                    <a:lstStyle/>
                    <a:p>
                      <a:r>
                        <a:rPr lang="en-US" altLang="zh-CN" sz="1600" dirty="0"/>
                        <a:t>MacroF1</a:t>
                      </a:r>
                      <a:r>
                        <a:rPr lang="zh-CN" altLang="en-US" sz="1600" dirty="0"/>
                        <a:t> </a:t>
                      </a:r>
                      <a:r>
                        <a:rPr lang="en-US" altLang="zh-CN" sz="1600" dirty="0"/>
                        <a:t>diff: 0.044, favors SNMT;</a:t>
                      </a:r>
                      <a:r>
                        <a:rPr lang="zh-CN" altLang="en-US" sz="1600" dirty="0"/>
                        <a:t> </a:t>
                      </a:r>
                      <a:r>
                        <a:rPr lang="en-US" altLang="zh-CN" sz="1600" dirty="0"/>
                        <a:t>BLEU diff: -0.00087, favors UNMT</a:t>
                      </a:r>
                      <a:endParaRPr lang="en-US" sz="1600" dirty="0"/>
                    </a:p>
                  </a:txBody>
                  <a:tcPr anchor="ctr"/>
                </a:tc>
                <a:extLst>
                  <a:ext uri="{0D108BD9-81ED-4DB2-BD59-A6C34878D82A}">
                    <a16:rowId xmlns:a16="http://schemas.microsoft.com/office/drawing/2014/main" val="696865355"/>
                  </a:ext>
                </a:extLst>
              </a:tr>
              <a:tr h="435263">
                <a:tc>
                  <a:txBody>
                    <a:bodyPr/>
                    <a:lstStyle/>
                    <a:p>
                      <a:pPr lvl="0">
                        <a:buNone/>
                      </a:pPr>
                      <a:r>
                        <a:rPr lang="en-US" altLang="zh-CN" b="1" dirty="0" err="1">
                          <a:solidFill>
                            <a:schemeClr val="tx2"/>
                          </a:solidFill>
                        </a:rPr>
                        <a:t>Src</a:t>
                      </a:r>
                      <a:endParaRPr lang="en-US" altLang="zh-CN" b="1" dirty="0">
                        <a:solidFill>
                          <a:schemeClr val="tx2"/>
                        </a:solidFill>
                      </a:endParaRPr>
                    </a:p>
                  </a:txBody>
                  <a:tcPr/>
                </a:tc>
                <a:tc>
                  <a:txBody>
                    <a:bodyPr/>
                    <a:lstStyle/>
                    <a:p>
                      <a:pPr lvl="0" algn="l">
                        <a:lnSpc>
                          <a:spcPct val="100000"/>
                        </a:lnSpc>
                        <a:spcBef>
                          <a:spcPts val="0"/>
                        </a:spcBef>
                        <a:spcAft>
                          <a:spcPts val="0"/>
                        </a:spcAft>
                        <a:buNone/>
                      </a:pPr>
                      <a:r>
                        <a:rPr lang="en-US" sz="1500" b="0" i="0" u="none" strike="noStrike" noProof="0" dirty="0">
                          <a:solidFill>
                            <a:schemeClr val="tx2"/>
                          </a:solidFill>
                          <a:latin typeface="Calibri"/>
                        </a:rPr>
                        <a:t>"Er </a:t>
                      </a:r>
                      <a:r>
                        <a:rPr lang="en-US" sz="1500" b="0" i="0" u="none" strike="noStrike" noProof="0" dirty="0" err="1">
                          <a:solidFill>
                            <a:schemeClr val="tx2"/>
                          </a:solidFill>
                          <a:latin typeface="Calibri"/>
                        </a:rPr>
                        <a:t>ist</a:t>
                      </a:r>
                      <a:r>
                        <a:rPr lang="en-US" sz="1500" b="0" i="0" u="none" strike="noStrike" noProof="0" dirty="0">
                          <a:solidFill>
                            <a:schemeClr val="tx2"/>
                          </a:solidFill>
                          <a:latin typeface="Calibri"/>
                        </a:rPr>
                        <a:t> </a:t>
                      </a:r>
                      <a:r>
                        <a:rPr lang="en-US" sz="1500" b="0" i="0" u="none" strike="noStrike" noProof="0" dirty="0" err="1">
                          <a:solidFill>
                            <a:schemeClr val="tx2"/>
                          </a:solidFill>
                          <a:latin typeface="Calibri"/>
                        </a:rPr>
                        <a:t>witzig</a:t>
                      </a:r>
                      <a:r>
                        <a:rPr lang="en-US" sz="1500" b="0" i="0" u="none" strike="noStrike" noProof="0" dirty="0">
                          <a:solidFill>
                            <a:schemeClr val="tx2"/>
                          </a:solidFill>
                          <a:latin typeface="Calibri"/>
                        </a:rPr>
                        <a:t>, er </a:t>
                      </a:r>
                      <a:r>
                        <a:rPr lang="en-US" sz="1500" b="0" i="0" u="none" strike="noStrike" noProof="0" dirty="0" err="1">
                          <a:solidFill>
                            <a:schemeClr val="tx2"/>
                          </a:solidFill>
                          <a:latin typeface="Calibri"/>
                        </a:rPr>
                        <a:t>ist</a:t>
                      </a:r>
                      <a:r>
                        <a:rPr lang="en-US" sz="1500" b="0" i="0" u="none" strike="noStrike" noProof="0" dirty="0">
                          <a:solidFill>
                            <a:schemeClr val="tx2"/>
                          </a:solidFill>
                          <a:latin typeface="Calibri"/>
                        </a:rPr>
                        <a:t> </a:t>
                      </a:r>
                      <a:r>
                        <a:rPr lang="en-US" sz="1500" b="0" i="0" u="none" strike="noStrike" noProof="0" dirty="0" err="1">
                          <a:solidFill>
                            <a:schemeClr val="tx2"/>
                          </a:solidFill>
                          <a:latin typeface="Calibri"/>
                        </a:rPr>
                        <a:t>sarkastisch</a:t>
                      </a:r>
                      <a:r>
                        <a:rPr lang="en-US" sz="1500" b="0" i="0" u="none" strike="noStrike" noProof="0" dirty="0">
                          <a:solidFill>
                            <a:schemeClr val="tx2"/>
                          </a:solidFill>
                          <a:latin typeface="Calibri"/>
                        </a:rPr>
                        <a:t>, </a:t>
                      </a:r>
                      <a:r>
                        <a:rPr lang="en-US" sz="1500" b="0" i="0" u="none" strike="noStrike" noProof="0" dirty="0" err="1">
                          <a:solidFill>
                            <a:schemeClr val="tx2"/>
                          </a:solidFill>
                          <a:latin typeface="Calibri"/>
                        </a:rPr>
                        <a:t>witzig</a:t>
                      </a:r>
                      <a:r>
                        <a:rPr lang="en-US" sz="1500" b="0" i="0" u="none" strike="noStrike" noProof="0" dirty="0">
                          <a:solidFill>
                            <a:schemeClr val="tx2"/>
                          </a:solidFill>
                          <a:latin typeface="Calibri"/>
                        </a:rPr>
                        <a:t>, er </a:t>
                      </a:r>
                      <a:r>
                        <a:rPr lang="en-US" sz="1500" b="0" i="0" u="none" strike="noStrike" noProof="0" dirty="0" err="1">
                          <a:solidFill>
                            <a:schemeClr val="tx2"/>
                          </a:solidFill>
                          <a:latin typeface="Calibri"/>
                        </a:rPr>
                        <a:t>liebt</a:t>
                      </a:r>
                      <a:r>
                        <a:rPr lang="en-US" sz="1500" b="0" i="0" u="none" strike="noStrike" noProof="0" dirty="0">
                          <a:solidFill>
                            <a:schemeClr val="tx2"/>
                          </a:solidFill>
                          <a:latin typeface="Calibri"/>
                        </a:rPr>
                        <a:t> es, Leute </a:t>
                      </a:r>
                      <a:r>
                        <a:rPr lang="en-US" sz="1500" b="0" i="0" u="none" strike="noStrike" noProof="0" dirty="0" err="1">
                          <a:solidFill>
                            <a:schemeClr val="tx2"/>
                          </a:solidFill>
                          <a:latin typeface="Calibri"/>
                        </a:rPr>
                        <a:t>zu</a:t>
                      </a:r>
                      <a:r>
                        <a:rPr lang="en-US" sz="1500" b="0" i="0" u="none" strike="noStrike" noProof="0" dirty="0">
                          <a:solidFill>
                            <a:schemeClr val="tx2"/>
                          </a:solidFill>
                          <a:latin typeface="Calibri"/>
                        </a:rPr>
                        <a:t> </a:t>
                      </a:r>
                      <a:r>
                        <a:rPr lang="en-US" sz="1500" b="1" i="0" u="none" strike="noStrike" noProof="0" dirty="0" err="1">
                          <a:solidFill>
                            <a:schemeClr val="tx2"/>
                          </a:solidFill>
                          <a:highlight>
                            <a:srgbClr val="FFFF00"/>
                          </a:highlight>
                          <a:latin typeface="Calibri"/>
                        </a:rPr>
                        <a:t>unterhalten</a:t>
                      </a:r>
                      <a:r>
                        <a:rPr lang="en-US" sz="1500" b="0" i="0" u="none" strike="noStrike" noProof="0" dirty="0">
                          <a:solidFill>
                            <a:schemeClr val="tx2"/>
                          </a:solidFill>
                          <a:latin typeface="Calibri"/>
                        </a:rPr>
                        <a:t>, und er </a:t>
                      </a:r>
                      <a:r>
                        <a:rPr lang="en-US" sz="1500" b="0" i="0" u="none" strike="noStrike" noProof="0" dirty="0" err="1">
                          <a:solidFill>
                            <a:schemeClr val="tx2"/>
                          </a:solidFill>
                          <a:latin typeface="Calibri"/>
                        </a:rPr>
                        <a:t>ist</a:t>
                      </a:r>
                      <a:r>
                        <a:rPr lang="en-US" sz="1500" b="0" i="0" u="none" strike="noStrike" noProof="0" dirty="0">
                          <a:solidFill>
                            <a:schemeClr val="tx2"/>
                          </a:solidFill>
                          <a:latin typeface="Calibri"/>
                        </a:rPr>
                        <a:t> </a:t>
                      </a:r>
                      <a:r>
                        <a:rPr lang="en-US" sz="1500" b="0" i="0" u="none" strike="noStrike" noProof="0" dirty="0" err="1">
                          <a:solidFill>
                            <a:schemeClr val="tx2"/>
                          </a:solidFill>
                          <a:latin typeface="Calibri"/>
                        </a:rPr>
                        <a:t>ein</a:t>
                      </a:r>
                      <a:r>
                        <a:rPr lang="en-US" sz="1500" b="0" i="0" u="none" strike="noStrike" noProof="0" dirty="0">
                          <a:solidFill>
                            <a:schemeClr val="tx2"/>
                          </a:solidFill>
                          <a:latin typeface="Calibri"/>
                        </a:rPr>
                        <a:t> </a:t>
                      </a:r>
                      <a:r>
                        <a:rPr lang="en-US" sz="1500" b="0" i="0" u="none" strike="noStrike" noProof="0" dirty="0" err="1">
                          <a:solidFill>
                            <a:schemeClr val="tx2"/>
                          </a:solidFill>
                          <a:latin typeface="Calibri"/>
                        </a:rPr>
                        <a:t>großartiger</a:t>
                      </a:r>
                      <a:r>
                        <a:rPr lang="en-US" sz="1500" b="0" i="0" u="none" strike="noStrike" noProof="0" dirty="0">
                          <a:solidFill>
                            <a:schemeClr val="tx2"/>
                          </a:solidFill>
                          <a:latin typeface="Calibri"/>
                        </a:rPr>
                        <a:t> Kerl, den er </a:t>
                      </a:r>
                      <a:r>
                        <a:rPr lang="en-US" sz="1500" b="0" i="0" u="none" strike="noStrike" noProof="0" dirty="0" err="1">
                          <a:solidFill>
                            <a:schemeClr val="tx2"/>
                          </a:solidFill>
                          <a:latin typeface="Calibri"/>
                        </a:rPr>
                        <a:t>im</a:t>
                      </a:r>
                      <a:r>
                        <a:rPr lang="en-US" sz="1500" b="0" i="0" u="none" strike="noStrike" noProof="0" dirty="0">
                          <a:solidFill>
                            <a:schemeClr val="tx2"/>
                          </a:solidFill>
                          <a:latin typeface="Calibri"/>
                        </a:rPr>
                        <a:t> </a:t>
                      </a:r>
                      <a:r>
                        <a:rPr lang="en-US" sz="1500" b="0" i="0" u="none" strike="noStrike" noProof="0" dirty="0" err="1">
                          <a:solidFill>
                            <a:schemeClr val="tx2"/>
                          </a:solidFill>
                          <a:latin typeface="Calibri"/>
                        </a:rPr>
                        <a:t>Teamraum</a:t>
                      </a:r>
                      <a:r>
                        <a:rPr lang="en-US" sz="1500" b="0" i="0" u="none" strike="noStrike" noProof="0" dirty="0">
                          <a:solidFill>
                            <a:schemeClr val="tx2"/>
                          </a:solidFill>
                          <a:latin typeface="Calibri"/>
                        </a:rPr>
                        <a:t> </a:t>
                      </a:r>
                      <a:r>
                        <a:rPr lang="en-US" sz="1500" b="0" i="0" u="none" strike="noStrike" noProof="0" dirty="0" err="1">
                          <a:solidFill>
                            <a:schemeClr val="tx2"/>
                          </a:solidFill>
                          <a:latin typeface="Calibri"/>
                        </a:rPr>
                        <a:t>haben</a:t>
                      </a:r>
                      <a:r>
                        <a:rPr lang="en-US" sz="1500" b="0" i="0" u="none" strike="noStrike" noProof="0" dirty="0">
                          <a:solidFill>
                            <a:schemeClr val="tx2"/>
                          </a:solidFill>
                          <a:latin typeface="Calibri"/>
                        </a:rPr>
                        <a:t> </a:t>
                      </a:r>
                      <a:r>
                        <a:rPr lang="en-US" sz="1500" b="0" i="0" u="none" strike="noStrike" noProof="0" dirty="0" err="1">
                          <a:solidFill>
                            <a:schemeClr val="tx2"/>
                          </a:solidFill>
                          <a:latin typeface="Calibri"/>
                        </a:rPr>
                        <a:t>kann</a:t>
                      </a:r>
                      <a:r>
                        <a:rPr lang="en-US" sz="1500" b="0" i="0" u="none" strike="noStrike" noProof="0" dirty="0">
                          <a:solidFill>
                            <a:schemeClr val="tx2"/>
                          </a:solidFill>
                          <a:latin typeface="Calibri"/>
                        </a:rPr>
                        <a:t>", </a:t>
                      </a:r>
                      <a:r>
                        <a:rPr lang="en-US" sz="1500" b="0" i="0" u="none" strike="noStrike" noProof="0" dirty="0" err="1">
                          <a:solidFill>
                            <a:schemeClr val="tx2"/>
                          </a:solidFill>
                          <a:latin typeface="Calibri"/>
                        </a:rPr>
                        <a:t>erklärte</a:t>
                      </a:r>
                      <a:r>
                        <a:rPr lang="en-US" sz="1500" b="0" i="0" u="none" strike="noStrike" noProof="0" dirty="0">
                          <a:solidFill>
                            <a:schemeClr val="tx2"/>
                          </a:solidFill>
                          <a:latin typeface="Calibri"/>
                        </a:rPr>
                        <a:t> er. </a:t>
                      </a:r>
                      <a:endParaRPr lang="en-US" dirty="0">
                        <a:solidFill>
                          <a:schemeClr val="tx2"/>
                        </a:solidFill>
                      </a:endParaRPr>
                    </a:p>
                  </a:txBody>
                  <a:tcPr/>
                </a:tc>
                <a:extLst>
                  <a:ext uri="{0D108BD9-81ED-4DB2-BD59-A6C34878D82A}">
                    <a16:rowId xmlns:a16="http://schemas.microsoft.com/office/drawing/2014/main" val="1928200011"/>
                  </a:ext>
                </a:extLst>
              </a:tr>
              <a:tr h="435264">
                <a:tc>
                  <a:txBody>
                    <a:bodyPr/>
                    <a:lstStyle/>
                    <a:p>
                      <a:r>
                        <a:rPr lang="en-US" altLang="zh-CN" b="1" dirty="0">
                          <a:solidFill>
                            <a:schemeClr val="tx2"/>
                          </a:solidFill>
                        </a:rPr>
                        <a:t>Ref</a:t>
                      </a:r>
                      <a:endParaRPr lang="en-US" b="1" dirty="0">
                        <a:solidFill>
                          <a:schemeClr val="tx2"/>
                        </a:solidFill>
                      </a:endParaRPr>
                    </a:p>
                  </a:txBody>
                  <a:tcPr/>
                </a:tc>
                <a:tc>
                  <a:txBody>
                    <a:bodyPr/>
                    <a:lstStyle/>
                    <a:p>
                      <a:r>
                        <a:rPr lang="en-US" dirty="0">
                          <a:solidFill>
                            <a:schemeClr val="tx2"/>
                          </a:solidFill>
                        </a:rPr>
                        <a:t>"He's funny, he's sarcastic, witty, likes to poke fun at people, and he's a great guy to have in the team room," he explained.</a:t>
                      </a:r>
                      <a:endParaRPr lang="en-US" b="1" dirty="0">
                        <a:solidFill>
                          <a:schemeClr val="tx2"/>
                        </a:solidFill>
                      </a:endParaRPr>
                    </a:p>
                  </a:txBody>
                  <a:tcPr/>
                </a:tc>
                <a:extLst>
                  <a:ext uri="{0D108BD9-81ED-4DB2-BD59-A6C34878D82A}">
                    <a16:rowId xmlns:a16="http://schemas.microsoft.com/office/drawing/2014/main" val="3614704915"/>
                  </a:ext>
                </a:extLst>
              </a:tr>
              <a:tr h="435264">
                <a:tc>
                  <a:txBody>
                    <a:bodyPr/>
                    <a:lstStyle/>
                    <a:p>
                      <a:r>
                        <a:rPr lang="en-US" altLang="zh-CN" b="1" dirty="0">
                          <a:solidFill>
                            <a:schemeClr val="tx2"/>
                          </a:solidFill>
                        </a:rPr>
                        <a:t>SNMT</a:t>
                      </a:r>
                      <a:endParaRPr lang="en-US" b="1" dirty="0">
                        <a:solidFill>
                          <a:schemeClr val="tx2"/>
                        </a:solidFill>
                      </a:endParaRPr>
                    </a:p>
                  </a:txBody>
                  <a:tcPr/>
                </a:tc>
                <a:tc>
                  <a:txBody>
                    <a:bodyPr/>
                    <a:lstStyle/>
                    <a:p>
                      <a:r>
                        <a:rPr lang="en-US" dirty="0">
                          <a:solidFill>
                            <a:schemeClr val="tx2"/>
                          </a:solidFill>
                        </a:rPr>
                        <a:t>"He is funny, he is sarcastic, funny, he loves to talk people, and he is a great guy he can have in the team room," he explained</a:t>
                      </a:r>
                      <a:endParaRPr lang="en-US" b="1" dirty="0">
                        <a:solidFill>
                          <a:schemeClr val="tx2"/>
                        </a:solidFill>
                      </a:endParaRPr>
                    </a:p>
                  </a:txBody>
                  <a:tcPr/>
                </a:tc>
                <a:extLst>
                  <a:ext uri="{0D108BD9-81ED-4DB2-BD59-A6C34878D82A}">
                    <a16:rowId xmlns:a16="http://schemas.microsoft.com/office/drawing/2014/main" val="1494237597"/>
                  </a:ext>
                </a:extLst>
              </a:tr>
              <a:tr h="435264">
                <a:tc>
                  <a:txBody>
                    <a:bodyPr/>
                    <a:lstStyle/>
                    <a:p>
                      <a:r>
                        <a:rPr lang="en-US" altLang="zh-CN" b="1" dirty="0">
                          <a:solidFill>
                            <a:schemeClr val="tx2"/>
                          </a:solidFill>
                        </a:rPr>
                        <a:t>UNMT</a:t>
                      </a:r>
                      <a:endParaRPr lang="en-US" b="1" dirty="0">
                        <a:solidFill>
                          <a:schemeClr val="tx2"/>
                        </a:solidFill>
                      </a:endParaRPr>
                    </a:p>
                  </a:txBody>
                  <a:tcPr/>
                </a:tc>
                <a:tc>
                  <a:txBody>
                    <a:bodyPr/>
                    <a:lstStyle/>
                    <a:p>
                      <a:r>
                        <a:rPr lang="en-US" dirty="0">
                          <a:solidFill>
                            <a:schemeClr val="tx2"/>
                          </a:solidFill>
                        </a:rPr>
                        <a:t>"He's funny, he's sly, funny, he loves to </a:t>
                      </a:r>
                      <a:r>
                        <a:rPr lang="en-US" b="1" dirty="0" err="1">
                          <a:solidFill>
                            <a:schemeClr val="tx2"/>
                          </a:solidFill>
                          <a:highlight>
                            <a:srgbClr val="FFFF00"/>
                          </a:highlight>
                        </a:rPr>
                        <a:t>unterhalten</a:t>
                      </a:r>
                      <a:r>
                        <a:rPr lang="en-US" dirty="0">
                          <a:solidFill>
                            <a:schemeClr val="tx2"/>
                          </a:solidFill>
                        </a:rPr>
                        <a:t> people, and he's a great guy he can have in the team room," he explained.</a:t>
                      </a:r>
                    </a:p>
                  </a:txBody>
                  <a:tcPr/>
                </a:tc>
                <a:extLst>
                  <a:ext uri="{0D108BD9-81ED-4DB2-BD59-A6C34878D82A}">
                    <a16:rowId xmlns:a16="http://schemas.microsoft.com/office/drawing/2014/main" val="1099993072"/>
                  </a:ext>
                </a:extLst>
              </a:tr>
              <a:tr h="435264">
                <a:tc>
                  <a:txBody>
                    <a:bodyPr/>
                    <a:lstStyle/>
                    <a:p>
                      <a:r>
                        <a:rPr lang="en-US" altLang="zh-CN" b="1" dirty="0">
                          <a:solidFill>
                            <a:schemeClr val="tx2"/>
                          </a:solidFill>
                        </a:rPr>
                        <a:t>Problems</a:t>
                      </a:r>
                      <a:endParaRPr lang="en-US" b="1" dirty="0">
                        <a:solidFill>
                          <a:schemeClr val="tx2"/>
                        </a:solidFill>
                      </a:endParaRPr>
                    </a:p>
                  </a:txBody>
                  <a:tcPr/>
                </a:tc>
                <a:tc>
                  <a:txBody>
                    <a:bodyPr/>
                    <a:lstStyle/>
                    <a:p>
                      <a:r>
                        <a:rPr lang="en-US" altLang="zh-CN" dirty="0">
                          <a:solidFill>
                            <a:schemeClr val="tx2"/>
                          </a:solidFill>
                        </a:rPr>
                        <a:t>SNMT: punctuation, </a:t>
                      </a:r>
                      <a:r>
                        <a:rPr lang="en-US" altLang="zh-CN" i="1" dirty="0" err="1">
                          <a:solidFill>
                            <a:schemeClr val="tx2"/>
                          </a:solidFill>
                        </a:rPr>
                        <a:t>wrong_verb</a:t>
                      </a:r>
                      <a:r>
                        <a:rPr lang="en-US" altLang="zh-CN" dirty="0">
                          <a:solidFill>
                            <a:schemeClr val="tx2"/>
                          </a:solidFill>
                        </a:rPr>
                        <a:t>. UNMT: synonym,</a:t>
                      </a:r>
                      <a:r>
                        <a:rPr lang="zh-CN" altLang="en-US" dirty="0">
                          <a:solidFill>
                            <a:schemeClr val="tx2"/>
                          </a:solidFill>
                        </a:rPr>
                        <a:t> </a:t>
                      </a:r>
                      <a:r>
                        <a:rPr lang="en-US" altLang="zh-CN" b="1" i="1" dirty="0" err="1">
                          <a:solidFill>
                            <a:schemeClr val="tx2"/>
                          </a:solidFill>
                          <a:highlight>
                            <a:srgbClr val="FFFF00"/>
                          </a:highlight>
                        </a:rPr>
                        <a:t>untranslation</a:t>
                      </a:r>
                      <a:endParaRPr lang="en-US" b="1" i="1" dirty="0">
                        <a:solidFill>
                          <a:schemeClr val="tx2"/>
                        </a:solidFill>
                        <a:highlight>
                          <a:srgbClr val="FFFF00"/>
                        </a:highlight>
                      </a:endParaRPr>
                    </a:p>
                  </a:txBody>
                  <a:tcPr/>
                </a:tc>
                <a:extLst>
                  <a:ext uri="{0D108BD9-81ED-4DB2-BD59-A6C34878D82A}">
                    <a16:rowId xmlns:a16="http://schemas.microsoft.com/office/drawing/2014/main" val="3916727703"/>
                  </a:ext>
                </a:extLst>
              </a:tr>
            </a:tbl>
          </a:graphicData>
        </a:graphic>
      </p:graphicFrame>
      <p:sp>
        <p:nvSpPr>
          <p:cNvPr id="6" name="Content Placeholder 2">
            <a:extLst>
              <a:ext uri="{FF2B5EF4-FFF2-40B4-BE49-F238E27FC236}">
                <a16:creationId xmlns:a16="http://schemas.microsoft.com/office/drawing/2014/main" id="{5991C05A-4064-3D4D-B5A1-005780C3CBF8}"/>
              </a:ext>
            </a:extLst>
          </p:cNvPr>
          <p:cNvSpPr>
            <a:spLocks noGrp="1"/>
          </p:cNvSpPr>
          <p:nvPr>
            <p:ph idx="13"/>
          </p:nvPr>
        </p:nvSpPr>
        <p:spPr>
          <a:xfrm>
            <a:off x="346365" y="964181"/>
            <a:ext cx="9045309" cy="3653806"/>
          </a:xfrm>
        </p:spPr>
        <p:txBody>
          <a:bodyPr lIns="91440" tIns="45720" rIns="91440" bIns="45720" anchor="t"/>
          <a:lstStyle/>
          <a:p>
            <a:pPr marL="0" indent="0">
              <a:spcBef>
                <a:spcPts val="0"/>
              </a:spcBef>
              <a:buNone/>
            </a:pPr>
            <a:r>
              <a:rPr lang="en-US" altLang="zh-CN" sz="2000" dirty="0">
                <a:solidFill>
                  <a:schemeClr val="tx2"/>
                </a:solidFill>
                <a:latin typeface="Arial Unicode MS"/>
                <a:ea typeface="宋体"/>
                <a:cs typeface="Gill Sans"/>
                <a:sym typeface="Wingdings" pitchFamily="2" charset="2"/>
              </a:rPr>
              <a:t>E.g.1:  </a:t>
            </a:r>
            <a:r>
              <a:rPr lang="en-US" sz="2000" dirty="0">
                <a:latin typeface="Arial Unicode MS"/>
                <a:ea typeface="宋体"/>
                <a:cs typeface="Gill Sans"/>
                <a:sym typeface="Wingdings" pitchFamily="2" charset="2"/>
              </a:rPr>
              <a:t>MacroF1</a:t>
            </a:r>
            <a:r>
              <a:rPr lang="zh-CN" altLang="en-US" sz="2000" dirty="0">
                <a:latin typeface="Arial Unicode MS"/>
                <a:ea typeface="Arial Unicode MS"/>
                <a:cs typeface="Gill Sans"/>
                <a:sym typeface="Wingdings" pitchFamily="2" charset="2"/>
              </a:rPr>
              <a:t> </a:t>
            </a:r>
            <a:r>
              <a:rPr lang="en-US" sz="2000" dirty="0">
                <a:latin typeface="Arial Unicode MS"/>
                <a:ea typeface="宋体"/>
                <a:cs typeface="Gill Sans"/>
                <a:sym typeface="Wingdings" pitchFamily="2" charset="2"/>
              </a:rPr>
              <a:t>is</a:t>
            </a:r>
            <a:r>
              <a:rPr lang="zh-CN" altLang="en-US" sz="2000" dirty="0">
                <a:latin typeface="Arial Unicode MS"/>
                <a:ea typeface="Arial Unicode MS"/>
                <a:cs typeface="Gill Sans"/>
                <a:sym typeface="Wingdings" pitchFamily="2" charset="2"/>
              </a:rPr>
              <a:t> </a:t>
            </a:r>
            <a:r>
              <a:rPr lang="en-US" sz="2000" dirty="0">
                <a:latin typeface="Arial Unicode MS"/>
                <a:ea typeface="宋体"/>
                <a:cs typeface="Gill Sans"/>
                <a:sym typeface="Wingdings" pitchFamily="2" charset="2"/>
              </a:rPr>
              <a:t>more</a:t>
            </a:r>
            <a:r>
              <a:rPr lang="zh-CN" altLang="en-US" sz="2000" dirty="0">
                <a:latin typeface="Arial Unicode MS"/>
                <a:ea typeface="Arial Unicode MS"/>
                <a:cs typeface="Gill Sans"/>
                <a:sym typeface="Wingdings" pitchFamily="2" charset="2"/>
              </a:rPr>
              <a:t> </a:t>
            </a:r>
            <a:r>
              <a:rPr lang="en-US" sz="2000" dirty="0">
                <a:latin typeface="Arial Unicode MS"/>
                <a:ea typeface="宋体"/>
                <a:cs typeface="Gill Sans"/>
                <a:sym typeface="Wingdings" pitchFamily="2" charset="2"/>
              </a:rPr>
              <a:t>intolerant to</a:t>
            </a:r>
            <a:r>
              <a:rPr lang="zh-CN" altLang="en-US" sz="2000" dirty="0">
                <a:latin typeface="Arial Unicode MS"/>
                <a:ea typeface="Arial Unicode MS"/>
                <a:cs typeface="Gill Sans"/>
                <a:sym typeface="Wingdings" pitchFamily="2" charset="2"/>
              </a:rPr>
              <a:t> </a:t>
            </a:r>
            <a:r>
              <a:rPr lang="en-US" sz="2000" dirty="0" err="1">
                <a:highlight>
                  <a:srgbClr val="FFFF00"/>
                </a:highlight>
                <a:latin typeface="Arial Unicode MS"/>
                <a:ea typeface="宋体"/>
                <a:cs typeface="Gill Sans"/>
                <a:sym typeface="Wingdings" pitchFamily="2" charset="2"/>
              </a:rPr>
              <a:t>untranslation</a:t>
            </a:r>
            <a:r>
              <a:rPr lang="zh-CN" altLang="en-US" sz="2000" dirty="0">
                <a:latin typeface="Arial Unicode MS"/>
                <a:ea typeface="Arial Unicode MS"/>
                <a:cs typeface="Gill Sans"/>
                <a:sym typeface="Wingdings" pitchFamily="2" charset="2"/>
              </a:rPr>
              <a:t> than </a:t>
            </a:r>
            <a:r>
              <a:rPr lang="en-US" sz="2000" dirty="0">
                <a:latin typeface="Arial Unicode MS"/>
                <a:ea typeface="宋体"/>
                <a:cs typeface="Gill Sans"/>
                <a:sym typeface="Wingdings" pitchFamily="2" charset="2"/>
              </a:rPr>
              <a:t>BLEU</a:t>
            </a:r>
            <a:endParaRPr lang="en-US" sz="2650" dirty="0"/>
          </a:p>
        </p:txBody>
      </p:sp>
    </p:spTree>
    <p:extLst>
      <p:ext uri="{BB962C8B-B14F-4D97-AF65-F5344CB8AC3E}">
        <p14:creationId xmlns:p14="http://schemas.microsoft.com/office/powerpoint/2010/main" val="137435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FF160D-6AA1-C24E-A4E7-0578BBCB502A}"/>
              </a:ext>
            </a:extLst>
          </p:cNvPr>
          <p:cNvSpPr>
            <a:spLocks noGrp="1"/>
          </p:cNvSpPr>
          <p:nvPr>
            <p:ph type="title"/>
          </p:nvPr>
        </p:nvSpPr>
        <p:spPr>
          <a:xfrm>
            <a:off x="628649" y="258136"/>
            <a:ext cx="7886700" cy="706045"/>
          </a:xfrm>
        </p:spPr>
        <p:txBody>
          <a:bodyPr lIns="91440" tIns="45720" rIns="91440" bIns="45720" anchor="t"/>
          <a:lstStyle/>
          <a:p>
            <a:r>
              <a:rPr lang="en-US" dirty="0">
                <a:cs typeface="Gill Sans"/>
              </a:rPr>
              <a:t>SNMT and UNMT</a:t>
            </a:r>
          </a:p>
        </p:txBody>
      </p:sp>
      <p:graphicFrame>
        <p:nvGraphicFramePr>
          <p:cNvPr id="2" name="Table 2">
            <a:extLst>
              <a:ext uri="{FF2B5EF4-FFF2-40B4-BE49-F238E27FC236}">
                <a16:creationId xmlns:a16="http://schemas.microsoft.com/office/drawing/2014/main" id="{EBABFAD3-A941-F848-8EAC-98804157AF38}"/>
              </a:ext>
            </a:extLst>
          </p:cNvPr>
          <p:cNvGraphicFramePr>
            <a:graphicFrameLocks noGrp="1"/>
          </p:cNvGraphicFramePr>
          <p:nvPr>
            <p:extLst>
              <p:ext uri="{D42A27DB-BD31-4B8C-83A1-F6EECF244321}">
                <p14:modId xmlns:p14="http://schemas.microsoft.com/office/powerpoint/2010/main" val="108956225"/>
              </p:ext>
            </p:extLst>
          </p:nvPr>
        </p:nvGraphicFramePr>
        <p:xfrm>
          <a:off x="369769" y="1447865"/>
          <a:ext cx="8441994" cy="3120421"/>
        </p:xfrm>
        <a:graphic>
          <a:graphicData uri="http://schemas.openxmlformats.org/drawingml/2006/table">
            <a:tbl>
              <a:tblPr firstRow="1" bandRow="1">
                <a:tableStyleId>{5C22544A-7EE6-4342-B048-85BDC9FD1C3A}</a:tableStyleId>
              </a:tblPr>
              <a:tblGrid>
                <a:gridCol w="865481">
                  <a:extLst>
                    <a:ext uri="{9D8B030D-6E8A-4147-A177-3AD203B41FA5}">
                      <a16:colId xmlns:a16="http://schemas.microsoft.com/office/drawing/2014/main" val="2315884787"/>
                    </a:ext>
                  </a:extLst>
                </a:gridCol>
                <a:gridCol w="7576513">
                  <a:extLst>
                    <a:ext uri="{9D8B030D-6E8A-4147-A177-3AD203B41FA5}">
                      <a16:colId xmlns:a16="http://schemas.microsoft.com/office/drawing/2014/main" val="2926998924"/>
                    </a:ext>
                  </a:extLst>
                </a:gridCol>
              </a:tblGrid>
              <a:tr h="408492">
                <a:tc>
                  <a:txBody>
                    <a:bodyPr/>
                    <a:lstStyle/>
                    <a:p>
                      <a:endParaRPr lang="en-US" sz="1200" dirty="0">
                        <a:solidFill>
                          <a:schemeClr val="tx2"/>
                        </a:solidFill>
                      </a:endParaRPr>
                    </a:p>
                  </a:txBody>
                  <a:tcPr/>
                </a:tc>
                <a:tc>
                  <a:txBody>
                    <a:bodyPr/>
                    <a:lstStyle/>
                    <a:p>
                      <a:r>
                        <a:rPr lang="en-US" altLang="zh-CN" sz="1600" dirty="0">
                          <a:solidFill>
                            <a:schemeClr val="bg1"/>
                          </a:solidFill>
                          <a:latin typeface="Calibri"/>
                        </a:rPr>
                        <a:t>MacroF1</a:t>
                      </a:r>
                      <a:r>
                        <a:rPr lang="zh-CN" altLang="en-US" sz="1600" dirty="0">
                          <a:solidFill>
                            <a:schemeClr val="bg1"/>
                          </a:solidFill>
                          <a:latin typeface="Calibri"/>
                        </a:rPr>
                        <a:t> diff: </a:t>
                      </a:r>
                      <a:r>
                        <a:rPr lang="en-US" altLang="zh-CN" sz="1600" dirty="0">
                          <a:solidFill>
                            <a:schemeClr val="bg1"/>
                          </a:solidFill>
                          <a:latin typeface="Calibri"/>
                        </a:rPr>
                        <a:t>0.044,</a:t>
                      </a:r>
                      <a:r>
                        <a:rPr lang="zh-CN" altLang="en-US" sz="1600" dirty="0">
                          <a:solidFill>
                            <a:schemeClr val="bg1"/>
                          </a:solidFill>
                          <a:latin typeface="Calibri"/>
                        </a:rPr>
                        <a:t> favors SNMT; </a:t>
                      </a:r>
                      <a:r>
                        <a:rPr lang="en-US" altLang="zh-CN" sz="1600" dirty="0">
                          <a:solidFill>
                            <a:schemeClr val="bg1"/>
                          </a:solidFill>
                          <a:latin typeface="Calibri"/>
                        </a:rPr>
                        <a:t>BLEU</a:t>
                      </a:r>
                      <a:r>
                        <a:rPr lang="zh-CN" altLang="en-US" sz="1600" dirty="0">
                          <a:solidFill>
                            <a:schemeClr val="bg1"/>
                          </a:solidFill>
                          <a:latin typeface="Calibri"/>
                        </a:rPr>
                        <a:t> </a:t>
                      </a:r>
                      <a:r>
                        <a:rPr lang="en-US" altLang="zh-CN" sz="1600" dirty="0">
                          <a:solidFill>
                            <a:schemeClr val="bg1"/>
                          </a:solidFill>
                          <a:latin typeface="Calibri"/>
                        </a:rPr>
                        <a:t>diff:</a:t>
                      </a:r>
                      <a:r>
                        <a:rPr lang="zh-CN" altLang="en-US" sz="1600" dirty="0">
                          <a:solidFill>
                            <a:schemeClr val="bg1"/>
                          </a:solidFill>
                          <a:latin typeface="Calibri"/>
                        </a:rPr>
                        <a:t> </a:t>
                      </a:r>
                      <a:r>
                        <a:rPr lang="en-US" altLang="zh-CN" sz="1600" dirty="0">
                          <a:solidFill>
                            <a:schemeClr val="bg1"/>
                          </a:solidFill>
                          <a:latin typeface="Calibri"/>
                        </a:rPr>
                        <a:t>-0.00087, favors UNMT</a:t>
                      </a:r>
                      <a:endParaRPr lang="en-US" sz="1600" dirty="0">
                        <a:solidFill>
                          <a:schemeClr val="bg1"/>
                        </a:solidFill>
                        <a:latin typeface="Calibri"/>
                      </a:endParaRPr>
                    </a:p>
                  </a:txBody>
                  <a:tcPr anchor="ctr"/>
                </a:tc>
                <a:extLst>
                  <a:ext uri="{0D108BD9-81ED-4DB2-BD59-A6C34878D82A}">
                    <a16:rowId xmlns:a16="http://schemas.microsoft.com/office/drawing/2014/main" val="696865355"/>
                  </a:ext>
                </a:extLst>
              </a:tr>
              <a:tr h="780673">
                <a:tc>
                  <a:txBody>
                    <a:bodyPr/>
                    <a:lstStyle/>
                    <a:p>
                      <a:pPr lvl="0">
                        <a:buNone/>
                      </a:pPr>
                      <a:r>
                        <a:rPr lang="en-US" altLang="zh-CN" sz="1200" b="1" dirty="0" err="1">
                          <a:solidFill>
                            <a:schemeClr val="tx2"/>
                          </a:solidFill>
                        </a:rPr>
                        <a:t>Src</a:t>
                      </a:r>
                      <a:endParaRPr lang="en-US" altLang="zh-CN" sz="1200" b="1" dirty="0">
                        <a:solidFill>
                          <a:schemeClr val="tx2"/>
                        </a:solidFill>
                      </a:endParaRPr>
                    </a:p>
                  </a:txBody>
                  <a:tcPr/>
                </a:tc>
                <a:tc>
                  <a:txBody>
                    <a:bodyPr/>
                    <a:lstStyle/>
                    <a:p>
                      <a:pPr lvl="0" algn="l">
                        <a:lnSpc>
                          <a:spcPct val="100000"/>
                        </a:lnSpc>
                        <a:spcBef>
                          <a:spcPts val="0"/>
                        </a:spcBef>
                        <a:spcAft>
                          <a:spcPts val="0"/>
                        </a:spcAft>
                        <a:buNone/>
                      </a:pPr>
                      <a:r>
                        <a:rPr lang="en-US" sz="1200" b="0" i="0" u="none" strike="noStrike" noProof="0" dirty="0" err="1">
                          <a:solidFill>
                            <a:schemeClr val="tx2"/>
                          </a:solidFill>
                          <a:latin typeface="Calibri"/>
                        </a:rPr>
                        <a:t>Vor</a:t>
                      </a:r>
                      <a:r>
                        <a:rPr lang="en-US" sz="1200" b="0" i="0" u="none" strike="noStrike" noProof="0" dirty="0">
                          <a:solidFill>
                            <a:schemeClr val="tx2"/>
                          </a:solidFill>
                          <a:latin typeface="Calibri"/>
                        </a:rPr>
                        <a:t> 32 Jahren schloss ich </a:t>
                      </a:r>
                      <a:r>
                        <a:rPr lang="en-US" sz="1200" b="0" i="0" u="none" strike="noStrike" noProof="0" dirty="0" err="1">
                          <a:solidFill>
                            <a:schemeClr val="tx2"/>
                          </a:solidFill>
                          <a:latin typeface="Calibri"/>
                        </a:rPr>
                        <a:t>mich</a:t>
                      </a:r>
                      <a:r>
                        <a:rPr lang="en-US" sz="1200" b="0" i="0" u="none" strike="noStrike" noProof="0" dirty="0">
                          <a:solidFill>
                            <a:schemeClr val="tx2"/>
                          </a:solidFill>
                          <a:latin typeface="Calibri"/>
                        </a:rPr>
                        <a:t> </a:t>
                      </a:r>
                      <a:r>
                        <a:rPr lang="en-US" sz="1200" b="0" i="0" u="none" strike="noStrike" noProof="0" dirty="0" err="1">
                          <a:solidFill>
                            <a:schemeClr val="tx2"/>
                          </a:solidFill>
                          <a:latin typeface="Calibri"/>
                        </a:rPr>
                        <a:t>als</a:t>
                      </a:r>
                      <a:r>
                        <a:rPr lang="en-US" sz="1200" b="0" i="0" u="none" strike="noStrike" noProof="0" dirty="0">
                          <a:solidFill>
                            <a:schemeClr val="tx2"/>
                          </a:solidFill>
                          <a:latin typeface="Calibri"/>
                        </a:rPr>
                        <a:t> </a:t>
                      </a:r>
                      <a:r>
                        <a:rPr lang="en-US" sz="1200" b="0" i="0" u="none" strike="noStrike" noProof="0" dirty="0" err="1">
                          <a:solidFill>
                            <a:schemeClr val="tx2"/>
                          </a:solidFill>
                          <a:latin typeface="Calibri"/>
                        </a:rPr>
                        <a:t>Schüler</a:t>
                      </a:r>
                      <a:r>
                        <a:rPr lang="en-US" sz="1200" b="0" i="0" u="none" strike="noStrike" noProof="0" dirty="0">
                          <a:solidFill>
                            <a:schemeClr val="tx2"/>
                          </a:solidFill>
                          <a:latin typeface="Calibri"/>
                        </a:rPr>
                        <a:t>, </a:t>
                      </a:r>
                      <a:r>
                        <a:rPr lang="en-US" sz="1200" b="0" i="0" u="none" strike="noStrike" noProof="0" dirty="0" err="1">
                          <a:solidFill>
                            <a:schemeClr val="tx2"/>
                          </a:solidFill>
                          <a:latin typeface="Calibri"/>
                        </a:rPr>
                        <a:t>wegen</a:t>
                      </a:r>
                      <a:r>
                        <a:rPr lang="en-US" sz="1200" b="0" i="0" u="none" strike="noStrike" noProof="0" dirty="0">
                          <a:solidFill>
                            <a:schemeClr val="tx2"/>
                          </a:solidFill>
                          <a:latin typeface="Calibri"/>
                        </a:rPr>
                        <a:t> der </a:t>
                      </a:r>
                      <a:r>
                        <a:rPr lang="en-US" sz="1200" b="0" i="0" u="none" strike="noStrike" noProof="0" dirty="0" err="1">
                          <a:solidFill>
                            <a:schemeClr val="tx2"/>
                          </a:solidFill>
                          <a:latin typeface="Calibri"/>
                        </a:rPr>
                        <a:t>Vernachlässigung</a:t>
                      </a:r>
                      <a:r>
                        <a:rPr lang="en-US" sz="1200" b="0" i="0" u="none" strike="noStrike" noProof="0" dirty="0">
                          <a:solidFill>
                            <a:schemeClr val="tx2"/>
                          </a:solidFill>
                          <a:latin typeface="Calibri"/>
                        </a:rPr>
                        <a:t> der Thatcher-</a:t>
                      </a:r>
                      <a:r>
                        <a:rPr lang="en-US" sz="1200" b="0" i="0" u="none" strike="noStrike" noProof="0" dirty="0" err="1">
                          <a:solidFill>
                            <a:schemeClr val="tx2"/>
                          </a:solidFill>
                          <a:latin typeface="Calibri"/>
                        </a:rPr>
                        <a:t>Regierung</a:t>
                      </a:r>
                      <a:r>
                        <a:rPr lang="en-US" sz="1200" b="0" i="0" u="none" strike="noStrike" noProof="0" dirty="0">
                          <a:solidFill>
                            <a:schemeClr val="tx2"/>
                          </a:solidFill>
                          <a:latin typeface="Calibri"/>
                        </a:rPr>
                        <a:t>, </a:t>
                      </a:r>
                      <a:r>
                        <a:rPr lang="en-US" sz="1200" b="0" i="0" u="none" strike="noStrike" noProof="0" dirty="0" err="1">
                          <a:solidFill>
                            <a:schemeClr val="tx2"/>
                          </a:solidFill>
                          <a:latin typeface="Calibri"/>
                        </a:rPr>
                        <a:t>Labour</a:t>
                      </a:r>
                      <a:r>
                        <a:rPr lang="en-US" sz="1200" b="0" i="0" u="none" strike="noStrike" noProof="0" dirty="0">
                          <a:solidFill>
                            <a:schemeClr val="tx2"/>
                          </a:solidFill>
                          <a:latin typeface="Calibri"/>
                        </a:rPr>
                        <a:t> an. </a:t>
                      </a:r>
                      <a:r>
                        <a:rPr lang="en-US" sz="1200" b="1" i="0" u="none" strike="noStrike" noProof="0" dirty="0" err="1">
                          <a:solidFill>
                            <a:schemeClr val="tx2"/>
                          </a:solidFill>
                          <a:highlight>
                            <a:srgbClr val="FFFF00"/>
                          </a:highlight>
                          <a:latin typeface="Calibri"/>
                        </a:rPr>
                        <a:t>Diese</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Vernachlässigung</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hatte</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dazu</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geführt</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dass</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mein</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Klassenzimmer</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buchstäblich</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zusammengebrochen</a:t>
                      </a:r>
                      <a:r>
                        <a:rPr lang="en-US" sz="1200" b="1" i="0" u="none" strike="noStrike" noProof="0" dirty="0">
                          <a:solidFill>
                            <a:schemeClr val="tx2"/>
                          </a:solidFill>
                          <a:highlight>
                            <a:srgbClr val="FFFF00"/>
                          </a:highlight>
                          <a:latin typeface="Calibri"/>
                        </a:rPr>
                        <a:t> war. </a:t>
                      </a:r>
                      <a:r>
                        <a:rPr lang="en-US" sz="1200" b="1" i="0" u="none" strike="noStrike" noProof="0" dirty="0" err="1">
                          <a:solidFill>
                            <a:schemeClr val="tx2"/>
                          </a:solidFill>
                          <a:highlight>
                            <a:srgbClr val="FFFF00"/>
                          </a:highlight>
                          <a:latin typeface="Calibri"/>
                        </a:rPr>
                        <a:t>Infolgedessen</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habe</a:t>
                      </a:r>
                      <a:r>
                        <a:rPr lang="en-US" sz="1200" b="1" i="0" u="none" strike="noStrike" noProof="0" dirty="0">
                          <a:solidFill>
                            <a:schemeClr val="tx2"/>
                          </a:solidFill>
                          <a:highlight>
                            <a:srgbClr val="FFFF00"/>
                          </a:highlight>
                          <a:latin typeface="Calibri"/>
                        </a:rPr>
                        <a:t> ich </a:t>
                      </a:r>
                      <a:r>
                        <a:rPr lang="en-US" sz="1200" b="1" i="0" u="none" strike="noStrike" noProof="0" dirty="0" err="1">
                          <a:solidFill>
                            <a:schemeClr val="tx2"/>
                          </a:solidFill>
                          <a:highlight>
                            <a:srgbClr val="FFFF00"/>
                          </a:highlight>
                          <a:latin typeface="Calibri"/>
                        </a:rPr>
                        <a:t>versucht</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mich</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für</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bessere</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öffentliche</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Dienstleistungen</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für</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diejenigen</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einzusetzen</a:t>
                      </a:r>
                      <a:r>
                        <a:rPr lang="en-US" sz="1200" b="1" i="0" u="none" strike="noStrike" noProof="0" dirty="0">
                          <a:solidFill>
                            <a:schemeClr val="tx2"/>
                          </a:solidFill>
                          <a:highlight>
                            <a:srgbClr val="FFFF00"/>
                          </a:highlight>
                          <a:latin typeface="Calibri"/>
                        </a:rPr>
                        <a:t>, die </a:t>
                      </a:r>
                      <a:r>
                        <a:rPr lang="en-US" sz="1200" b="1" i="0" u="none" strike="noStrike" noProof="0" dirty="0" err="1">
                          <a:solidFill>
                            <a:schemeClr val="tx2"/>
                          </a:solidFill>
                          <a:highlight>
                            <a:srgbClr val="FFFF00"/>
                          </a:highlight>
                          <a:latin typeface="Calibri"/>
                        </a:rPr>
                        <a:t>sie</a:t>
                      </a:r>
                      <a:r>
                        <a:rPr lang="en-US" sz="1200" b="1" i="0" u="none" strike="noStrike" noProof="0" dirty="0">
                          <a:solidFill>
                            <a:schemeClr val="tx2"/>
                          </a:solidFill>
                          <a:highlight>
                            <a:srgbClr val="FFFF00"/>
                          </a:highlight>
                          <a:latin typeface="Calibri"/>
                        </a:rPr>
                        <a:t> am </a:t>
                      </a:r>
                      <a:r>
                        <a:rPr lang="en-US" sz="1200" b="1" i="0" u="none" strike="noStrike" noProof="0" dirty="0" err="1">
                          <a:solidFill>
                            <a:schemeClr val="tx2"/>
                          </a:solidFill>
                          <a:highlight>
                            <a:srgbClr val="FFFF00"/>
                          </a:highlight>
                          <a:latin typeface="Calibri"/>
                        </a:rPr>
                        <a:t>meisten</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brauchen</a:t>
                      </a:r>
                      <a:r>
                        <a:rPr lang="en-US" sz="1200" b="1" i="0" u="none" strike="noStrike" noProof="0" dirty="0">
                          <a:solidFill>
                            <a:schemeClr val="tx2"/>
                          </a:solidFill>
                          <a:highlight>
                            <a:srgbClr val="FFFF00"/>
                          </a:highlight>
                          <a:latin typeface="Calibri"/>
                        </a:rPr>
                        <a:t>. Egal </a:t>
                      </a:r>
                      <a:r>
                        <a:rPr lang="en-US" sz="1200" b="1" i="0" u="none" strike="noStrike" noProof="0" dirty="0" err="1">
                          <a:solidFill>
                            <a:schemeClr val="tx2"/>
                          </a:solidFill>
                          <a:highlight>
                            <a:srgbClr val="FFFF00"/>
                          </a:highlight>
                          <a:latin typeface="Calibri"/>
                        </a:rPr>
                        <a:t>ob</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als</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Gemeinderat</a:t>
                      </a:r>
                      <a:r>
                        <a:rPr lang="en-US" sz="1200" b="1" i="0" u="none" strike="noStrike" noProof="0" dirty="0">
                          <a:solidFill>
                            <a:schemeClr val="tx2"/>
                          </a:solidFill>
                          <a:highlight>
                            <a:srgbClr val="FFFF00"/>
                          </a:highlight>
                          <a:latin typeface="Calibri"/>
                        </a:rPr>
                        <a:t> </a:t>
                      </a:r>
                      <a:r>
                        <a:rPr lang="en-US" sz="1200" b="1" i="0" u="none" strike="noStrike" noProof="0" dirty="0" err="1">
                          <a:solidFill>
                            <a:schemeClr val="tx2"/>
                          </a:solidFill>
                          <a:highlight>
                            <a:srgbClr val="FFFF00"/>
                          </a:highlight>
                          <a:latin typeface="Calibri"/>
                        </a:rPr>
                        <a:t>oder</a:t>
                      </a:r>
                      <a:r>
                        <a:rPr lang="en-US" sz="1200" b="1" i="0" u="none" strike="noStrike" noProof="0" dirty="0">
                          <a:solidFill>
                            <a:schemeClr val="tx2"/>
                          </a:solidFill>
                          <a:highlight>
                            <a:srgbClr val="FFFF00"/>
                          </a:highlight>
                          <a:latin typeface="Calibri"/>
                        </a:rPr>
                        <a:t> Minister.</a:t>
                      </a:r>
                      <a:endParaRPr lang="en-US" sz="1200" b="1" dirty="0">
                        <a:solidFill>
                          <a:schemeClr val="tx2"/>
                        </a:solidFill>
                        <a:highlight>
                          <a:srgbClr val="FFFF00"/>
                        </a:highlight>
                      </a:endParaRPr>
                    </a:p>
                  </a:txBody>
                  <a:tcPr/>
                </a:tc>
                <a:extLst>
                  <a:ext uri="{0D108BD9-81ED-4DB2-BD59-A6C34878D82A}">
                    <a16:rowId xmlns:a16="http://schemas.microsoft.com/office/drawing/2014/main" val="3340789134"/>
                  </a:ext>
                </a:extLst>
              </a:tr>
              <a:tr h="608199">
                <a:tc>
                  <a:txBody>
                    <a:bodyPr/>
                    <a:lstStyle/>
                    <a:p>
                      <a:r>
                        <a:rPr lang="en-US" altLang="zh-CN" sz="1200" b="1" dirty="0">
                          <a:solidFill>
                            <a:schemeClr val="tx2"/>
                          </a:solidFill>
                        </a:rPr>
                        <a:t>Ref</a:t>
                      </a:r>
                      <a:endParaRPr lang="en-US" sz="1200" b="1" dirty="0">
                        <a:solidFill>
                          <a:schemeClr val="tx2"/>
                        </a:solidFill>
                      </a:endParaRPr>
                    </a:p>
                  </a:txBody>
                  <a:tcPr/>
                </a:tc>
                <a:tc>
                  <a:txBody>
                    <a:bodyPr/>
                    <a:lstStyle/>
                    <a:p>
                      <a:r>
                        <a:rPr lang="en-US" sz="1200">
                          <a:solidFill>
                            <a:schemeClr val="tx2"/>
                          </a:solidFill>
                        </a:rPr>
                        <a:t>Ever since I joined </a:t>
                      </a:r>
                      <a:r>
                        <a:rPr lang="en-US" sz="1200" err="1">
                          <a:solidFill>
                            <a:schemeClr val="tx2"/>
                          </a:solidFill>
                        </a:rPr>
                        <a:t>Labour</a:t>
                      </a:r>
                      <a:r>
                        <a:rPr lang="en-US" sz="1200">
                          <a:solidFill>
                            <a:schemeClr val="tx2"/>
                          </a:solidFill>
                        </a:rPr>
                        <a:t> 32 years ago as a school pupil, provoked by the Thatcher government‘s neglect </a:t>
                      </a:r>
                      <a:r>
                        <a:rPr lang="en-US" sz="1200" b="1">
                          <a:solidFill>
                            <a:schemeClr val="tx2"/>
                          </a:solidFill>
                          <a:highlight>
                            <a:srgbClr val="FFFF00"/>
                          </a:highlight>
                        </a:rPr>
                        <a:t>that had left my</a:t>
                      </a:r>
                      <a:r>
                        <a:rPr lang="en-US" sz="1200">
                          <a:solidFill>
                            <a:schemeClr val="tx2"/>
                          </a:solidFill>
                          <a:highlight>
                            <a:srgbClr val="FFFF00"/>
                          </a:highlight>
                        </a:rPr>
                        <a:t> </a:t>
                      </a:r>
                      <a:r>
                        <a:rPr lang="en-US" sz="1200" b="1">
                          <a:solidFill>
                            <a:schemeClr val="tx2"/>
                          </a:solidFill>
                          <a:highlight>
                            <a:srgbClr val="FFFF00"/>
                          </a:highlight>
                        </a:rPr>
                        <a:t>comprehensive school classroom literally falling down, I’ve sought to champion better public services for those who need them most</a:t>
                      </a:r>
                      <a:r>
                        <a:rPr lang="zh-CN" altLang="en-US" sz="1200" b="1">
                          <a:solidFill>
                            <a:schemeClr val="tx2"/>
                          </a:solidFill>
                          <a:highlight>
                            <a:srgbClr val="FFFF00"/>
                          </a:highlight>
                        </a:rPr>
                        <a:t> </a:t>
                      </a:r>
                      <a:r>
                        <a:rPr lang="en-US" sz="1200" b="1">
                          <a:solidFill>
                            <a:schemeClr val="tx2"/>
                          </a:solidFill>
                          <a:highlight>
                            <a:srgbClr val="FFFF00"/>
                          </a:highlight>
                        </a:rPr>
                        <a:t>whether as a local </a:t>
                      </a:r>
                      <a:r>
                        <a:rPr lang="en-US" sz="1200" b="1" err="1">
                          <a:solidFill>
                            <a:schemeClr val="tx2"/>
                          </a:solidFill>
                          <a:highlight>
                            <a:srgbClr val="FFFF00"/>
                          </a:highlight>
                        </a:rPr>
                        <a:t>councillor</a:t>
                      </a:r>
                      <a:r>
                        <a:rPr lang="en-US" sz="1200" b="1">
                          <a:solidFill>
                            <a:schemeClr val="tx2"/>
                          </a:solidFill>
                          <a:highlight>
                            <a:srgbClr val="FFFF00"/>
                          </a:highlight>
                        </a:rPr>
                        <a:t> or government minister</a:t>
                      </a:r>
                      <a:r>
                        <a:rPr lang="en-US" sz="1200" b="1">
                          <a:solidFill>
                            <a:schemeClr val="tx2"/>
                          </a:solidFill>
                        </a:rPr>
                        <a:t>.</a:t>
                      </a:r>
                    </a:p>
                  </a:txBody>
                  <a:tcPr/>
                </a:tc>
                <a:extLst>
                  <a:ext uri="{0D108BD9-81ED-4DB2-BD59-A6C34878D82A}">
                    <a16:rowId xmlns:a16="http://schemas.microsoft.com/office/drawing/2014/main" val="3614704915"/>
                  </a:ext>
                </a:extLst>
              </a:tr>
              <a:tr h="608199">
                <a:tc>
                  <a:txBody>
                    <a:bodyPr/>
                    <a:lstStyle/>
                    <a:p>
                      <a:r>
                        <a:rPr lang="en-US" altLang="zh-CN" sz="1200" b="1" dirty="0">
                          <a:solidFill>
                            <a:schemeClr val="tx2"/>
                          </a:solidFill>
                        </a:rPr>
                        <a:t>SNMT</a:t>
                      </a:r>
                      <a:endParaRPr lang="en-US" sz="1200" b="1" dirty="0">
                        <a:solidFill>
                          <a:schemeClr val="tx2"/>
                        </a:solidFill>
                      </a:endParaRPr>
                    </a:p>
                  </a:txBody>
                  <a:tcPr/>
                </a:tc>
                <a:tc>
                  <a:txBody>
                    <a:bodyPr/>
                    <a:lstStyle/>
                    <a:p>
                      <a:r>
                        <a:rPr lang="en-US" sz="1200">
                          <a:solidFill>
                            <a:schemeClr val="tx2"/>
                          </a:solidFill>
                        </a:rPr>
                        <a:t>32 years ago, I joined </a:t>
                      </a:r>
                      <a:r>
                        <a:rPr lang="en-US" sz="1200" err="1">
                          <a:solidFill>
                            <a:schemeClr val="tx2"/>
                          </a:solidFill>
                        </a:rPr>
                        <a:t>Labour</a:t>
                      </a:r>
                      <a:r>
                        <a:rPr lang="en-US" sz="1200">
                          <a:solidFill>
                            <a:schemeClr val="tx2"/>
                          </a:solidFill>
                        </a:rPr>
                        <a:t> as a student because of the neglect of the Thatcher government, </a:t>
                      </a:r>
                      <a:r>
                        <a:rPr lang="en-US" sz="1200" b="1">
                          <a:solidFill>
                            <a:schemeClr val="tx2"/>
                          </a:solidFill>
                          <a:highlight>
                            <a:srgbClr val="FFFF00"/>
                          </a:highlight>
                        </a:rPr>
                        <a:t>which had led to my classroom literally</a:t>
                      </a:r>
                      <a:r>
                        <a:rPr lang="zh-CN" altLang="en-US" sz="1200" b="1">
                          <a:solidFill>
                            <a:schemeClr val="tx2"/>
                          </a:solidFill>
                          <a:highlight>
                            <a:srgbClr val="FFFF00"/>
                          </a:highlight>
                        </a:rPr>
                        <a:t> </a:t>
                      </a:r>
                      <a:r>
                        <a:rPr lang="en-US" sz="1200" b="1">
                          <a:solidFill>
                            <a:schemeClr val="tx2"/>
                          </a:solidFill>
                          <a:highlight>
                            <a:srgbClr val="FFFF00"/>
                          </a:highlight>
                        </a:rPr>
                        <a:t>collapsed, and as a result I tried to promote better public services for those who need it most, whether as a local council or ministers</a:t>
                      </a:r>
                      <a:r>
                        <a:rPr lang="en-US" sz="1200" b="1">
                          <a:solidFill>
                            <a:schemeClr val="tx2"/>
                          </a:solidFill>
                        </a:rPr>
                        <a:t>.</a:t>
                      </a:r>
                    </a:p>
                  </a:txBody>
                  <a:tcPr/>
                </a:tc>
                <a:extLst>
                  <a:ext uri="{0D108BD9-81ED-4DB2-BD59-A6C34878D82A}">
                    <a16:rowId xmlns:a16="http://schemas.microsoft.com/office/drawing/2014/main" val="1494237597"/>
                  </a:ext>
                </a:extLst>
              </a:tr>
              <a:tr h="263249">
                <a:tc>
                  <a:txBody>
                    <a:bodyPr/>
                    <a:lstStyle/>
                    <a:p>
                      <a:r>
                        <a:rPr lang="en-US" altLang="zh-CN" sz="1200" b="1" dirty="0">
                          <a:solidFill>
                            <a:schemeClr val="tx2"/>
                          </a:solidFill>
                        </a:rPr>
                        <a:t>UNMT</a:t>
                      </a:r>
                      <a:endParaRPr lang="en-US" sz="1200" b="1" dirty="0">
                        <a:solidFill>
                          <a:schemeClr val="tx2"/>
                        </a:solidFill>
                      </a:endParaRPr>
                    </a:p>
                  </a:txBody>
                  <a:tcPr/>
                </a:tc>
                <a:tc>
                  <a:txBody>
                    <a:bodyPr/>
                    <a:lstStyle/>
                    <a:p>
                      <a:r>
                        <a:rPr lang="en-US" sz="1200">
                          <a:solidFill>
                            <a:schemeClr val="tx2"/>
                          </a:solidFill>
                        </a:rPr>
                        <a:t>Last 32 years ago, as a student, because of the disdain for the Thatcher-era government, </a:t>
                      </a:r>
                      <a:r>
                        <a:rPr lang="en-US" sz="1200" err="1">
                          <a:solidFill>
                            <a:schemeClr val="tx2"/>
                          </a:solidFill>
                        </a:rPr>
                        <a:t>Labour</a:t>
                      </a:r>
                      <a:r>
                        <a:rPr lang="en-US" sz="1200">
                          <a:solidFill>
                            <a:schemeClr val="tx2"/>
                          </a:solidFill>
                        </a:rPr>
                        <a:t> joined </a:t>
                      </a:r>
                      <a:r>
                        <a:rPr lang="en-US" sz="1200" err="1">
                          <a:solidFill>
                            <a:schemeClr val="tx2"/>
                          </a:solidFill>
                        </a:rPr>
                        <a:t>Labour</a:t>
                      </a:r>
                      <a:r>
                        <a:rPr lang="en-US" sz="1200">
                          <a:solidFill>
                            <a:schemeClr val="tx2"/>
                          </a:solidFill>
                        </a:rPr>
                        <a:t>.</a:t>
                      </a:r>
                    </a:p>
                  </a:txBody>
                  <a:tcPr/>
                </a:tc>
                <a:extLst>
                  <a:ext uri="{0D108BD9-81ED-4DB2-BD59-A6C34878D82A}">
                    <a16:rowId xmlns:a16="http://schemas.microsoft.com/office/drawing/2014/main" val="1099993072"/>
                  </a:ext>
                </a:extLst>
              </a:tr>
              <a:tr h="334489">
                <a:tc>
                  <a:txBody>
                    <a:bodyPr/>
                    <a:lstStyle/>
                    <a:p>
                      <a:r>
                        <a:rPr lang="en-US" altLang="zh-CN" sz="1200" b="1" dirty="0">
                          <a:solidFill>
                            <a:schemeClr val="tx2"/>
                          </a:solidFill>
                        </a:rPr>
                        <a:t>Problems</a:t>
                      </a:r>
                      <a:endParaRPr lang="en-US" sz="1200" b="1" dirty="0">
                        <a:solidFill>
                          <a:schemeClr val="tx2"/>
                        </a:solidFill>
                      </a:endParaRPr>
                    </a:p>
                  </a:txBody>
                  <a:tcPr/>
                </a:tc>
                <a:tc>
                  <a:txBody>
                    <a:bodyPr/>
                    <a:lstStyle/>
                    <a:p>
                      <a:r>
                        <a:rPr lang="en-US" altLang="zh-CN" sz="1200" dirty="0">
                          <a:solidFill>
                            <a:schemeClr val="tx2"/>
                          </a:solidFill>
                        </a:rPr>
                        <a:t>SNMT:</a:t>
                      </a:r>
                      <a:r>
                        <a:rPr lang="zh-CN" altLang="en-US" sz="1200" dirty="0">
                          <a:solidFill>
                            <a:schemeClr val="tx2"/>
                          </a:solidFill>
                        </a:rPr>
                        <a:t> </a:t>
                      </a:r>
                      <a:r>
                        <a:rPr lang="en-US" sz="1200" dirty="0">
                          <a:solidFill>
                            <a:schemeClr val="tx2"/>
                          </a:solidFill>
                        </a:rPr>
                        <a:t>synonym, </a:t>
                      </a:r>
                      <a:r>
                        <a:rPr lang="en-US" sz="1200" dirty="0" err="1">
                          <a:solidFill>
                            <a:schemeClr val="tx2"/>
                          </a:solidFill>
                        </a:rPr>
                        <a:t>word_order</a:t>
                      </a:r>
                      <a:r>
                        <a:rPr lang="en-US" sz="1200" dirty="0">
                          <a:solidFill>
                            <a:schemeClr val="tx2"/>
                          </a:solidFill>
                        </a:rPr>
                        <a:t>	 UNMT: </a:t>
                      </a:r>
                      <a:r>
                        <a:rPr lang="en-US" sz="1200" i="1" dirty="0">
                          <a:solidFill>
                            <a:schemeClr val="tx2"/>
                          </a:solidFill>
                        </a:rPr>
                        <a:t>subject, </a:t>
                      </a:r>
                      <a:r>
                        <a:rPr lang="en-US" sz="1200" b="1" i="1" dirty="0">
                          <a:solidFill>
                            <a:schemeClr val="tx2"/>
                          </a:solidFill>
                          <a:highlight>
                            <a:srgbClr val="FFFF00"/>
                          </a:highlight>
                        </a:rPr>
                        <a:t>truncation</a:t>
                      </a:r>
                      <a:r>
                        <a:rPr lang="en-US" altLang="zh-CN" sz="1200" i="1" dirty="0">
                          <a:solidFill>
                            <a:schemeClr val="tx2"/>
                          </a:solidFill>
                        </a:rPr>
                        <a:t>,</a:t>
                      </a:r>
                      <a:r>
                        <a:rPr lang="zh-CN" altLang="en-US" sz="1200" i="1" dirty="0">
                          <a:solidFill>
                            <a:schemeClr val="tx2"/>
                          </a:solidFill>
                        </a:rPr>
                        <a:t> </a:t>
                      </a:r>
                      <a:r>
                        <a:rPr lang="en-US" sz="1200" i="1" dirty="0" err="1">
                          <a:solidFill>
                            <a:schemeClr val="tx2"/>
                          </a:solidFill>
                        </a:rPr>
                        <a:t>word_order</a:t>
                      </a:r>
                      <a:endParaRPr lang="en-US" sz="1200" i="1" dirty="0">
                        <a:solidFill>
                          <a:schemeClr val="tx2"/>
                        </a:solidFill>
                      </a:endParaRPr>
                    </a:p>
                  </a:txBody>
                  <a:tcPr/>
                </a:tc>
                <a:extLst>
                  <a:ext uri="{0D108BD9-81ED-4DB2-BD59-A6C34878D82A}">
                    <a16:rowId xmlns:a16="http://schemas.microsoft.com/office/drawing/2014/main" val="3916727703"/>
                  </a:ext>
                </a:extLst>
              </a:tr>
            </a:tbl>
          </a:graphicData>
        </a:graphic>
      </p:graphicFrame>
      <p:sp>
        <p:nvSpPr>
          <p:cNvPr id="6" name="Content Placeholder 2">
            <a:extLst>
              <a:ext uri="{FF2B5EF4-FFF2-40B4-BE49-F238E27FC236}">
                <a16:creationId xmlns:a16="http://schemas.microsoft.com/office/drawing/2014/main" id="{5991C05A-4064-3D4D-B5A1-005780C3CBF8}"/>
              </a:ext>
            </a:extLst>
          </p:cNvPr>
          <p:cNvSpPr>
            <a:spLocks noGrp="1"/>
          </p:cNvSpPr>
          <p:nvPr>
            <p:ph idx="13"/>
          </p:nvPr>
        </p:nvSpPr>
        <p:spPr>
          <a:xfrm>
            <a:off x="346363" y="964181"/>
            <a:ext cx="8163290" cy="457038"/>
          </a:xfrm>
        </p:spPr>
        <p:txBody>
          <a:bodyPr lIns="91440" tIns="45720" rIns="91440" bIns="45720" anchor="t"/>
          <a:lstStyle/>
          <a:p>
            <a:pPr marL="0" indent="0">
              <a:spcBef>
                <a:spcPts val="0"/>
              </a:spcBef>
              <a:buNone/>
            </a:pPr>
            <a:r>
              <a:rPr lang="en-US" altLang="zh-CN" sz="2000" dirty="0">
                <a:solidFill>
                  <a:schemeClr val="tx2"/>
                </a:solidFill>
                <a:latin typeface="Arial Unicode MS"/>
                <a:ea typeface="宋体"/>
                <a:cs typeface="Gill Sans"/>
                <a:sym typeface="Wingdings" pitchFamily="2" charset="2"/>
              </a:rPr>
              <a:t>E.g. 2  </a:t>
            </a:r>
            <a:r>
              <a:rPr lang="en-US" sz="2000" dirty="0">
                <a:latin typeface="Arial Unicode MS"/>
                <a:ea typeface="宋体"/>
                <a:cs typeface="Gill Sans"/>
                <a:sym typeface="Wingdings" pitchFamily="2" charset="2"/>
              </a:rPr>
              <a:t>MacroF1</a:t>
            </a:r>
            <a:r>
              <a:rPr lang="zh-CN" altLang="en-US" sz="2000" dirty="0">
                <a:latin typeface="Arial Unicode MS"/>
                <a:ea typeface="宋体"/>
                <a:cs typeface="Gill Sans"/>
                <a:sym typeface="Wingdings" pitchFamily="2" charset="2"/>
              </a:rPr>
              <a:t> </a:t>
            </a:r>
            <a:r>
              <a:rPr lang="en-US" sz="2000" dirty="0">
                <a:latin typeface="Arial Unicode MS"/>
                <a:ea typeface="宋体"/>
                <a:cs typeface="Gill Sans"/>
                <a:sym typeface="Wingdings" pitchFamily="2" charset="2"/>
              </a:rPr>
              <a:t>is</a:t>
            </a:r>
            <a:r>
              <a:rPr lang="zh-CN" altLang="en-US" sz="2000" dirty="0">
                <a:latin typeface="Arial Unicode MS"/>
                <a:ea typeface="宋体"/>
                <a:cs typeface="Gill Sans"/>
                <a:sym typeface="Wingdings" pitchFamily="2" charset="2"/>
              </a:rPr>
              <a:t> </a:t>
            </a:r>
            <a:r>
              <a:rPr lang="en-US" sz="2000" dirty="0">
                <a:latin typeface="Arial Unicode MS"/>
                <a:ea typeface="宋体"/>
                <a:cs typeface="Gill Sans"/>
                <a:sym typeface="Wingdings" pitchFamily="2" charset="2"/>
              </a:rPr>
              <a:t>more</a:t>
            </a:r>
            <a:r>
              <a:rPr lang="zh-CN" altLang="en-US" sz="2000" dirty="0">
                <a:latin typeface="Arial Unicode MS"/>
                <a:ea typeface="宋体"/>
                <a:cs typeface="Gill Sans"/>
                <a:sym typeface="Wingdings" pitchFamily="2" charset="2"/>
              </a:rPr>
              <a:t> </a:t>
            </a:r>
            <a:r>
              <a:rPr lang="en-US" sz="2000" dirty="0">
                <a:latin typeface="Arial Unicode MS"/>
                <a:ea typeface="宋体"/>
                <a:cs typeface="Gill Sans"/>
                <a:sym typeface="Wingdings" pitchFamily="2" charset="2"/>
              </a:rPr>
              <a:t>intolerant to</a:t>
            </a:r>
            <a:r>
              <a:rPr lang="zh-CN" altLang="en-US" sz="2000" dirty="0">
                <a:latin typeface="Arial Unicode MS"/>
                <a:ea typeface="宋体"/>
                <a:cs typeface="Gill Sans"/>
                <a:sym typeface="Wingdings" pitchFamily="2" charset="2"/>
              </a:rPr>
              <a:t> </a:t>
            </a:r>
            <a:r>
              <a:rPr lang="en-US" sz="2000" dirty="0">
                <a:highlight>
                  <a:srgbClr val="FFFF00"/>
                </a:highlight>
                <a:latin typeface="Arial Unicode MS"/>
                <a:ea typeface="宋体"/>
                <a:cs typeface="Gill Sans"/>
                <a:sym typeface="Wingdings" pitchFamily="2" charset="2"/>
              </a:rPr>
              <a:t>truncation</a:t>
            </a:r>
            <a:r>
              <a:rPr lang="zh-CN" altLang="en-US" sz="2000" dirty="0">
                <a:latin typeface="Arial Unicode MS"/>
                <a:ea typeface="宋体"/>
                <a:cs typeface="Gill Sans"/>
                <a:sym typeface="Wingdings" pitchFamily="2" charset="2"/>
              </a:rPr>
              <a:t> </a:t>
            </a:r>
            <a:r>
              <a:rPr lang="en-US" sz="2000" dirty="0">
                <a:latin typeface="Arial Unicode MS"/>
                <a:ea typeface="宋体"/>
                <a:cs typeface="Gill Sans"/>
                <a:sym typeface="Wingdings" pitchFamily="2" charset="2"/>
              </a:rPr>
              <a:t>than</a:t>
            </a:r>
            <a:r>
              <a:rPr lang="zh-CN" altLang="en-US" sz="2000" dirty="0">
                <a:latin typeface="Arial Unicode MS"/>
                <a:ea typeface="宋体"/>
                <a:cs typeface="Gill Sans"/>
                <a:sym typeface="Wingdings" pitchFamily="2" charset="2"/>
              </a:rPr>
              <a:t> </a:t>
            </a:r>
            <a:r>
              <a:rPr lang="en-US" sz="2000" dirty="0">
                <a:latin typeface="Arial Unicode MS"/>
                <a:ea typeface="宋体"/>
                <a:cs typeface="Gill Sans"/>
                <a:sym typeface="Wingdings" pitchFamily="2" charset="2"/>
              </a:rPr>
              <a:t>BLEU</a:t>
            </a:r>
            <a:endParaRPr lang="en-US" sz="2000" dirty="0">
              <a:latin typeface="Arial Unicode MS"/>
            </a:endParaRPr>
          </a:p>
        </p:txBody>
      </p:sp>
    </p:spTree>
    <p:extLst>
      <p:ext uri="{BB962C8B-B14F-4D97-AF65-F5344CB8AC3E}">
        <p14:creationId xmlns:p14="http://schemas.microsoft.com/office/powerpoint/2010/main" val="339311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A3969-2B9A-324A-BDBC-93AD719E0DEC}"/>
              </a:ext>
            </a:extLst>
          </p:cNvPr>
          <p:cNvSpPr>
            <a:spLocks noGrp="1"/>
          </p:cNvSpPr>
          <p:nvPr>
            <p:ph idx="13"/>
          </p:nvPr>
        </p:nvSpPr>
        <p:spPr>
          <a:xfrm>
            <a:off x="213982" y="1133292"/>
            <a:ext cx="8717369" cy="3513136"/>
          </a:xfrm>
        </p:spPr>
        <p:txBody>
          <a:bodyPr lIns="91440" tIns="45720" rIns="91440" bIns="45720" anchor="t">
            <a:normAutofit/>
          </a:bodyPr>
          <a:lstStyle/>
          <a:p>
            <a:pPr>
              <a:buFont typeface="Wingdings" pitchFamily="2" charset="2"/>
              <a:buChar char="ü"/>
            </a:pPr>
            <a:r>
              <a:rPr lang="en-US" sz="2400" dirty="0">
                <a:solidFill>
                  <a:schemeClr val="tx2"/>
                </a:solidFill>
              </a:rPr>
              <a:t>MT evaluation as multiclass classifier on imbalanced test set</a:t>
            </a:r>
          </a:p>
          <a:p>
            <a:pPr>
              <a:buFont typeface="Wingdings" pitchFamily="2" charset="2"/>
              <a:buChar char="ü"/>
            </a:pPr>
            <a:r>
              <a:rPr lang="en-US" sz="2400" dirty="0">
                <a:solidFill>
                  <a:schemeClr val="tx2"/>
                </a:solidFill>
              </a:rPr>
              <a:t>Justified MacroF1 as a legitimate eval metric</a:t>
            </a:r>
          </a:p>
          <a:p>
            <a:pPr lvl="1">
              <a:buFont typeface="Wingdings" pitchFamily="2" charset="2"/>
              <a:buChar char="ü"/>
            </a:pPr>
            <a:r>
              <a:rPr lang="en-US" sz="2066" dirty="0">
                <a:solidFill>
                  <a:schemeClr val="tx2"/>
                </a:solidFill>
              </a:rPr>
              <a:t>Direct assessment:  </a:t>
            </a:r>
            <a:r>
              <a:rPr lang="en-US" sz="2066" dirty="0" err="1">
                <a:solidFill>
                  <a:schemeClr val="tx2"/>
                </a:solidFill>
              </a:rPr>
              <a:t>WebNLG</a:t>
            </a:r>
            <a:r>
              <a:rPr lang="en-US" sz="2066" dirty="0">
                <a:solidFill>
                  <a:schemeClr val="tx2"/>
                </a:solidFill>
              </a:rPr>
              <a:t>,  and WMT [2017-19]</a:t>
            </a:r>
          </a:p>
          <a:p>
            <a:pPr lvl="1">
              <a:buFont typeface="Wingdings" pitchFamily="2" charset="2"/>
              <a:buChar char="ü"/>
            </a:pPr>
            <a:r>
              <a:rPr lang="en-US" sz="2066" dirty="0">
                <a:solidFill>
                  <a:schemeClr val="tx2"/>
                </a:solidFill>
              </a:rPr>
              <a:t>Downstream task: Cross lingual information retrieval</a:t>
            </a:r>
            <a:endParaRPr lang="en-US" altLang="zh-CN" sz="2650" dirty="0">
              <a:solidFill>
                <a:schemeClr val="tx2"/>
              </a:solidFill>
              <a:cs typeface="Gill Sans"/>
            </a:endParaRPr>
          </a:p>
          <a:p>
            <a:pPr marL="285115" indent="-285115">
              <a:buFont typeface="Wingdings" pitchFamily="2" charset="2"/>
              <a:buChar char="ü"/>
            </a:pPr>
            <a:r>
              <a:rPr lang="en-US" altLang="zh-CN" sz="2400" dirty="0">
                <a:solidFill>
                  <a:schemeClr val="tx2"/>
                </a:solidFill>
                <a:cs typeface="Gill Sans"/>
              </a:rPr>
              <a:t>SNMT vs UNMT qualitative differences</a:t>
            </a:r>
            <a:endParaRPr lang="en-US" sz="1967" dirty="0">
              <a:solidFill>
                <a:schemeClr val="tx2"/>
              </a:solidFill>
              <a:ea typeface="宋体"/>
              <a:cs typeface="Gill Sans"/>
            </a:endParaRPr>
          </a:p>
        </p:txBody>
      </p:sp>
      <p:sp>
        <p:nvSpPr>
          <p:cNvPr id="4" name="Title 1">
            <a:extLst>
              <a:ext uri="{FF2B5EF4-FFF2-40B4-BE49-F238E27FC236}">
                <a16:creationId xmlns:a16="http://schemas.microsoft.com/office/drawing/2014/main" id="{F1FF160D-6AA1-C24E-A4E7-0578BBCB502A}"/>
              </a:ext>
            </a:extLst>
          </p:cNvPr>
          <p:cNvSpPr>
            <a:spLocks noGrp="1"/>
          </p:cNvSpPr>
          <p:nvPr>
            <p:ph type="title"/>
          </p:nvPr>
        </p:nvSpPr>
        <p:spPr>
          <a:xfrm>
            <a:off x="628650" y="542726"/>
            <a:ext cx="7886700" cy="706045"/>
          </a:xfrm>
        </p:spPr>
        <p:txBody>
          <a:bodyPr lIns="91440" tIns="45720" rIns="91440" bIns="45720" anchor="t"/>
          <a:lstStyle/>
          <a:p>
            <a:r>
              <a:rPr lang="en-US" altLang="zh-CN" sz="3650" dirty="0">
                <a:cs typeface="Gill Sans"/>
              </a:rPr>
              <a:t>Summary</a:t>
            </a:r>
            <a:endParaRPr lang="en-US" sz="3650" dirty="0">
              <a:cs typeface="Gill Sans"/>
            </a:endParaRPr>
          </a:p>
        </p:txBody>
      </p:sp>
    </p:spTree>
    <p:extLst>
      <p:ext uri="{BB962C8B-B14F-4D97-AF65-F5344CB8AC3E}">
        <p14:creationId xmlns:p14="http://schemas.microsoft.com/office/powerpoint/2010/main" val="281390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05FF-5749-484D-A1CD-735F09F615FA}"/>
              </a:ext>
            </a:extLst>
          </p:cNvPr>
          <p:cNvSpPr>
            <a:spLocks noGrp="1"/>
          </p:cNvSpPr>
          <p:nvPr>
            <p:ph type="title"/>
          </p:nvPr>
        </p:nvSpPr>
        <p:spPr/>
        <p:txBody>
          <a:bodyPr/>
          <a:lstStyle/>
          <a:p>
            <a:r>
              <a:rPr lang="en-US" dirty="0"/>
              <a:t>Zipfian Distribution</a:t>
            </a:r>
          </a:p>
        </p:txBody>
      </p:sp>
      <p:sp>
        <p:nvSpPr>
          <p:cNvPr id="3" name="Content Placeholder 2">
            <a:extLst>
              <a:ext uri="{FF2B5EF4-FFF2-40B4-BE49-F238E27FC236}">
                <a16:creationId xmlns:a16="http://schemas.microsoft.com/office/drawing/2014/main" id="{010AF9E6-9818-F34A-A7EB-3A400717E2FB}"/>
              </a:ext>
            </a:extLst>
          </p:cNvPr>
          <p:cNvSpPr>
            <a:spLocks noGrp="1"/>
          </p:cNvSpPr>
          <p:nvPr>
            <p:ph idx="13"/>
          </p:nvPr>
        </p:nvSpPr>
        <p:spPr>
          <a:xfrm>
            <a:off x="628650" y="1383293"/>
            <a:ext cx="3401090" cy="3103169"/>
          </a:xfrm>
        </p:spPr>
        <p:txBody>
          <a:bodyPr/>
          <a:lstStyle/>
          <a:p>
            <a:r>
              <a:rPr lang="en-US" sz="2700" dirty="0">
                <a:solidFill>
                  <a:schemeClr val="tx2"/>
                </a:solidFill>
              </a:rPr>
              <a:t>Imbalanced types</a:t>
            </a:r>
          </a:p>
        </p:txBody>
      </p:sp>
      <p:pic>
        <p:nvPicPr>
          <p:cNvPr id="5" name="Picture 4">
            <a:extLst>
              <a:ext uri="{FF2B5EF4-FFF2-40B4-BE49-F238E27FC236}">
                <a16:creationId xmlns:a16="http://schemas.microsoft.com/office/drawing/2014/main" id="{1BAA85E1-7594-3F40-BA1F-9B978C59EB7F}"/>
              </a:ext>
            </a:extLst>
          </p:cNvPr>
          <p:cNvPicPr>
            <a:picLocks noChangeAspect="1"/>
          </p:cNvPicPr>
          <p:nvPr/>
        </p:nvPicPr>
        <p:blipFill>
          <a:blip r:embed="rId3"/>
          <a:srcRect/>
          <a:stretch/>
        </p:blipFill>
        <p:spPr>
          <a:xfrm>
            <a:off x="3939721" y="1070599"/>
            <a:ext cx="4971403" cy="3728552"/>
          </a:xfrm>
          <a:prstGeom prst="rect">
            <a:avLst/>
          </a:prstGeom>
        </p:spPr>
      </p:pic>
      <p:sp>
        <p:nvSpPr>
          <p:cNvPr id="7" name="TextBox 6">
            <a:extLst>
              <a:ext uri="{FF2B5EF4-FFF2-40B4-BE49-F238E27FC236}">
                <a16:creationId xmlns:a16="http://schemas.microsoft.com/office/drawing/2014/main" id="{230195B5-AAF8-124C-9D57-0B6A628971EC}"/>
              </a:ext>
            </a:extLst>
          </p:cNvPr>
          <p:cNvSpPr txBox="1"/>
          <p:nvPr/>
        </p:nvSpPr>
        <p:spPr>
          <a:xfrm>
            <a:off x="5534316" y="786887"/>
            <a:ext cx="2787943" cy="614399"/>
          </a:xfrm>
          <a:prstGeom prst="rect">
            <a:avLst/>
          </a:prstGeom>
          <a:noFill/>
        </p:spPr>
        <p:txBody>
          <a:bodyPr wrap="none" rtlCol="0">
            <a:spAutoFit/>
          </a:bodyPr>
          <a:lstStyle/>
          <a:p>
            <a:pPr algn="ctr">
              <a:lnSpc>
                <a:spcPct val="150000"/>
              </a:lnSpc>
            </a:pPr>
            <a:r>
              <a:rPr lang="en-US" sz="12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Term frequencies from </a:t>
            </a:r>
            <a:r>
              <a:rPr lang="en-US" sz="1200" b="1"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Brown Corpus</a:t>
            </a:r>
            <a:r>
              <a:rPr lang="en-US" sz="12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a:t>
            </a:r>
            <a:br>
              <a:rPr lang="en-US" sz="12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2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~1M tokens, ~50K types </a:t>
            </a:r>
          </a:p>
        </p:txBody>
      </p:sp>
    </p:spTree>
    <p:extLst>
      <p:ext uri="{BB962C8B-B14F-4D97-AF65-F5344CB8AC3E}">
        <p14:creationId xmlns:p14="http://schemas.microsoft.com/office/powerpoint/2010/main" val="4083604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0020-1646-A44C-836E-8D39E0283B55}"/>
              </a:ext>
            </a:extLst>
          </p:cNvPr>
          <p:cNvSpPr>
            <a:spLocks noGrp="1"/>
          </p:cNvSpPr>
          <p:nvPr>
            <p:ph type="title"/>
          </p:nvPr>
        </p:nvSpPr>
        <p:spPr>
          <a:xfrm>
            <a:off x="628650" y="136335"/>
            <a:ext cx="7886700" cy="469721"/>
          </a:xfrm>
        </p:spPr>
        <p:txBody>
          <a:bodyPr/>
          <a:lstStyle/>
          <a:p>
            <a:r>
              <a:rPr lang="en-US" sz="2800" dirty="0">
                <a:latin typeface="Arial Hebrew" pitchFamily="2" charset="-79"/>
                <a:cs typeface="Arial Hebrew" pitchFamily="2" charset="-79"/>
              </a:rPr>
              <a:t>References</a:t>
            </a:r>
          </a:p>
        </p:txBody>
      </p:sp>
      <p:sp>
        <p:nvSpPr>
          <p:cNvPr id="3" name="Content Placeholder 2">
            <a:extLst>
              <a:ext uri="{FF2B5EF4-FFF2-40B4-BE49-F238E27FC236}">
                <a16:creationId xmlns:a16="http://schemas.microsoft.com/office/drawing/2014/main" id="{ED4BAB3A-20A1-4349-B36F-137E34FD5250}"/>
              </a:ext>
            </a:extLst>
          </p:cNvPr>
          <p:cNvSpPr>
            <a:spLocks noGrp="1"/>
          </p:cNvSpPr>
          <p:nvPr>
            <p:ph idx="13"/>
          </p:nvPr>
        </p:nvSpPr>
        <p:spPr>
          <a:xfrm>
            <a:off x="161693" y="606057"/>
            <a:ext cx="8820614" cy="4221124"/>
          </a:xfrm>
        </p:spPr>
        <p:txBody>
          <a:bodyPr/>
          <a:lstStyle/>
          <a:p>
            <a:r>
              <a:rPr lang="en-US" sz="1200" dirty="0">
                <a:solidFill>
                  <a:schemeClr val="tx2"/>
                </a:solidFill>
                <a:latin typeface="Arial Hebrew" pitchFamily="2" charset="-79"/>
                <a:cs typeface="Arial Hebrew" pitchFamily="2" charset="-79"/>
              </a:rPr>
              <a:t>Mark Steedman. 2008. On Becoming a Discipline. Computational Linguistics 34, 1 (2008), 137–144. https://</a:t>
            </a:r>
            <a:r>
              <a:rPr lang="en-US" sz="1200" dirty="0" err="1">
                <a:solidFill>
                  <a:schemeClr val="tx2"/>
                </a:solidFill>
                <a:latin typeface="Arial Hebrew" pitchFamily="2" charset="-79"/>
                <a:cs typeface="Arial Hebrew" pitchFamily="2" charset="-79"/>
              </a:rPr>
              <a:t>doi.org</a:t>
            </a:r>
            <a:r>
              <a:rPr lang="en-US" sz="1200" dirty="0">
                <a:solidFill>
                  <a:schemeClr val="tx2"/>
                </a:solidFill>
                <a:latin typeface="Arial Hebrew" pitchFamily="2" charset="-79"/>
                <a:cs typeface="Arial Hebrew" pitchFamily="2" charset="-79"/>
              </a:rPr>
              <a:t>/10. 1162/coli.2008.34.1.137 </a:t>
            </a:r>
            <a:r>
              <a:rPr lang="en-US" sz="1200" dirty="0" err="1">
                <a:solidFill>
                  <a:schemeClr val="tx2"/>
                </a:solidFill>
                <a:latin typeface="Arial Hebrew" pitchFamily="2" charset="-79"/>
                <a:cs typeface="Arial Hebrew" pitchFamily="2" charset="-79"/>
              </a:rPr>
              <a:t>arXiv</a:t>
            </a:r>
            <a:r>
              <a:rPr lang="en-US" sz="1200" dirty="0">
                <a:solidFill>
                  <a:schemeClr val="tx2"/>
                </a:solidFill>
                <a:latin typeface="Arial Hebrew" pitchFamily="2" charset="-79"/>
                <a:cs typeface="Arial Hebrew" pitchFamily="2" charset="-79"/>
              </a:rPr>
              <a:t>: </a:t>
            </a:r>
            <a:r>
              <a:rPr lang="en-US" sz="1200" dirty="0">
                <a:solidFill>
                  <a:schemeClr val="tx2"/>
                </a:solidFill>
                <a:latin typeface="Arial Hebrew" pitchFamily="2" charset="-79"/>
                <a:cs typeface="Arial Hebrew" pitchFamily="2" charset="-79"/>
                <a:hlinkClick r:id="rId2">
                  <a:extLst>
                    <a:ext uri="{A12FA001-AC4F-418D-AE19-62706E023703}">
                      <ahyp:hlinkClr xmlns:ahyp="http://schemas.microsoft.com/office/drawing/2018/hyperlinkcolor" val="tx"/>
                    </a:ext>
                  </a:extLst>
                </a:hlinkClick>
              </a:rPr>
              <a:t>https://doi.org/10.1162/coli.2008.34.1.137</a:t>
            </a:r>
            <a:r>
              <a:rPr lang="en-US" sz="1200" dirty="0">
                <a:solidFill>
                  <a:schemeClr val="tx2"/>
                </a:solidFill>
                <a:latin typeface="Arial Hebrew" pitchFamily="2" charset="-79"/>
                <a:cs typeface="Arial Hebrew" pitchFamily="2" charset="-79"/>
              </a:rPr>
              <a:t> </a:t>
            </a:r>
          </a:p>
          <a:p>
            <a:r>
              <a:rPr lang="en-US" sz="1200" dirty="0">
                <a:solidFill>
                  <a:schemeClr val="tx2"/>
                </a:solidFill>
                <a:latin typeface="Arial Hebrew" pitchFamily="2" charset="-79"/>
                <a:cs typeface="Arial Hebrew" pitchFamily="2" charset="-79"/>
              </a:rPr>
              <a:t>Gowda, Thamme, and Jonathan May. "Finding the Optimal Vocabulary Size for Neural Machine Translation." </a:t>
            </a:r>
            <a:r>
              <a:rPr lang="en-US" sz="1200" i="1" dirty="0">
                <a:solidFill>
                  <a:schemeClr val="tx2"/>
                </a:solidFill>
                <a:latin typeface="Arial Hebrew" pitchFamily="2" charset="-79"/>
                <a:cs typeface="Arial Hebrew" pitchFamily="2" charset="-79"/>
              </a:rPr>
              <a:t>Proceedings of the 2020 Conference on Empirical Methods in Natural Language Processing: Findings</a:t>
            </a:r>
            <a:r>
              <a:rPr lang="en-US" sz="1200" dirty="0">
                <a:solidFill>
                  <a:schemeClr val="tx2"/>
                </a:solidFill>
                <a:latin typeface="Arial Hebrew" pitchFamily="2" charset="-79"/>
                <a:cs typeface="Arial Hebrew" pitchFamily="2" charset="-79"/>
              </a:rPr>
              <a:t>. 2020.</a:t>
            </a:r>
          </a:p>
          <a:p>
            <a:r>
              <a:rPr lang="en-US" sz="1200" dirty="0">
                <a:solidFill>
                  <a:schemeClr val="tx2"/>
                </a:solidFill>
                <a:latin typeface="Arial Hebrew" pitchFamily="2" charset="-79"/>
                <a:cs typeface="Arial Hebrew" pitchFamily="2" charset="-79"/>
              </a:rPr>
              <a:t>Rico </a:t>
            </a:r>
            <a:r>
              <a:rPr lang="en-US" sz="1200" dirty="0" err="1">
                <a:solidFill>
                  <a:schemeClr val="tx2"/>
                </a:solidFill>
                <a:latin typeface="Arial Hebrew" pitchFamily="2" charset="-79"/>
                <a:cs typeface="Arial Hebrew" pitchFamily="2" charset="-79"/>
              </a:rPr>
              <a:t>Sennrich</a:t>
            </a:r>
            <a:r>
              <a:rPr lang="en-US" sz="1200" dirty="0">
                <a:solidFill>
                  <a:schemeClr val="tx2"/>
                </a:solidFill>
                <a:latin typeface="Arial Hebrew" pitchFamily="2" charset="-79"/>
                <a:cs typeface="Arial Hebrew" pitchFamily="2" charset="-79"/>
              </a:rPr>
              <a:t>, Barry Haddow, and Alexandra Birch. 2016. Neural Machine Translation of Rare Words with </a:t>
            </a:r>
            <a:r>
              <a:rPr lang="en-US" sz="1200" dirty="0" err="1">
                <a:solidFill>
                  <a:schemeClr val="tx2"/>
                </a:solidFill>
                <a:latin typeface="Arial Hebrew" pitchFamily="2" charset="-79"/>
                <a:cs typeface="Arial Hebrew" pitchFamily="2" charset="-79"/>
              </a:rPr>
              <a:t>Subword</a:t>
            </a:r>
            <a:r>
              <a:rPr lang="en-US" sz="1200" dirty="0">
                <a:solidFill>
                  <a:schemeClr val="tx2"/>
                </a:solidFill>
                <a:latin typeface="Arial Hebrew" pitchFamily="2" charset="-79"/>
                <a:cs typeface="Arial Hebrew" pitchFamily="2" charset="-79"/>
              </a:rPr>
              <a:t> Units. In Proceedings of the 54th Annual Meeting of the Association for Computational Linguistics (Volume 1: Long Papers). Association for Computational Linguistics, Berlin, Germany, 1715–1725. </a:t>
            </a:r>
            <a:r>
              <a:rPr lang="en-US" sz="1200" dirty="0">
                <a:solidFill>
                  <a:schemeClr val="tx2"/>
                </a:solidFill>
                <a:latin typeface="Arial Hebrew" pitchFamily="2" charset="-79"/>
                <a:cs typeface="Arial Hebrew" pitchFamily="2" charset="-79"/>
                <a:hlinkClick r:id="rId3">
                  <a:extLst>
                    <a:ext uri="{A12FA001-AC4F-418D-AE19-62706E023703}">
                      <ahyp:hlinkClr xmlns:ahyp="http://schemas.microsoft.com/office/drawing/2018/hyperlinkcolor" val="tx"/>
                    </a:ext>
                  </a:extLst>
                </a:hlinkClick>
              </a:rPr>
              <a:t>https://doi.org/10.18653/v1/P16-1162</a:t>
            </a:r>
            <a:r>
              <a:rPr lang="en-US" sz="1200" dirty="0">
                <a:solidFill>
                  <a:schemeClr val="tx2"/>
                </a:solidFill>
                <a:latin typeface="Arial Hebrew" pitchFamily="2" charset="-79"/>
                <a:cs typeface="Arial Hebrew" pitchFamily="2" charset="-79"/>
              </a:rPr>
              <a:t> </a:t>
            </a:r>
          </a:p>
          <a:p>
            <a:r>
              <a:rPr lang="en-US" sz="1200" dirty="0">
                <a:solidFill>
                  <a:schemeClr val="tx2"/>
                </a:solidFill>
                <a:latin typeface="Arial Hebrew" pitchFamily="2" charset="-79"/>
                <a:cs typeface="Arial Hebrew" pitchFamily="2" charset="-79"/>
              </a:rPr>
              <a:t>Kishore </a:t>
            </a:r>
            <a:r>
              <a:rPr lang="en-US" sz="1200" dirty="0" err="1">
                <a:solidFill>
                  <a:schemeClr val="tx2"/>
                </a:solidFill>
                <a:latin typeface="Arial Hebrew" pitchFamily="2" charset="-79"/>
                <a:cs typeface="Arial Hebrew" pitchFamily="2" charset="-79"/>
              </a:rPr>
              <a:t>Papineni</a:t>
            </a:r>
            <a:r>
              <a:rPr lang="en-US" sz="1200" dirty="0">
                <a:solidFill>
                  <a:schemeClr val="tx2"/>
                </a:solidFill>
                <a:latin typeface="Arial Hebrew" pitchFamily="2" charset="-79"/>
                <a:cs typeface="Arial Hebrew" pitchFamily="2" charset="-79"/>
              </a:rPr>
              <a:t>, Salim </a:t>
            </a:r>
            <a:r>
              <a:rPr lang="en-US" sz="1200" dirty="0" err="1">
                <a:solidFill>
                  <a:schemeClr val="tx2"/>
                </a:solidFill>
                <a:latin typeface="Arial Hebrew" pitchFamily="2" charset="-79"/>
                <a:cs typeface="Arial Hebrew" pitchFamily="2" charset="-79"/>
              </a:rPr>
              <a:t>Roukos</a:t>
            </a:r>
            <a:r>
              <a:rPr lang="en-US" sz="1200" dirty="0">
                <a:solidFill>
                  <a:schemeClr val="tx2"/>
                </a:solidFill>
                <a:latin typeface="Arial Hebrew" pitchFamily="2" charset="-79"/>
                <a:cs typeface="Arial Hebrew" pitchFamily="2" charset="-79"/>
              </a:rPr>
              <a:t>, Todd Ward, and Wei-Jing Zhu. 2002. </a:t>
            </a:r>
            <a:r>
              <a:rPr lang="en-US" sz="1200" b="1" dirty="0">
                <a:solidFill>
                  <a:schemeClr val="tx2"/>
                </a:solidFill>
                <a:latin typeface="Arial Hebrew" pitchFamily="2" charset="-79"/>
                <a:cs typeface="Arial Hebrew" pitchFamily="2" charset="-79"/>
              </a:rPr>
              <a:t>BLEU</a:t>
            </a:r>
            <a:r>
              <a:rPr lang="en-US" sz="1200" dirty="0">
                <a:solidFill>
                  <a:schemeClr val="tx2"/>
                </a:solidFill>
                <a:latin typeface="Arial Hebrew" pitchFamily="2" charset="-79"/>
                <a:cs typeface="Arial Hebrew" pitchFamily="2" charset="-79"/>
              </a:rPr>
              <a:t>: a Method for Automatic Evaluation of Machine Translation. In Proceedings of the 40th Annual Meeting of the Association for Computational Linguistics. Association for Computational Linguistics, Philadelphia, Pennsylvania, USA, 311–318. https://</a:t>
            </a:r>
            <a:r>
              <a:rPr lang="en-US" sz="1200" dirty="0" err="1">
                <a:solidFill>
                  <a:schemeClr val="tx2"/>
                </a:solidFill>
                <a:latin typeface="Arial Hebrew" pitchFamily="2" charset="-79"/>
                <a:cs typeface="Arial Hebrew" pitchFamily="2" charset="-79"/>
              </a:rPr>
              <a:t>doi.org</a:t>
            </a:r>
            <a:r>
              <a:rPr lang="en-US" sz="1200" dirty="0">
                <a:solidFill>
                  <a:schemeClr val="tx2"/>
                </a:solidFill>
                <a:latin typeface="Arial Hebrew" pitchFamily="2" charset="-79"/>
                <a:cs typeface="Arial Hebrew" pitchFamily="2" charset="-79"/>
              </a:rPr>
              <a:t>/10.3115/1073083. 1073135</a:t>
            </a:r>
          </a:p>
          <a:p>
            <a:r>
              <a:rPr lang="en-US" sz="1200" dirty="0">
                <a:solidFill>
                  <a:schemeClr val="tx2"/>
                </a:solidFill>
                <a:latin typeface="Arial Hebrew" pitchFamily="2" charset="-79"/>
                <a:cs typeface="Arial Hebrew" pitchFamily="2" charset="-79"/>
              </a:rPr>
              <a:t>Maja </a:t>
            </a:r>
            <a:r>
              <a:rPr lang="en-US" sz="1200" dirty="0" err="1">
                <a:solidFill>
                  <a:schemeClr val="tx2"/>
                </a:solidFill>
                <a:latin typeface="Arial Hebrew" pitchFamily="2" charset="-79"/>
                <a:cs typeface="Arial Hebrew" pitchFamily="2" charset="-79"/>
              </a:rPr>
              <a:t>Popović</a:t>
            </a:r>
            <a:r>
              <a:rPr lang="en-US" sz="1200" dirty="0">
                <a:solidFill>
                  <a:schemeClr val="tx2"/>
                </a:solidFill>
                <a:latin typeface="Arial Hebrew" pitchFamily="2" charset="-79"/>
                <a:cs typeface="Arial Hebrew" pitchFamily="2" charset="-79"/>
              </a:rPr>
              <a:t>. 2015. </a:t>
            </a:r>
            <a:r>
              <a:rPr lang="en-US" sz="1200" b="1" dirty="0" err="1">
                <a:solidFill>
                  <a:schemeClr val="tx2"/>
                </a:solidFill>
                <a:latin typeface="Arial Hebrew" pitchFamily="2" charset="-79"/>
                <a:cs typeface="Arial Hebrew" pitchFamily="2" charset="-79"/>
              </a:rPr>
              <a:t>ChrF</a:t>
            </a:r>
            <a:r>
              <a:rPr lang="en-US" sz="1200" b="1" dirty="0">
                <a:solidFill>
                  <a:schemeClr val="tx2"/>
                </a:solidFill>
                <a:latin typeface="Arial Hebrew" pitchFamily="2" charset="-79"/>
                <a:cs typeface="Arial Hebrew" pitchFamily="2" charset="-79"/>
              </a:rPr>
              <a:t>:</a:t>
            </a:r>
            <a:r>
              <a:rPr lang="en-US" sz="1200" dirty="0">
                <a:solidFill>
                  <a:schemeClr val="tx2"/>
                </a:solidFill>
                <a:latin typeface="Arial Hebrew" pitchFamily="2" charset="-79"/>
                <a:cs typeface="Arial Hebrew" pitchFamily="2" charset="-79"/>
              </a:rPr>
              <a:t> character n-gram F-score for automatic MT evaluation. In Proceedings of the Tenth Workshop on Statistical Machine Translation. Association for Computational Linguistics, Lisbon, Portugal, 392–395. https: //</a:t>
            </a:r>
            <a:r>
              <a:rPr lang="en-US" sz="1200" dirty="0" err="1">
                <a:solidFill>
                  <a:schemeClr val="tx2"/>
                </a:solidFill>
                <a:latin typeface="Arial Hebrew" pitchFamily="2" charset="-79"/>
                <a:cs typeface="Arial Hebrew" pitchFamily="2" charset="-79"/>
              </a:rPr>
              <a:t>doi.org</a:t>
            </a:r>
            <a:r>
              <a:rPr lang="en-US" sz="1200" dirty="0">
                <a:solidFill>
                  <a:schemeClr val="tx2"/>
                </a:solidFill>
                <a:latin typeface="Arial Hebrew" pitchFamily="2" charset="-79"/>
                <a:cs typeface="Arial Hebrew" pitchFamily="2" charset="-79"/>
              </a:rPr>
              <a:t>/10.18653/v1/W15-3049</a:t>
            </a:r>
          </a:p>
          <a:p>
            <a:r>
              <a:rPr lang="en-US" sz="1200" dirty="0">
                <a:solidFill>
                  <a:schemeClr val="tx2"/>
                </a:solidFill>
                <a:latin typeface="Arial Hebrew" pitchFamily="2" charset="-79"/>
                <a:cs typeface="Arial Hebrew" pitchFamily="2" charset="-79"/>
              </a:rPr>
              <a:t>Thibault </a:t>
            </a:r>
            <a:r>
              <a:rPr lang="en-US" sz="1200" dirty="0" err="1">
                <a:solidFill>
                  <a:schemeClr val="tx2"/>
                </a:solidFill>
                <a:latin typeface="Arial Hebrew" pitchFamily="2" charset="-79"/>
                <a:cs typeface="Arial Hebrew" pitchFamily="2" charset="-79"/>
              </a:rPr>
              <a:t>Sellam</a:t>
            </a:r>
            <a:r>
              <a:rPr lang="en-US" sz="1200" dirty="0">
                <a:solidFill>
                  <a:schemeClr val="tx2"/>
                </a:solidFill>
                <a:latin typeface="Arial Hebrew" pitchFamily="2" charset="-79"/>
                <a:cs typeface="Arial Hebrew" pitchFamily="2" charset="-79"/>
              </a:rPr>
              <a:t>, </a:t>
            </a:r>
            <a:r>
              <a:rPr lang="en-US" sz="1200" dirty="0" err="1">
                <a:solidFill>
                  <a:schemeClr val="tx2"/>
                </a:solidFill>
                <a:latin typeface="Arial Hebrew" pitchFamily="2" charset="-79"/>
                <a:cs typeface="Arial Hebrew" pitchFamily="2" charset="-79"/>
              </a:rPr>
              <a:t>Dipanjan</a:t>
            </a:r>
            <a:r>
              <a:rPr lang="en-US" sz="1200" dirty="0">
                <a:solidFill>
                  <a:schemeClr val="tx2"/>
                </a:solidFill>
                <a:latin typeface="Arial Hebrew" pitchFamily="2" charset="-79"/>
                <a:cs typeface="Arial Hebrew" pitchFamily="2" charset="-79"/>
              </a:rPr>
              <a:t> Das, and Ankur Parikh. 2020. </a:t>
            </a:r>
            <a:r>
              <a:rPr lang="en-US" sz="1200" b="1" dirty="0">
                <a:solidFill>
                  <a:schemeClr val="tx2"/>
                </a:solidFill>
                <a:latin typeface="Arial Hebrew" pitchFamily="2" charset="-79"/>
                <a:cs typeface="Arial Hebrew" pitchFamily="2" charset="-79"/>
              </a:rPr>
              <a:t>BLEURT</a:t>
            </a:r>
            <a:r>
              <a:rPr lang="en-US" sz="1200" dirty="0">
                <a:solidFill>
                  <a:schemeClr val="tx2"/>
                </a:solidFill>
                <a:latin typeface="Arial Hebrew" pitchFamily="2" charset="-79"/>
                <a:cs typeface="Arial Hebrew" pitchFamily="2" charset="-79"/>
              </a:rPr>
              <a:t>: Learning Robust Metrics for Text Generation. In Proceedings of the 58th Annual Meeting of the Association for Computational Linguistics. Association for Computational Linguistics, Online, 7881–7892. </a:t>
            </a:r>
            <a:r>
              <a:rPr lang="en-US" sz="1200" dirty="0">
                <a:solidFill>
                  <a:schemeClr val="tx2"/>
                </a:solidFill>
                <a:latin typeface="Arial Hebrew" pitchFamily="2" charset="-79"/>
                <a:cs typeface="Arial Hebrew" pitchFamily="2" charset="-79"/>
                <a:hlinkClick r:id="rId4">
                  <a:extLst>
                    <a:ext uri="{A12FA001-AC4F-418D-AE19-62706E023703}">
                      <ahyp:hlinkClr xmlns:ahyp="http://schemas.microsoft.com/office/drawing/2018/hyperlinkcolor" val="tx"/>
                    </a:ext>
                  </a:extLst>
                </a:hlinkClick>
              </a:rPr>
              <a:t>https://www.aclweb.org/anthology/2020.acl-main.704</a:t>
            </a:r>
            <a:endParaRPr lang="en-US" sz="1200" dirty="0">
              <a:solidFill>
                <a:schemeClr val="tx2"/>
              </a:solidFill>
              <a:latin typeface="Arial Hebrew" pitchFamily="2" charset="-79"/>
              <a:cs typeface="Arial Hebrew" pitchFamily="2" charset="-79"/>
            </a:endParaRPr>
          </a:p>
          <a:p>
            <a:r>
              <a:rPr lang="en-US" sz="1200" dirty="0">
                <a:solidFill>
                  <a:schemeClr val="tx2"/>
                </a:solidFill>
                <a:latin typeface="Arial Hebrew" pitchFamily="2" charset="-79"/>
                <a:cs typeface="Arial Hebrew" pitchFamily="2" charset="-79"/>
              </a:rPr>
              <a:t>Ilya </a:t>
            </a:r>
            <a:r>
              <a:rPr lang="en-US" sz="1200" dirty="0" err="1">
                <a:solidFill>
                  <a:schemeClr val="tx2"/>
                </a:solidFill>
                <a:latin typeface="Arial Hebrew" pitchFamily="2" charset="-79"/>
                <a:cs typeface="Arial Hebrew" pitchFamily="2" charset="-79"/>
              </a:rPr>
              <a:t>Zavorin</a:t>
            </a:r>
            <a:r>
              <a:rPr lang="en-US" sz="1200" dirty="0">
                <a:solidFill>
                  <a:schemeClr val="tx2"/>
                </a:solidFill>
                <a:latin typeface="Arial Hebrew" pitchFamily="2" charset="-79"/>
                <a:cs typeface="Arial Hebrew" pitchFamily="2" charset="-79"/>
              </a:rPr>
              <a:t>, Aric Bills, Cassian Corey, Michelle Morrison, Audrey Tong, and Richard Tong. 2020. Corpora for Cross-Language Information Retrieval in Six Less-Resourced Languages. In Proceedings of the workshop on Cross-Language Search and Summarization of Text and Speech (</a:t>
            </a:r>
            <a:r>
              <a:rPr lang="en-US" sz="1200" b="1" dirty="0">
                <a:solidFill>
                  <a:schemeClr val="tx2"/>
                </a:solidFill>
                <a:latin typeface="Arial Hebrew" pitchFamily="2" charset="-79"/>
                <a:cs typeface="Arial Hebrew" pitchFamily="2" charset="-79"/>
              </a:rPr>
              <a:t>CLSSTS2020</a:t>
            </a:r>
            <a:r>
              <a:rPr lang="en-US" sz="1200" dirty="0">
                <a:solidFill>
                  <a:schemeClr val="tx2"/>
                </a:solidFill>
                <a:latin typeface="Arial Hebrew" pitchFamily="2" charset="-79"/>
                <a:cs typeface="Arial Hebrew" pitchFamily="2" charset="-79"/>
              </a:rPr>
              <a:t>). European Language Resources Association, Marseille, France, 7–13. </a:t>
            </a:r>
            <a:r>
              <a:rPr lang="en-US" sz="1200" dirty="0">
                <a:solidFill>
                  <a:schemeClr val="tx2"/>
                </a:solidFill>
                <a:latin typeface="Arial Hebrew" pitchFamily="2" charset="-79"/>
                <a:cs typeface="Arial Hebrew" pitchFamily="2" charset="-79"/>
                <a:hlinkClick r:id="rId5">
                  <a:extLst>
                    <a:ext uri="{A12FA001-AC4F-418D-AE19-62706E023703}">
                      <ahyp:hlinkClr xmlns:ahyp="http://schemas.microsoft.com/office/drawing/2018/hyperlinkcolor" val="tx"/>
                    </a:ext>
                  </a:extLst>
                </a:hlinkClick>
              </a:rPr>
              <a:t>https://www.aclweb.org/anthology/2020.clssts-1.2</a:t>
            </a:r>
            <a:endParaRPr lang="en-US" sz="1200" dirty="0">
              <a:solidFill>
                <a:schemeClr val="tx2"/>
              </a:solidFill>
              <a:latin typeface="Arial Hebrew" pitchFamily="2" charset="-79"/>
              <a:cs typeface="Arial Hebrew" pitchFamily="2" charset="-79"/>
            </a:endParaRPr>
          </a:p>
        </p:txBody>
      </p:sp>
    </p:spTree>
    <p:extLst>
      <p:ext uri="{BB962C8B-B14F-4D97-AF65-F5344CB8AC3E}">
        <p14:creationId xmlns:p14="http://schemas.microsoft.com/office/powerpoint/2010/main" val="1032387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DF1C-7116-814F-A917-80FC49610D82}"/>
              </a:ext>
            </a:extLst>
          </p:cNvPr>
          <p:cNvSpPr>
            <a:spLocks noGrp="1"/>
          </p:cNvSpPr>
          <p:nvPr>
            <p:ph type="title"/>
          </p:nvPr>
        </p:nvSpPr>
        <p:spPr>
          <a:xfrm>
            <a:off x="742935" y="3971278"/>
            <a:ext cx="7886700" cy="706045"/>
          </a:xfrm>
        </p:spPr>
        <p:txBody>
          <a:bodyPr/>
          <a:lstStyle/>
          <a:p>
            <a:pPr algn="r"/>
            <a:r>
              <a:rPr lang="en-US"/>
              <a:t>THANK YOU 🙏🏼</a:t>
            </a:r>
          </a:p>
        </p:txBody>
      </p:sp>
      <p:sp>
        <p:nvSpPr>
          <p:cNvPr id="4" name="Rectangle 3">
            <a:extLst>
              <a:ext uri="{FF2B5EF4-FFF2-40B4-BE49-F238E27FC236}">
                <a16:creationId xmlns:a16="http://schemas.microsoft.com/office/drawing/2014/main" id="{B81DC687-54B2-2046-8E71-DF54BF191A5D}"/>
              </a:ext>
            </a:extLst>
          </p:cNvPr>
          <p:cNvSpPr/>
          <p:nvPr/>
        </p:nvSpPr>
        <p:spPr>
          <a:xfrm>
            <a:off x="457200" y="893243"/>
            <a:ext cx="8119872" cy="677108"/>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tx2"/>
                </a:solidFill>
              </a:rPr>
              <a:t>Fork of </a:t>
            </a:r>
            <a:r>
              <a:rPr lang="en-US" sz="2000" dirty="0" err="1">
                <a:solidFill>
                  <a:schemeClr val="tx2"/>
                </a:solidFill>
              </a:rPr>
              <a:t>SacreBLEU</a:t>
            </a:r>
            <a:r>
              <a:rPr lang="en-US" sz="2000" dirty="0">
                <a:solidFill>
                  <a:schemeClr val="tx2"/>
                </a:solidFill>
              </a:rPr>
              <a:t>: </a:t>
            </a:r>
            <a:r>
              <a:rPr lang="en-US" sz="2000" dirty="0">
                <a:solidFill>
                  <a:schemeClr val="accent1"/>
                </a:solidFill>
                <a:hlinkClick r:id="rId3">
                  <a:extLst>
                    <a:ext uri="{A12FA001-AC4F-418D-AE19-62706E023703}">
                      <ahyp:hlinkClr xmlns:ahyp="http://schemas.microsoft.com/office/drawing/2018/hyperlinkcolor" val="tx"/>
                    </a:ext>
                  </a:extLst>
                </a:hlinkClick>
              </a:rPr>
              <a:t>https://github.com/isi-nlp/sacrebleu</a:t>
            </a:r>
            <a:r>
              <a:rPr lang="en-US" sz="2000" dirty="0">
                <a:solidFill>
                  <a:schemeClr val="accent1"/>
                </a:solidFill>
              </a:rPr>
              <a:t> </a:t>
            </a:r>
          </a:p>
          <a:p>
            <a:pPr marL="342900" indent="-342900">
              <a:buFont typeface="Arial" panose="020B0604020202020204" pitchFamily="34" charset="0"/>
              <a:buChar char="•"/>
            </a:pPr>
            <a:r>
              <a:rPr lang="en-US" dirty="0">
                <a:solidFill>
                  <a:schemeClr val="tx2"/>
                </a:solidFill>
              </a:rPr>
              <a:t>Pull request is under review: </a:t>
            </a:r>
            <a:r>
              <a:rPr lang="en-US" dirty="0">
                <a:solidFill>
                  <a:schemeClr val="accent1"/>
                </a:solidFill>
                <a:hlinkClick r:id="rId4">
                  <a:extLst>
                    <a:ext uri="{A12FA001-AC4F-418D-AE19-62706E023703}">
                      <ahyp:hlinkClr xmlns:ahyp="http://schemas.microsoft.com/office/drawing/2018/hyperlinkcolor" val="tx"/>
                    </a:ext>
                  </a:extLst>
                </a:hlinkClick>
              </a:rPr>
              <a:t>https://github.com/mjpost/sacrebleu/pull/153</a:t>
            </a:r>
            <a:endParaRPr lang="en-US" sz="2000" dirty="0">
              <a:solidFill>
                <a:schemeClr val="accent1"/>
              </a:solidFill>
            </a:endParaRPr>
          </a:p>
        </p:txBody>
      </p:sp>
    </p:spTree>
    <p:extLst>
      <p:ext uri="{BB962C8B-B14F-4D97-AF65-F5344CB8AC3E}">
        <p14:creationId xmlns:p14="http://schemas.microsoft.com/office/powerpoint/2010/main" val="1958692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C01A-1B20-AB48-8323-1AC61D4C31F2}"/>
              </a:ext>
            </a:extLst>
          </p:cNvPr>
          <p:cNvSpPr>
            <a:spLocks noGrp="1"/>
          </p:cNvSpPr>
          <p:nvPr>
            <p:ph type="title"/>
          </p:nvPr>
        </p:nvSpPr>
        <p:spPr/>
        <p:txBody>
          <a:bodyPr/>
          <a:lstStyle/>
          <a:p>
            <a:r>
              <a:rPr lang="en-US" dirty="0"/>
              <a:t>Downstream CLIR Task: Pipeline</a:t>
            </a:r>
          </a:p>
        </p:txBody>
      </p:sp>
      <p:grpSp>
        <p:nvGrpSpPr>
          <p:cNvPr id="7" name="Group 6">
            <a:extLst>
              <a:ext uri="{FF2B5EF4-FFF2-40B4-BE49-F238E27FC236}">
                <a16:creationId xmlns:a16="http://schemas.microsoft.com/office/drawing/2014/main" id="{EDE8D4FE-FB90-EF46-8887-946CCE3740EF}"/>
              </a:ext>
            </a:extLst>
          </p:cNvPr>
          <p:cNvGrpSpPr/>
          <p:nvPr/>
        </p:nvGrpSpPr>
        <p:grpSpPr>
          <a:xfrm>
            <a:off x="4761338" y="1148255"/>
            <a:ext cx="1056576" cy="512617"/>
            <a:chOff x="538512" y="1118838"/>
            <a:chExt cx="1056576" cy="735547"/>
          </a:xfrm>
        </p:grpSpPr>
        <p:sp>
          <p:nvSpPr>
            <p:cNvPr id="5" name="Folded Corner 4">
              <a:extLst>
                <a:ext uri="{FF2B5EF4-FFF2-40B4-BE49-F238E27FC236}">
                  <a16:creationId xmlns:a16="http://schemas.microsoft.com/office/drawing/2014/main" id="{44305D09-EE14-A642-9CB9-28D5E69BA510}"/>
                </a:ext>
              </a:extLst>
            </p:cNvPr>
            <p:cNvSpPr/>
            <p:nvPr/>
          </p:nvSpPr>
          <p:spPr>
            <a:xfrm>
              <a:off x="538512" y="1118838"/>
              <a:ext cx="959004" cy="61404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olded Corner 7">
              <a:extLst>
                <a:ext uri="{FF2B5EF4-FFF2-40B4-BE49-F238E27FC236}">
                  <a16:creationId xmlns:a16="http://schemas.microsoft.com/office/drawing/2014/main" id="{BA1AF408-8BA2-9340-BF34-87C9F4A30287}"/>
                </a:ext>
              </a:extLst>
            </p:cNvPr>
            <p:cNvSpPr/>
            <p:nvPr/>
          </p:nvSpPr>
          <p:spPr>
            <a:xfrm>
              <a:off x="587298" y="1191288"/>
              <a:ext cx="959004" cy="61404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olded Corner 9">
              <a:extLst>
                <a:ext uri="{FF2B5EF4-FFF2-40B4-BE49-F238E27FC236}">
                  <a16:creationId xmlns:a16="http://schemas.microsoft.com/office/drawing/2014/main" id="{D4B67BCB-51BF-3B44-9B67-DC0EF5DAEFF7}"/>
                </a:ext>
              </a:extLst>
            </p:cNvPr>
            <p:cNvSpPr/>
            <p:nvPr/>
          </p:nvSpPr>
          <p:spPr>
            <a:xfrm>
              <a:off x="636084" y="1240338"/>
              <a:ext cx="959004" cy="614047"/>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Source Docs</a:t>
              </a:r>
            </a:p>
          </p:txBody>
        </p:sp>
      </p:grpSp>
      <p:grpSp>
        <p:nvGrpSpPr>
          <p:cNvPr id="11" name="Group 10">
            <a:extLst>
              <a:ext uri="{FF2B5EF4-FFF2-40B4-BE49-F238E27FC236}">
                <a16:creationId xmlns:a16="http://schemas.microsoft.com/office/drawing/2014/main" id="{357BEB86-00F7-504E-951D-4B7C658F3E92}"/>
              </a:ext>
            </a:extLst>
          </p:cNvPr>
          <p:cNvGrpSpPr/>
          <p:nvPr/>
        </p:nvGrpSpPr>
        <p:grpSpPr>
          <a:xfrm>
            <a:off x="4742660" y="2433087"/>
            <a:ext cx="1056576" cy="505996"/>
            <a:chOff x="538512" y="1118839"/>
            <a:chExt cx="1056576" cy="735546"/>
          </a:xfrm>
        </p:grpSpPr>
        <p:sp>
          <p:nvSpPr>
            <p:cNvPr id="12" name="Folded Corner 11">
              <a:extLst>
                <a:ext uri="{FF2B5EF4-FFF2-40B4-BE49-F238E27FC236}">
                  <a16:creationId xmlns:a16="http://schemas.microsoft.com/office/drawing/2014/main" id="{9928E8A0-57D8-814C-B853-2F435C01620C}"/>
                </a:ext>
              </a:extLst>
            </p:cNvPr>
            <p:cNvSpPr/>
            <p:nvPr/>
          </p:nvSpPr>
          <p:spPr>
            <a:xfrm>
              <a:off x="538512" y="11188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Folded Corner 12">
              <a:extLst>
                <a:ext uri="{FF2B5EF4-FFF2-40B4-BE49-F238E27FC236}">
                  <a16:creationId xmlns:a16="http://schemas.microsoft.com/office/drawing/2014/main" id="{F938C0DE-2F31-E44C-9798-33092F981C4D}"/>
                </a:ext>
              </a:extLst>
            </p:cNvPr>
            <p:cNvSpPr/>
            <p:nvPr/>
          </p:nvSpPr>
          <p:spPr>
            <a:xfrm>
              <a:off x="587298" y="1191288"/>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Folded Corner 13">
              <a:extLst>
                <a:ext uri="{FF2B5EF4-FFF2-40B4-BE49-F238E27FC236}">
                  <a16:creationId xmlns:a16="http://schemas.microsoft.com/office/drawing/2014/main" id="{F52A2FDF-72BE-C64A-98EE-5CAB619E25D9}"/>
                </a:ext>
              </a:extLst>
            </p:cNvPr>
            <p:cNvSpPr/>
            <p:nvPr/>
          </p:nvSpPr>
          <p:spPr>
            <a:xfrm>
              <a:off x="636084" y="12403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Queries</a:t>
              </a:r>
            </a:p>
            <a:p>
              <a:pPr algn="ctr"/>
              <a:r>
                <a:rPr lang="en-US" sz="1100" dirty="0"/>
                <a:t>(English)</a:t>
              </a:r>
            </a:p>
          </p:txBody>
        </p:sp>
      </p:grpSp>
      <p:grpSp>
        <p:nvGrpSpPr>
          <p:cNvPr id="15" name="Group 14">
            <a:extLst>
              <a:ext uri="{FF2B5EF4-FFF2-40B4-BE49-F238E27FC236}">
                <a16:creationId xmlns:a16="http://schemas.microsoft.com/office/drawing/2014/main" id="{5BA8765E-F222-694A-99C0-9FA8F1F24C1F}"/>
              </a:ext>
            </a:extLst>
          </p:cNvPr>
          <p:cNvGrpSpPr/>
          <p:nvPr/>
        </p:nvGrpSpPr>
        <p:grpSpPr>
          <a:xfrm>
            <a:off x="4753198" y="3654862"/>
            <a:ext cx="1056576" cy="544274"/>
            <a:chOff x="538512" y="1118839"/>
            <a:chExt cx="1056576" cy="735546"/>
          </a:xfrm>
        </p:grpSpPr>
        <p:sp>
          <p:nvSpPr>
            <p:cNvPr id="16" name="Folded Corner 15">
              <a:extLst>
                <a:ext uri="{FF2B5EF4-FFF2-40B4-BE49-F238E27FC236}">
                  <a16:creationId xmlns:a16="http://schemas.microsoft.com/office/drawing/2014/main" id="{229E6C02-A973-3A46-ACB3-C84B2714B4B0}"/>
                </a:ext>
              </a:extLst>
            </p:cNvPr>
            <p:cNvSpPr/>
            <p:nvPr/>
          </p:nvSpPr>
          <p:spPr>
            <a:xfrm>
              <a:off x="538512" y="11188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Folded Corner 16">
              <a:extLst>
                <a:ext uri="{FF2B5EF4-FFF2-40B4-BE49-F238E27FC236}">
                  <a16:creationId xmlns:a16="http://schemas.microsoft.com/office/drawing/2014/main" id="{5F2F518E-7B18-9049-83CE-CA5AF0ED90BF}"/>
                </a:ext>
              </a:extLst>
            </p:cNvPr>
            <p:cNvSpPr/>
            <p:nvPr/>
          </p:nvSpPr>
          <p:spPr>
            <a:xfrm>
              <a:off x="587298" y="1191288"/>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Folded Corner 17">
              <a:extLst>
                <a:ext uri="{FF2B5EF4-FFF2-40B4-BE49-F238E27FC236}">
                  <a16:creationId xmlns:a16="http://schemas.microsoft.com/office/drawing/2014/main" id="{4DC8A183-3E4C-7847-86A3-8DE457A2B0E7}"/>
                </a:ext>
              </a:extLst>
            </p:cNvPr>
            <p:cNvSpPr/>
            <p:nvPr/>
          </p:nvSpPr>
          <p:spPr>
            <a:xfrm>
              <a:off x="636084" y="12403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Query x Doc</a:t>
              </a:r>
            </a:p>
            <a:p>
              <a:pPr algn="ctr"/>
              <a:r>
                <a:rPr lang="en-US" sz="1200" dirty="0"/>
                <a:t>by Humans</a:t>
              </a:r>
            </a:p>
          </p:txBody>
        </p:sp>
      </p:grpSp>
      <p:grpSp>
        <p:nvGrpSpPr>
          <p:cNvPr id="19" name="Group 18">
            <a:extLst>
              <a:ext uri="{FF2B5EF4-FFF2-40B4-BE49-F238E27FC236}">
                <a16:creationId xmlns:a16="http://schemas.microsoft.com/office/drawing/2014/main" id="{E28195EE-E913-EE42-B897-B56E2AC66DCE}"/>
              </a:ext>
            </a:extLst>
          </p:cNvPr>
          <p:cNvGrpSpPr/>
          <p:nvPr/>
        </p:nvGrpSpPr>
        <p:grpSpPr>
          <a:xfrm>
            <a:off x="6121623" y="1719430"/>
            <a:ext cx="1360911" cy="614046"/>
            <a:chOff x="538512" y="1118839"/>
            <a:chExt cx="1056576" cy="735546"/>
          </a:xfrm>
        </p:grpSpPr>
        <p:sp>
          <p:nvSpPr>
            <p:cNvPr id="20" name="Folded Corner 19">
              <a:extLst>
                <a:ext uri="{FF2B5EF4-FFF2-40B4-BE49-F238E27FC236}">
                  <a16:creationId xmlns:a16="http://schemas.microsoft.com/office/drawing/2014/main" id="{97F9F49B-B3C7-5641-AB78-15F1C5412356}"/>
                </a:ext>
              </a:extLst>
            </p:cNvPr>
            <p:cNvSpPr/>
            <p:nvPr/>
          </p:nvSpPr>
          <p:spPr>
            <a:xfrm>
              <a:off x="538512" y="1118839"/>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Folded Corner 20">
              <a:extLst>
                <a:ext uri="{FF2B5EF4-FFF2-40B4-BE49-F238E27FC236}">
                  <a16:creationId xmlns:a16="http://schemas.microsoft.com/office/drawing/2014/main" id="{8E7A2FE6-283F-FC4A-89B2-49A92D0B8EA2}"/>
                </a:ext>
              </a:extLst>
            </p:cNvPr>
            <p:cNvSpPr/>
            <p:nvPr/>
          </p:nvSpPr>
          <p:spPr>
            <a:xfrm>
              <a:off x="587298" y="1191288"/>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Folded Corner 21">
              <a:extLst>
                <a:ext uri="{FF2B5EF4-FFF2-40B4-BE49-F238E27FC236}">
                  <a16:creationId xmlns:a16="http://schemas.microsoft.com/office/drawing/2014/main" id="{69B26C43-FEBE-1649-913B-A8227E39C909}"/>
                </a:ext>
              </a:extLst>
            </p:cNvPr>
            <p:cNvSpPr/>
            <p:nvPr/>
          </p:nvSpPr>
          <p:spPr>
            <a:xfrm>
              <a:off x="636084" y="1240339"/>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2">
                      <a:lumMod val="50000"/>
                    </a:schemeClr>
                  </a:solidFill>
                </a:rPr>
                <a:t>Translated Docs</a:t>
              </a:r>
              <a:br>
                <a:rPr lang="en-US" sz="1200" dirty="0">
                  <a:solidFill>
                    <a:schemeClr val="tx2">
                      <a:lumMod val="50000"/>
                    </a:schemeClr>
                  </a:solidFill>
                </a:rPr>
              </a:br>
              <a:r>
                <a:rPr lang="en-US" sz="1200" dirty="0">
                  <a:solidFill>
                    <a:schemeClr val="tx2">
                      <a:lumMod val="50000"/>
                    </a:schemeClr>
                  </a:solidFill>
                </a:rPr>
                <a:t>(English)</a:t>
              </a:r>
            </a:p>
          </p:txBody>
        </p:sp>
      </p:grpSp>
      <p:grpSp>
        <p:nvGrpSpPr>
          <p:cNvPr id="23" name="Group 22">
            <a:extLst>
              <a:ext uri="{FF2B5EF4-FFF2-40B4-BE49-F238E27FC236}">
                <a16:creationId xmlns:a16="http://schemas.microsoft.com/office/drawing/2014/main" id="{7882FCFF-BE48-0540-8478-8AE7B9AFDFB6}"/>
              </a:ext>
            </a:extLst>
          </p:cNvPr>
          <p:cNvGrpSpPr/>
          <p:nvPr/>
        </p:nvGrpSpPr>
        <p:grpSpPr>
          <a:xfrm>
            <a:off x="7615823" y="1107402"/>
            <a:ext cx="1360911" cy="614046"/>
            <a:chOff x="538512" y="1118839"/>
            <a:chExt cx="1056576" cy="735546"/>
          </a:xfrm>
        </p:grpSpPr>
        <p:sp>
          <p:nvSpPr>
            <p:cNvPr id="24" name="Folded Corner 23">
              <a:extLst>
                <a:ext uri="{FF2B5EF4-FFF2-40B4-BE49-F238E27FC236}">
                  <a16:creationId xmlns:a16="http://schemas.microsoft.com/office/drawing/2014/main" id="{8B5B8E74-D615-B148-86DC-779BF9444E55}"/>
                </a:ext>
              </a:extLst>
            </p:cNvPr>
            <p:cNvSpPr/>
            <p:nvPr/>
          </p:nvSpPr>
          <p:spPr>
            <a:xfrm>
              <a:off x="538512" y="1118839"/>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Folded Corner 24">
              <a:extLst>
                <a:ext uri="{FF2B5EF4-FFF2-40B4-BE49-F238E27FC236}">
                  <a16:creationId xmlns:a16="http://schemas.microsoft.com/office/drawing/2014/main" id="{AC85C097-1323-4643-BEC0-7A3D40E91691}"/>
                </a:ext>
              </a:extLst>
            </p:cNvPr>
            <p:cNvSpPr/>
            <p:nvPr/>
          </p:nvSpPr>
          <p:spPr>
            <a:xfrm>
              <a:off x="587298" y="1191288"/>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Folded Corner 25">
              <a:extLst>
                <a:ext uri="{FF2B5EF4-FFF2-40B4-BE49-F238E27FC236}">
                  <a16:creationId xmlns:a16="http://schemas.microsoft.com/office/drawing/2014/main" id="{F80AA00D-8EC5-6F41-88F0-5DF25F115108}"/>
                </a:ext>
              </a:extLst>
            </p:cNvPr>
            <p:cNvSpPr/>
            <p:nvPr/>
          </p:nvSpPr>
          <p:spPr>
            <a:xfrm>
              <a:off x="636084" y="1240339"/>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2">
                      <a:lumMod val="50000"/>
                    </a:schemeClr>
                  </a:solidFill>
                </a:rPr>
                <a:t>Source -&gt; English</a:t>
              </a:r>
              <a:br>
                <a:rPr lang="en-US" sz="1200" dirty="0">
                  <a:solidFill>
                    <a:schemeClr val="tx2">
                      <a:lumMod val="50000"/>
                    </a:schemeClr>
                  </a:solidFill>
                </a:rPr>
              </a:br>
              <a:r>
                <a:rPr lang="en-US" sz="1050" dirty="0">
                  <a:solidFill>
                    <a:schemeClr val="tx2">
                      <a:lumMod val="50000"/>
                    </a:schemeClr>
                  </a:solidFill>
                </a:rPr>
                <a:t>Human Translation</a:t>
              </a:r>
              <a:endParaRPr lang="en-US" sz="1200" dirty="0">
                <a:solidFill>
                  <a:schemeClr val="tx2">
                    <a:lumMod val="50000"/>
                  </a:schemeClr>
                </a:solidFill>
              </a:endParaRPr>
            </a:p>
          </p:txBody>
        </p:sp>
      </p:grpSp>
      <p:grpSp>
        <p:nvGrpSpPr>
          <p:cNvPr id="27" name="Group 26">
            <a:extLst>
              <a:ext uri="{FF2B5EF4-FFF2-40B4-BE49-F238E27FC236}">
                <a16:creationId xmlns:a16="http://schemas.microsoft.com/office/drawing/2014/main" id="{12364A3E-AD3E-FE4D-869D-A5B28F8800BB}"/>
              </a:ext>
            </a:extLst>
          </p:cNvPr>
          <p:cNvGrpSpPr/>
          <p:nvPr/>
        </p:nvGrpSpPr>
        <p:grpSpPr>
          <a:xfrm>
            <a:off x="6122444" y="3191583"/>
            <a:ext cx="1360088" cy="463281"/>
            <a:chOff x="538512" y="1118839"/>
            <a:chExt cx="1056576" cy="735546"/>
          </a:xfrm>
        </p:grpSpPr>
        <p:sp>
          <p:nvSpPr>
            <p:cNvPr id="28" name="Folded Corner 27">
              <a:extLst>
                <a:ext uri="{FF2B5EF4-FFF2-40B4-BE49-F238E27FC236}">
                  <a16:creationId xmlns:a16="http://schemas.microsoft.com/office/drawing/2014/main" id="{200C03D3-6001-B64A-99D7-4438A7EB0400}"/>
                </a:ext>
              </a:extLst>
            </p:cNvPr>
            <p:cNvSpPr/>
            <p:nvPr/>
          </p:nvSpPr>
          <p:spPr>
            <a:xfrm>
              <a:off x="538512" y="11188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Folded Corner 28">
              <a:extLst>
                <a:ext uri="{FF2B5EF4-FFF2-40B4-BE49-F238E27FC236}">
                  <a16:creationId xmlns:a16="http://schemas.microsoft.com/office/drawing/2014/main" id="{307C9E78-B210-934A-8347-B5DB733AA08A}"/>
                </a:ext>
              </a:extLst>
            </p:cNvPr>
            <p:cNvSpPr/>
            <p:nvPr/>
          </p:nvSpPr>
          <p:spPr>
            <a:xfrm>
              <a:off x="587298" y="1191288"/>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Folded Corner 29">
              <a:extLst>
                <a:ext uri="{FF2B5EF4-FFF2-40B4-BE49-F238E27FC236}">
                  <a16:creationId xmlns:a16="http://schemas.microsoft.com/office/drawing/2014/main" id="{DD796134-2174-874F-800E-2F6C18AB0970}"/>
                </a:ext>
              </a:extLst>
            </p:cNvPr>
            <p:cNvSpPr/>
            <p:nvPr/>
          </p:nvSpPr>
          <p:spPr>
            <a:xfrm>
              <a:off x="636084" y="12403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Query x Doc</a:t>
              </a:r>
              <a:br>
                <a:rPr lang="en-US" sz="1200"/>
              </a:br>
              <a:r>
                <a:rPr lang="en-US" sz="1000"/>
                <a:t>Rankings by IR</a:t>
              </a:r>
              <a:endParaRPr lang="en-US" sz="1200"/>
            </a:p>
          </p:txBody>
        </p:sp>
      </p:grpSp>
      <p:sp>
        <p:nvSpPr>
          <p:cNvPr id="31" name="Rectangle 30">
            <a:extLst>
              <a:ext uri="{FF2B5EF4-FFF2-40B4-BE49-F238E27FC236}">
                <a16:creationId xmlns:a16="http://schemas.microsoft.com/office/drawing/2014/main" id="{2AA4B589-5454-864D-B47F-9F7F10947094}"/>
              </a:ext>
            </a:extLst>
          </p:cNvPr>
          <p:cNvSpPr/>
          <p:nvPr/>
        </p:nvSpPr>
        <p:spPr>
          <a:xfrm>
            <a:off x="6187995" y="1141588"/>
            <a:ext cx="1220022" cy="47997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Source -&gt; English</a:t>
            </a:r>
          </a:p>
          <a:p>
            <a:pPr algn="ctr"/>
            <a:r>
              <a:rPr lang="en-US" sz="900" dirty="0"/>
              <a:t>Machine Translation</a:t>
            </a:r>
            <a:endParaRPr lang="en-US" sz="1100" dirty="0"/>
          </a:p>
        </p:txBody>
      </p:sp>
      <p:sp>
        <p:nvSpPr>
          <p:cNvPr id="32" name="Rectangle 31">
            <a:extLst>
              <a:ext uri="{FF2B5EF4-FFF2-40B4-BE49-F238E27FC236}">
                <a16:creationId xmlns:a16="http://schemas.microsoft.com/office/drawing/2014/main" id="{A1F547FC-6B9E-C142-986C-B34854236D97}"/>
              </a:ext>
            </a:extLst>
          </p:cNvPr>
          <p:cNvSpPr/>
          <p:nvPr/>
        </p:nvSpPr>
        <p:spPr>
          <a:xfrm>
            <a:off x="6104255" y="2525304"/>
            <a:ext cx="1286659" cy="40530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IR System</a:t>
            </a:r>
          </a:p>
        </p:txBody>
      </p:sp>
      <p:sp>
        <p:nvSpPr>
          <p:cNvPr id="34" name="Alternate Process 33">
            <a:extLst>
              <a:ext uri="{FF2B5EF4-FFF2-40B4-BE49-F238E27FC236}">
                <a16:creationId xmlns:a16="http://schemas.microsoft.com/office/drawing/2014/main" id="{E534AE07-81F6-D04A-B4D4-221DD4805D35}"/>
              </a:ext>
            </a:extLst>
          </p:cNvPr>
          <p:cNvSpPr/>
          <p:nvPr/>
        </p:nvSpPr>
        <p:spPr>
          <a:xfrm>
            <a:off x="6121621" y="3791528"/>
            <a:ext cx="1235234" cy="37098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a:t>IR Metric</a:t>
            </a:r>
          </a:p>
        </p:txBody>
      </p:sp>
      <p:sp>
        <p:nvSpPr>
          <p:cNvPr id="35" name="Alternate Process 34">
            <a:extLst>
              <a:ext uri="{FF2B5EF4-FFF2-40B4-BE49-F238E27FC236}">
                <a16:creationId xmlns:a16="http://schemas.microsoft.com/office/drawing/2014/main" id="{55DF625F-9349-154C-87B4-36C7879EBD88}"/>
              </a:ext>
            </a:extLst>
          </p:cNvPr>
          <p:cNvSpPr/>
          <p:nvPr/>
        </p:nvSpPr>
        <p:spPr>
          <a:xfrm>
            <a:off x="7741498" y="1899487"/>
            <a:ext cx="1235234" cy="37098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a:t>MT Metric</a:t>
            </a:r>
          </a:p>
        </p:txBody>
      </p:sp>
      <p:sp>
        <p:nvSpPr>
          <p:cNvPr id="36" name="Parallelogram 35">
            <a:extLst>
              <a:ext uri="{FF2B5EF4-FFF2-40B4-BE49-F238E27FC236}">
                <a16:creationId xmlns:a16="http://schemas.microsoft.com/office/drawing/2014/main" id="{3B6CB9F9-42A9-E449-AAFE-C289C2426605}"/>
              </a:ext>
            </a:extLst>
          </p:cNvPr>
          <p:cNvSpPr/>
          <p:nvPr/>
        </p:nvSpPr>
        <p:spPr>
          <a:xfrm>
            <a:off x="6221450" y="4387127"/>
            <a:ext cx="967605" cy="220470"/>
          </a:xfrm>
          <a:prstGeom prst="parallelogra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accent6">
                    <a:lumMod val="50000"/>
                  </a:schemeClr>
                </a:solidFill>
              </a:rPr>
              <a:t>IR score</a:t>
            </a:r>
          </a:p>
        </p:txBody>
      </p:sp>
      <p:sp>
        <p:nvSpPr>
          <p:cNvPr id="37" name="Parallelogram 36">
            <a:extLst>
              <a:ext uri="{FF2B5EF4-FFF2-40B4-BE49-F238E27FC236}">
                <a16:creationId xmlns:a16="http://schemas.microsoft.com/office/drawing/2014/main" id="{50ED6D28-0568-1F40-806A-D3D3D046065A}"/>
              </a:ext>
            </a:extLst>
          </p:cNvPr>
          <p:cNvSpPr/>
          <p:nvPr/>
        </p:nvSpPr>
        <p:spPr>
          <a:xfrm>
            <a:off x="7845928" y="2651779"/>
            <a:ext cx="967605" cy="220470"/>
          </a:xfrm>
          <a:prstGeom prst="parallelogra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accent6">
                    <a:lumMod val="50000"/>
                  </a:schemeClr>
                </a:solidFill>
              </a:rPr>
              <a:t>MT score</a:t>
            </a:r>
          </a:p>
        </p:txBody>
      </p:sp>
      <p:cxnSp>
        <p:nvCxnSpPr>
          <p:cNvPr id="39" name="Straight Arrow Connector 38">
            <a:extLst>
              <a:ext uri="{FF2B5EF4-FFF2-40B4-BE49-F238E27FC236}">
                <a16:creationId xmlns:a16="http://schemas.microsoft.com/office/drawing/2014/main" id="{9E10C70B-A172-DA44-97A4-3CCCF169506C}"/>
              </a:ext>
            </a:extLst>
          </p:cNvPr>
          <p:cNvCxnSpPr>
            <a:cxnSpLocks/>
            <a:endCxn id="31" idx="1"/>
          </p:cNvCxnSpPr>
          <p:nvPr/>
        </p:nvCxnSpPr>
        <p:spPr>
          <a:xfrm flipV="1">
            <a:off x="5816841" y="1381576"/>
            <a:ext cx="371154" cy="16318"/>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89D8A1D5-1458-A042-AD15-6D7DC33D33AD}"/>
              </a:ext>
            </a:extLst>
          </p:cNvPr>
          <p:cNvCxnSpPr>
            <a:cxnSpLocks/>
            <a:stCxn id="31" idx="2"/>
            <a:endCxn id="21" idx="0"/>
          </p:cNvCxnSpPr>
          <p:nvPr/>
        </p:nvCxnSpPr>
        <p:spPr>
          <a:xfrm>
            <a:off x="6798006" y="1621567"/>
            <a:ext cx="4070" cy="1583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4EEB966D-93F2-6042-90CF-85ECF6C45409}"/>
              </a:ext>
            </a:extLst>
          </p:cNvPr>
          <p:cNvCxnSpPr>
            <a:cxnSpLocks/>
          </p:cNvCxnSpPr>
          <p:nvPr/>
        </p:nvCxnSpPr>
        <p:spPr>
          <a:xfrm>
            <a:off x="6731100" y="2322327"/>
            <a:ext cx="0" cy="2115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24AE48E0-C199-9849-A467-3A99854960E5}"/>
              </a:ext>
            </a:extLst>
          </p:cNvPr>
          <p:cNvCxnSpPr>
            <a:cxnSpLocks/>
            <a:stCxn id="32" idx="2"/>
          </p:cNvCxnSpPr>
          <p:nvPr/>
        </p:nvCxnSpPr>
        <p:spPr>
          <a:xfrm>
            <a:off x="6747583" y="2930605"/>
            <a:ext cx="0" cy="33750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6" name="Straight Arrow Connector 55">
            <a:extLst>
              <a:ext uri="{FF2B5EF4-FFF2-40B4-BE49-F238E27FC236}">
                <a16:creationId xmlns:a16="http://schemas.microsoft.com/office/drawing/2014/main" id="{5FFCAA39-5598-8245-B5ED-FDD559E08500}"/>
              </a:ext>
            </a:extLst>
          </p:cNvPr>
          <p:cNvCxnSpPr>
            <a:cxnSpLocks/>
          </p:cNvCxnSpPr>
          <p:nvPr/>
        </p:nvCxnSpPr>
        <p:spPr>
          <a:xfrm flipH="1">
            <a:off x="6742254" y="3654862"/>
            <a:ext cx="374" cy="2010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a:extLst>
              <a:ext uri="{FF2B5EF4-FFF2-40B4-BE49-F238E27FC236}">
                <a16:creationId xmlns:a16="http://schemas.microsoft.com/office/drawing/2014/main" id="{6E8A65B1-E399-974C-B7F7-A8813114A113}"/>
              </a:ext>
            </a:extLst>
          </p:cNvPr>
          <p:cNvCxnSpPr>
            <a:cxnSpLocks/>
            <a:stCxn id="14" idx="3"/>
            <a:endCxn id="32" idx="1"/>
          </p:cNvCxnSpPr>
          <p:nvPr/>
        </p:nvCxnSpPr>
        <p:spPr>
          <a:xfrm>
            <a:off x="5799238" y="2727876"/>
            <a:ext cx="305017" cy="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3EC87B3C-1B56-B64A-A22C-11D5C9A1517B}"/>
              </a:ext>
            </a:extLst>
          </p:cNvPr>
          <p:cNvCxnSpPr>
            <a:stCxn id="18" idx="3"/>
            <a:endCxn id="34" idx="1"/>
          </p:cNvCxnSpPr>
          <p:nvPr/>
        </p:nvCxnSpPr>
        <p:spPr>
          <a:xfrm>
            <a:off x="5809776" y="3971952"/>
            <a:ext cx="311847" cy="50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02206C90-27AA-D24C-B8B4-8FCD1F1378E2}"/>
              </a:ext>
            </a:extLst>
          </p:cNvPr>
          <p:cNvCxnSpPr>
            <a:stCxn id="26" idx="2"/>
            <a:endCxn id="35" idx="0"/>
          </p:cNvCxnSpPr>
          <p:nvPr/>
        </p:nvCxnSpPr>
        <p:spPr>
          <a:xfrm>
            <a:off x="8359115" y="1721450"/>
            <a:ext cx="0" cy="1780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E6A0E43B-6340-5F4D-992B-1DBFEC73C829}"/>
              </a:ext>
            </a:extLst>
          </p:cNvPr>
          <p:cNvCxnSpPr>
            <a:stCxn id="22" idx="3"/>
            <a:endCxn id="35" idx="1"/>
          </p:cNvCxnSpPr>
          <p:nvPr/>
        </p:nvCxnSpPr>
        <p:spPr>
          <a:xfrm>
            <a:off x="7482532" y="2077170"/>
            <a:ext cx="258966" cy="78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7D95ED89-9018-F74E-9BF0-DED2D6E6B93A}"/>
              </a:ext>
            </a:extLst>
          </p:cNvPr>
          <p:cNvCxnSpPr>
            <a:stCxn id="35" idx="2"/>
            <a:endCxn id="37" idx="1"/>
          </p:cNvCxnSpPr>
          <p:nvPr/>
        </p:nvCxnSpPr>
        <p:spPr>
          <a:xfrm flipH="1">
            <a:off x="8357287" y="2270467"/>
            <a:ext cx="1828" cy="3813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5" name="Straight Arrow Connector 74">
            <a:extLst>
              <a:ext uri="{FF2B5EF4-FFF2-40B4-BE49-F238E27FC236}">
                <a16:creationId xmlns:a16="http://schemas.microsoft.com/office/drawing/2014/main" id="{D560AC88-2007-6D4E-91FF-E662394CF378}"/>
              </a:ext>
            </a:extLst>
          </p:cNvPr>
          <p:cNvCxnSpPr>
            <a:cxnSpLocks/>
            <a:stCxn id="34" idx="2"/>
            <a:endCxn id="36" idx="1"/>
          </p:cNvCxnSpPr>
          <p:nvPr/>
        </p:nvCxnSpPr>
        <p:spPr>
          <a:xfrm flipH="1">
            <a:off x="6732811" y="4162510"/>
            <a:ext cx="6429" cy="2246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3" name="Content Placeholder 2">
            <a:extLst>
              <a:ext uri="{FF2B5EF4-FFF2-40B4-BE49-F238E27FC236}">
                <a16:creationId xmlns:a16="http://schemas.microsoft.com/office/drawing/2014/main" id="{9C7BF980-C3AA-E14F-AE9A-A8FBAE0E0776}"/>
              </a:ext>
            </a:extLst>
          </p:cNvPr>
          <p:cNvSpPr>
            <a:spLocks noGrp="1"/>
          </p:cNvSpPr>
          <p:nvPr>
            <p:ph idx="13"/>
          </p:nvPr>
        </p:nvSpPr>
        <p:spPr>
          <a:xfrm>
            <a:off x="116468" y="997747"/>
            <a:ext cx="4567441" cy="4037892"/>
          </a:xfrm>
        </p:spPr>
        <p:txBody>
          <a:bodyPr>
            <a:normAutofit fontScale="92500" lnSpcReduction="10000"/>
          </a:bodyPr>
          <a:lstStyle/>
          <a:p>
            <a:pPr marL="0" indent="0">
              <a:lnSpc>
                <a:spcPct val="120000"/>
              </a:lnSpc>
              <a:buNone/>
            </a:pPr>
            <a:r>
              <a:rPr lang="en-US" sz="1700" dirty="0">
                <a:solidFill>
                  <a:schemeClr val="tx2"/>
                </a:solidFill>
              </a:rPr>
              <a:t>IR task with queries, docs in different languages</a:t>
            </a:r>
          </a:p>
          <a:p>
            <a:pPr marL="342943" indent="-342943">
              <a:lnSpc>
                <a:spcPct val="120000"/>
              </a:lnSpc>
              <a:buFont typeface="+mj-lt"/>
              <a:buAutoNum type="arabicPeriod"/>
            </a:pPr>
            <a:r>
              <a:rPr lang="en-US" sz="1700" dirty="0">
                <a:solidFill>
                  <a:schemeClr val="tx2"/>
                </a:solidFill>
              </a:rPr>
              <a:t>Build a set of MT models; translate all source docs to the target language </a:t>
            </a:r>
            <a:r>
              <a:rPr lang="en-US" sz="1700" dirty="0">
                <a:solidFill>
                  <a:schemeClr val="tx2"/>
                </a:solidFill>
                <a:sym typeface="Wingdings" pitchFamily="2" charset="2"/>
              </a:rPr>
              <a:t> </a:t>
            </a:r>
            <a:r>
              <a:rPr lang="en-US" sz="1700" dirty="0">
                <a:solidFill>
                  <a:schemeClr val="tx2"/>
                </a:solidFill>
              </a:rPr>
              <a:t>MT metric(s)</a:t>
            </a:r>
          </a:p>
          <a:p>
            <a:pPr marL="342943" indent="-342943">
              <a:lnSpc>
                <a:spcPct val="120000"/>
              </a:lnSpc>
              <a:buFont typeface="+mj-lt"/>
              <a:buAutoNum type="arabicPeriod"/>
            </a:pPr>
            <a:r>
              <a:rPr lang="en-US" sz="1700" dirty="0">
                <a:solidFill>
                  <a:schemeClr val="tx2"/>
                </a:solidFill>
              </a:rPr>
              <a:t>For each MT model’s translations, build an IR model, and measure IR metrics</a:t>
            </a:r>
          </a:p>
          <a:p>
            <a:pPr marL="342943" indent="-342943">
              <a:lnSpc>
                <a:spcPct val="120000"/>
              </a:lnSpc>
              <a:buFont typeface="+mj-lt"/>
              <a:buAutoNum type="arabicPeriod"/>
            </a:pPr>
            <a:r>
              <a:rPr lang="en-US" sz="1700" dirty="0">
                <a:solidFill>
                  <a:schemeClr val="tx2"/>
                </a:solidFill>
              </a:rPr>
              <a:t>Find the correlation between the set of MT scores and IR scores.</a:t>
            </a:r>
            <a:br>
              <a:rPr lang="en-US" sz="1700" dirty="0">
                <a:solidFill>
                  <a:schemeClr val="tx2"/>
                </a:solidFill>
              </a:rPr>
            </a:br>
            <a:r>
              <a:rPr lang="en-US" sz="1700" i="1" dirty="0">
                <a:solidFill>
                  <a:schemeClr val="tx2"/>
                </a:solidFill>
              </a:rPr>
              <a:t>MT metric having strongest correlation with IR metric(s) is more  useful than others. </a:t>
            </a:r>
          </a:p>
          <a:p>
            <a:pPr marL="342943" indent="-342943">
              <a:lnSpc>
                <a:spcPct val="120000"/>
              </a:lnSpc>
              <a:buFont typeface="+mj-lt"/>
              <a:buAutoNum type="arabicPeriod"/>
            </a:pPr>
            <a:r>
              <a:rPr lang="en-US" sz="1700" dirty="0">
                <a:solidFill>
                  <a:schemeClr val="tx2"/>
                </a:solidFill>
              </a:rPr>
              <a:t>Repeat this on many languages: </a:t>
            </a:r>
            <a:br>
              <a:rPr lang="en-US" sz="1700" dirty="0">
                <a:solidFill>
                  <a:schemeClr val="tx2"/>
                </a:solidFill>
              </a:rPr>
            </a:br>
            <a:r>
              <a:rPr lang="en-US" sz="1700" dirty="0">
                <a:solidFill>
                  <a:schemeClr val="tx2"/>
                </a:solidFill>
              </a:rPr>
              <a:t>LT-EN, PS-EN, BG-EN from </a:t>
            </a:r>
            <a:r>
              <a:rPr lang="en-US" sz="1700" i="1" dirty="0">
                <a:solidFill>
                  <a:schemeClr val="tx2"/>
                </a:solidFill>
              </a:rPr>
              <a:t>Cross-Language Search and Summarization of Text and Speech</a:t>
            </a:r>
            <a:r>
              <a:rPr lang="en-US" sz="1700" dirty="0">
                <a:solidFill>
                  <a:schemeClr val="tx2"/>
                </a:solidFill>
              </a:rPr>
              <a:t> (CLSSTS) 2020</a:t>
            </a:r>
          </a:p>
        </p:txBody>
      </p:sp>
      <p:sp>
        <p:nvSpPr>
          <p:cNvPr id="87" name="Terminator 86">
            <a:extLst>
              <a:ext uri="{FF2B5EF4-FFF2-40B4-BE49-F238E27FC236}">
                <a16:creationId xmlns:a16="http://schemas.microsoft.com/office/drawing/2014/main" id="{68497369-EF8D-5C45-9DA5-E4FCEBC19FEA}"/>
              </a:ext>
            </a:extLst>
          </p:cNvPr>
          <p:cNvSpPr/>
          <p:nvPr/>
        </p:nvSpPr>
        <p:spPr>
          <a:xfrm>
            <a:off x="7755637" y="4334048"/>
            <a:ext cx="1113652" cy="326628"/>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rgbClr val="7030A0"/>
                </a:solidFill>
              </a:rPr>
              <a:t>Correlation</a:t>
            </a:r>
          </a:p>
        </p:txBody>
      </p:sp>
      <p:cxnSp>
        <p:nvCxnSpPr>
          <p:cNvPr id="89" name="Straight Arrow Connector 88">
            <a:extLst>
              <a:ext uri="{FF2B5EF4-FFF2-40B4-BE49-F238E27FC236}">
                <a16:creationId xmlns:a16="http://schemas.microsoft.com/office/drawing/2014/main" id="{9982D019-7299-8C4F-945E-0752D85F1776}"/>
              </a:ext>
            </a:extLst>
          </p:cNvPr>
          <p:cNvCxnSpPr>
            <a:cxnSpLocks/>
            <a:endCxn id="87" idx="0"/>
          </p:cNvCxnSpPr>
          <p:nvPr/>
        </p:nvCxnSpPr>
        <p:spPr>
          <a:xfrm>
            <a:off x="8285125" y="2872251"/>
            <a:ext cx="27338" cy="14617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1" name="Straight Arrow Connector 90">
            <a:extLst>
              <a:ext uri="{FF2B5EF4-FFF2-40B4-BE49-F238E27FC236}">
                <a16:creationId xmlns:a16="http://schemas.microsoft.com/office/drawing/2014/main" id="{575307D6-E38D-784F-BD59-AD16931CF1C5}"/>
              </a:ext>
            </a:extLst>
          </p:cNvPr>
          <p:cNvCxnSpPr>
            <a:cxnSpLocks/>
            <a:stCxn id="36" idx="2"/>
            <a:endCxn id="87" idx="1"/>
          </p:cNvCxnSpPr>
          <p:nvPr/>
        </p:nvCxnSpPr>
        <p:spPr>
          <a:xfrm>
            <a:off x="7161496" y="4497362"/>
            <a:ext cx="59414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ustDataLst>
      <p:tags r:id="rId1"/>
    </p:custDataLst>
    <p:extLst>
      <p:ext uri="{BB962C8B-B14F-4D97-AF65-F5344CB8AC3E}">
        <p14:creationId xmlns:p14="http://schemas.microsoft.com/office/powerpoint/2010/main" val="278033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3">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3">
                                            <p:txEl>
                                              <p:pRg st="3" end="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6" grpId="0" animBg="1"/>
      <p:bldP spid="37" grpId="0" animBg="1"/>
      <p:bldP spid="83" grpId="0" uiExpand="1" build="p"/>
      <p:bldP spid="8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6670-E6A0-DE45-811C-A9A17459F7D3}"/>
              </a:ext>
            </a:extLst>
          </p:cNvPr>
          <p:cNvSpPr>
            <a:spLocks noGrp="1"/>
          </p:cNvSpPr>
          <p:nvPr>
            <p:ph type="title"/>
          </p:nvPr>
        </p:nvSpPr>
        <p:spPr/>
        <p:txBody>
          <a:bodyPr/>
          <a:lstStyle/>
          <a:p>
            <a:r>
              <a:rPr lang="en-US" dirty="0"/>
              <a:t>Usage</a:t>
            </a:r>
          </a:p>
        </p:txBody>
      </p:sp>
      <p:sp>
        <p:nvSpPr>
          <p:cNvPr id="3" name="Content Placeholder 2">
            <a:extLst>
              <a:ext uri="{FF2B5EF4-FFF2-40B4-BE49-F238E27FC236}">
                <a16:creationId xmlns:a16="http://schemas.microsoft.com/office/drawing/2014/main" id="{87469B5A-A96A-EE4D-B891-985507E01E7C}"/>
              </a:ext>
            </a:extLst>
          </p:cNvPr>
          <p:cNvSpPr>
            <a:spLocks noGrp="1"/>
          </p:cNvSpPr>
          <p:nvPr>
            <p:ph idx="13"/>
          </p:nvPr>
        </p:nvSpPr>
        <p:spPr>
          <a:xfrm>
            <a:off x="345558" y="985363"/>
            <a:ext cx="8452884" cy="3448415"/>
          </a:xfrm>
        </p:spPr>
        <p:txBody>
          <a:bodyPr/>
          <a:lstStyle/>
          <a:p>
            <a:r>
              <a:rPr lang="en-US" sz="2000" dirty="0">
                <a:solidFill>
                  <a:schemeClr val="tx2"/>
                </a:solidFill>
              </a:rPr>
              <a:t>Fork of </a:t>
            </a:r>
            <a:r>
              <a:rPr lang="en-US" sz="2000" dirty="0" err="1">
                <a:solidFill>
                  <a:schemeClr val="tx2"/>
                </a:solidFill>
              </a:rPr>
              <a:t>SacreBLEU</a:t>
            </a:r>
            <a:r>
              <a:rPr lang="en-US" sz="2000" dirty="0">
                <a:solidFill>
                  <a:schemeClr val="tx2"/>
                </a:solidFill>
              </a:rPr>
              <a:t>: </a:t>
            </a:r>
            <a:r>
              <a:rPr lang="en-US" sz="2000" dirty="0">
                <a:solidFill>
                  <a:schemeClr val="accent1"/>
                </a:solidFill>
                <a:hlinkClick r:id="rId2">
                  <a:extLst>
                    <a:ext uri="{A12FA001-AC4F-418D-AE19-62706E023703}">
                      <ahyp:hlinkClr xmlns:ahyp="http://schemas.microsoft.com/office/drawing/2018/hyperlinkcolor" val="tx"/>
                    </a:ext>
                  </a:extLst>
                </a:hlinkClick>
              </a:rPr>
              <a:t>https://github.com/isi-nlp/sacrebleu</a:t>
            </a:r>
            <a:r>
              <a:rPr lang="en-US" sz="2000" dirty="0">
                <a:solidFill>
                  <a:schemeClr val="accent1"/>
                </a:solidFill>
              </a:rPr>
              <a:t> </a:t>
            </a:r>
          </a:p>
          <a:p>
            <a:pPr lvl="1"/>
            <a:r>
              <a:rPr lang="en-US" sz="1800" dirty="0">
                <a:solidFill>
                  <a:schemeClr val="tx2"/>
                </a:solidFill>
              </a:rPr>
              <a:t>Pull request is under review: </a:t>
            </a:r>
            <a:r>
              <a:rPr lang="en-US" sz="1800" dirty="0">
                <a:solidFill>
                  <a:schemeClr val="accent1"/>
                </a:solidFill>
                <a:hlinkClick r:id="rId3">
                  <a:extLst>
                    <a:ext uri="{A12FA001-AC4F-418D-AE19-62706E023703}">
                      <ahyp:hlinkClr xmlns:ahyp="http://schemas.microsoft.com/office/drawing/2018/hyperlinkcolor" val="tx"/>
                    </a:ext>
                  </a:extLst>
                </a:hlinkClick>
              </a:rPr>
              <a:t>https://github.com/mjpost/sacrebleu/pull/153</a:t>
            </a:r>
            <a:endParaRPr lang="en-US" sz="2000" dirty="0">
              <a:solidFill>
                <a:schemeClr val="accent1"/>
              </a:solidFill>
            </a:endParaRPr>
          </a:p>
          <a:p>
            <a:pPr marL="390524" indent="-342900"/>
            <a:r>
              <a:rPr lang="en-US" sz="2000" dirty="0">
                <a:solidFill>
                  <a:schemeClr val="tx2"/>
                </a:solidFill>
              </a:rPr>
              <a:t>Easy to use / familiar interface:</a:t>
            </a:r>
            <a:br>
              <a:rPr lang="en-US" sz="2134" dirty="0">
                <a:solidFill>
                  <a:schemeClr val="tx2"/>
                </a:solidFill>
              </a:rPr>
            </a:br>
            <a:r>
              <a:rPr lang="en-US" sz="2400" dirty="0">
                <a:solidFill>
                  <a:schemeClr val="tx2"/>
                </a:solidFill>
              </a:rPr>
              <a:t>  </a:t>
            </a:r>
            <a:r>
              <a:rPr lang="en-US" sz="2000" dirty="0" err="1">
                <a:solidFill>
                  <a:schemeClr val="bg2">
                    <a:lumMod val="10000"/>
                  </a:schemeClr>
                </a:solidFill>
                <a:latin typeface="Consolas" panose="020B0609020204030204" pitchFamily="49" charset="0"/>
                <a:cs typeface="Consolas" panose="020B0609020204030204" pitchFamily="49" charset="0"/>
              </a:rPr>
              <a:t>sacrebleu</a:t>
            </a:r>
            <a:r>
              <a:rPr lang="en-US" sz="2000" dirty="0">
                <a:solidFill>
                  <a:schemeClr val="bg2">
                    <a:lumMod val="10000"/>
                  </a:schemeClr>
                </a:solidFill>
                <a:latin typeface="Consolas" panose="020B0609020204030204" pitchFamily="49" charset="0"/>
                <a:cs typeface="Consolas" panose="020B0609020204030204" pitchFamily="49" charset="0"/>
              </a:rPr>
              <a:t> $REF -m bleu </a:t>
            </a:r>
            <a:r>
              <a:rPr lang="en-US" sz="2000" b="1" dirty="0" err="1">
                <a:solidFill>
                  <a:schemeClr val="bg2">
                    <a:lumMod val="10000"/>
                  </a:schemeClr>
                </a:solidFill>
                <a:latin typeface="Consolas" panose="020B0609020204030204" pitchFamily="49" charset="0"/>
                <a:cs typeface="Consolas" panose="020B0609020204030204" pitchFamily="49" charset="0"/>
              </a:rPr>
              <a:t>macrof</a:t>
            </a:r>
            <a:r>
              <a:rPr lang="en-US" sz="2000" dirty="0">
                <a:solidFill>
                  <a:schemeClr val="bg2">
                    <a:lumMod val="10000"/>
                  </a:schemeClr>
                </a:solidFill>
                <a:latin typeface="Consolas" panose="020B0609020204030204" pitchFamily="49" charset="0"/>
                <a:cs typeface="Consolas" panose="020B0609020204030204" pitchFamily="49" charset="0"/>
              </a:rPr>
              <a:t> </a:t>
            </a:r>
            <a:r>
              <a:rPr lang="en-US" sz="2000" dirty="0" err="1">
                <a:solidFill>
                  <a:schemeClr val="bg2">
                    <a:lumMod val="10000"/>
                  </a:schemeClr>
                </a:solidFill>
                <a:latin typeface="Consolas" panose="020B0609020204030204" pitchFamily="49" charset="0"/>
                <a:cs typeface="Consolas" panose="020B0609020204030204" pitchFamily="49" charset="0"/>
              </a:rPr>
              <a:t>microf</a:t>
            </a:r>
            <a:r>
              <a:rPr lang="en-US" sz="2000" dirty="0">
                <a:solidFill>
                  <a:schemeClr val="bg2">
                    <a:lumMod val="10000"/>
                  </a:schemeClr>
                </a:solidFill>
                <a:latin typeface="Consolas" panose="020B0609020204030204" pitchFamily="49" charset="0"/>
                <a:cs typeface="Consolas" panose="020B0609020204030204" pitchFamily="49" charset="0"/>
              </a:rPr>
              <a:t> &lt; $HYP</a:t>
            </a:r>
            <a:br>
              <a:rPr lang="en-US" sz="2000" dirty="0">
                <a:solidFill>
                  <a:schemeClr val="tx2"/>
                </a:solidFill>
              </a:rPr>
            </a:br>
            <a:endParaRPr lang="en-US" sz="2134" b="1" dirty="0">
              <a:solidFill>
                <a:schemeClr val="tx2"/>
              </a:solidFill>
            </a:endParaRPr>
          </a:p>
          <a:p>
            <a:pPr marL="390524" indent="-342900"/>
            <a:r>
              <a:rPr lang="en-US" sz="2000" dirty="0">
                <a:solidFill>
                  <a:schemeClr val="tx2"/>
                </a:solidFill>
              </a:rPr>
              <a:t>Get a detailed report: precision, recall, and F-measure for each type</a:t>
            </a:r>
          </a:p>
          <a:p>
            <a:pPr marL="47624" indent="0">
              <a:buNone/>
            </a:pPr>
            <a:r>
              <a:rPr lang="en-US" sz="2000" dirty="0">
                <a:solidFill>
                  <a:schemeClr val="tx2"/>
                </a:solidFill>
              </a:rPr>
              <a:t>       </a:t>
            </a:r>
            <a:r>
              <a:rPr lang="en-US" sz="2000" dirty="0" err="1">
                <a:solidFill>
                  <a:schemeClr val="bg2">
                    <a:lumMod val="10000"/>
                  </a:schemeClr>
                </a:solidFill>
                <a:latin typeface="Consolas" panose="020B0609020204030204" pitchFamily="49" charset="0"/>
                <a:cs typeface="Consolas" panose="020B0609020204030204" pitchFamily="49" charset="0"/>
              </a:rPr>
              <a:t>sacrebleu</a:t>
            </a:r>
            <a:r>
              <a:rPr lang="en-US" sz="2000" dirty="0">
                <a:solidFill>
                  <a:schemeClr val="bg2">
                    <a:lumMod val="10000"/>
                  </a:schemeClr>
                </a:solidFill>
                <a:latin typeface="Consolas" panose="020B0609020204030204" pitchFamily="49" charset="0"/>
                <a:cs typeface="Consolas" panose="020B0609020204030204" pitchFamily="49" charset="0"/>
              </a:rPr>
              <a:t> $REF -m </a:t>
            </a:r>
            <a:r>
              <a:rPr lang="en-US" sz="2000" dirty="0" err="1">
                <a:solidFill>
                  <a:schemeClr val="bg2">
                    <a:lumMod val="10000"/>
                  </a:schemeClr>
                </a:solidFill>
                <a:latin typeface="Consolas" panose="020B0609020204030204" pitchFamily="49" charset="0"/>
                <a:cs typeface="Consolas" panose="020B0609020204030204" pitchFamily="49" charset="0"/>
              </a:rPr>
              <a:t>macrof</a:t>
            </a:r>
            <a:r>
              <a:rPr lang="en-US" sz="2000" dirty="0">
                <a:solidFill>
                  <a:schemeClr val="bg2">
                    <a:lumMod val="10000"/>
                  </a:schemeClr>
                </a:solidFill>
                <a:latin typeface="Consolas" panose="020B0609020204030204" pitchFamily="49" charset="0"/>
                <a:cs typeface="Consolas" panose="020B0609020204030204" pitchFamily="49" charset="0"/>
              </a:rPr>
              <a:t> --report </a:t>
            </a:r>
            <a:r>
              <a:rPr lang="en-US" sz="2000" dirty="0" err="1">
                <a:solidFill>
                  <a:schemeClr val="bg2">
                    <a:lumMod val="10000"/>
                  </a:schemeClr>
                </a:solidFill>
                <a:latin typeface="Consolas" panose="020B0609020204030204" pitchFamily="49" charset="0"/>
                <a:cs typeface="Consolas" panose="020B0609020204030204" pitchFamily="49" charset="0"/>
              </a:rPr>
              <a:t>report.txt</a:t>
            </a:r>
            <a:r>
              <a:rPr lang="en-US" sz="2000" dirty="0">
                <a:solidFill>
                  <a:schemeClr val="bg2">
                    <a:lumMod val="10000"/>
                  </a:schemeClr>
                </a:solidFill>
                <a:latin typeface="Consolas" panose="020B0609020204030204" pitchFamily="49" charset="0"/>
                <a:cs typeface="Consolas" panose="020B0609020204030204" pitchFamily="49" charset="0"/>
              </a:rPr>
              <a:t> &lt; $HYP</a:t>
            </a:r>
          </a:p>
        </p:txBody>
      </p:sp>
    </p:spTree>
    <p:extLst>
      <p:ext uri="{BB962C8B-B14F-4D97-AF65-F5344CB8AC3E}">
        <p14:creationId xmlns:p14="http://schemas.microsoft.com/office/powerpoint/2010/main" val="3390128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2EB2-D507-BE4B-9E26-C76F32E712F0}"/>
              </a:ext>
            </a:extLst>
          </p:cNvPr>
          <p:cNvSpPr>
            <a:spLocks noGrp="1"/>
          </p:cNvSpPr>
          <p:nvPr>
            <p:ph type="title"/>
          </p:nvPr>
        </p:nvSpPr>
        <p:spPr/>
        <p:txBody>
          <a:bodyPr/>
          <a:lstStyle/>
          <a:p>
            <a:r>
              <a:rPr lang="en-US" dirty="0"/>
              <a:t>Justification for MacroF1</a:t>
            </a:r>
          </a:p>
        </p:txBody>
      </p:sp>
      <p:sp>
        <p:nvSpPr>
          <p:cNvPr id="3" name="Content Placeholder 2">
            <a:extLst>
              <a:ext uri="{FF2B5EF4-FFF2-40B4-BE49-F238E27FC236}">
                <a16:creationId xmlns:a16="http://schemas.microsoft.com/office/drawing/2014/main" id="{29D705EE-3217-6045-A25D-19BDE6BE6008}"/>
              </a:ext>
            </a:extLst>
          </p:cNvPr>
          <p:cNvSpPr>
            <a:spLocks noGrp="1"/>
          </p:cNvSpPr>
          <p:nvPr>
            <p:ph idx="13"/>
          </p:nvPr>
        </p:nvSpPr>
        <p:spPr>
          <a:xfrm>
            <a:off x="628652" y="1069788"/>
            <a:ext cx="8158511" cy="3653806"/>
          </a:xfrm>
        </p:spPr>
        <p:txBody>
          <a:bodyPr/>
          <a:lstStyle/>
          <a:p>
            <a:pPr marL="342943" indent="-342943">
              <a:buFont typeface="+mj-lt"/>
              <a:buAutoNum type="arabicPeriod"/>
            </a:pPr>
            <a:r>
              <a:rPr lang="en-US" sz="2000" dirty="0">
                <a:solidFill>
                  <a:schemeClr val="tx2"/>
                </a:solidFill>
              </a:rPr>
              <a:t>Direct assessment: correlation with human judgements</a:t>
            </a:r>
          </a:p>
          <a:p>
            <a:pPr marL="676304" lvl="1" indent="-342943">
              <a:buFont typeface="+mj-lt"/>
              <a:buAutoNum type="arabicPeriod"/>
            </a:pPr>
            <a:r>
              <a:rPr lang="en-US" sz="1800" dirty="0" err="1">
                <a:solidFill>
                  <a:schemeClr val="tx2"/>
                </a:solidFill>
              </a:rPr>
              <a:t>WebNLG</a:t>
            </a:r>
            <a:r>
              <a:rPr lang="en-US" sz="1800" dirty="0">
                <a:solidFill>
                  <a:schemeClr val="tx2"/>
                </a:solidFill>
              </a:rPr>
              <a:t> data-to-text task</a:t>
            </a:r>
            <a:endParaRPr lang="en-US" sz="1800" u="sng" dirty="0">
              <a:solidFill>
                <a:schemeClr val="tx2"/>
              </a:solidFill>
            </a:endParaRPr>
          </a:p>
          <a:p>
            <a:pPr marL="676304" lvl="1" indent="-342943">
              <a:buFont typeface="+mj-lt"/>
              <a:buAutoNum type="arabicPeriod"/>
            </a:pPr>
            <a:r>
              <a:rPr lang="en-US" sz="1800" dirty="0">
                <a:solidFill>
                  <a:schemeClr val="tx2"/>
                </a:solidFill>
              </a:rPr>
              <a:t>Workshop on Machine Translation (WMT) Metrics 2017-2019</a:t>
            </a:r>
            <a:endParaRPr lang="en-US" sz="1800" u="sng" dirty="0">
              <a:solidFill>
                <a:schemeClr val="tx2"/>
              </a:solidFill>
            </a:endParaRPr>
          </a:p>
          <a:p>
            <a:pPr marL="342943" indent="-342943">
              <a:buFont typeface="+mj-lt"/>
              <a:buAutoNum type="arabicPeriod"/>
            </a:pPr>
            <a:r>
              <a:rPr lang="en-US" sz="2000" dirty="0">
                <a:solidFill>
                  <a:schemeClr val="tx2"/>
                </a:solidFill>
              </a:rPr>
              <a:t>Downstream task: correlation with cross-lingual information retrieval (CLIR) performance</a:t>
            </a:r>
          </a:p>
        </p:txBody>
      </p:sp>
    </p:spTree>
    <p:custDataLst>
      <p:tags r:id="rId1"/>
    </p:custDataLst>
    <p:extLst>
      <p:ext uri="{BB962C8B-B14F-4D97-AF65-F5344CB8AC3E}">
        <p14:creationId xmlns:p14="http://schemas.microsoft.com/office/powerpoint/2010/main" val="299194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05FF-5749-484D-A1CD-735F09F615FA}"/>
              </a:ext>
            </a:extLst>
          </p:cNvPr>
          <p:cNvSpPr>
            <a:spLocks noGrp="1"/>
          </p:cNvSpPr>
          <p:nvPr>
            <p:ph type="title"/>
          </p:nvPr>
        </p:nvSpPr>
        <p:spPr/>
        <p:txBody>
          <a:bodyPr/>
          <a:lstStyle/>
          <a:p>
            <a:r>
              <a:rPr lang="en-US" dirty="0"/>
              <a:t>Zipfian Distribution</a:t>
            </a:r>
          </a:p>
        </p:txBody>
      </p:sp>
      <p:sp>
        <p:nvSpPr>
          <p:cNvPr id="3" name="Content Placeholder 2">
            <a:extLst>
              <a:ext uri="{FF2B5EF4-FFF2-40B4-BE49-F238E27FC236}">
                <a16:creationId xmlns:a16="http://schemas.microsoft.com/office/drawing/2014/main" id="{010AF9E6-9818-F34A-A7EB-3A400717E2FB}"/>
              </a:ext>
            </a:extLst>
          </p:cNvPr>
          <p:cNvSpPr>
            <a:spLocks noGrp="1"/>
          </p:cNvSpPr>
          <p:nvPr>
            <p:ph idx="13"/>
          </p:nvPr>
        </p:nvSpPr>
        <p:spPr>
          <a:xfrm>
            <a:off x="628652" y="1383293"/>
            <a:ext cx="3311069" cy="1836987"/>
          </a:xfrm>
        </p:spPr>
        <p:txBody>
          <a:bodyPr/>
          <a:lstStyle/>
          <a:p>
            <a:r>
              <a:rPr lang="en-US" sz="2700" dirty="0">
                <a:solidFill>
                  <a:schemeClr val="tx2"/>
                </a:solidFill>
              </a:rPr>
              <a:t>Imbalanced types</a:t>
            </a:r>
          </a:p>
          <a:p>
            <a:pPr lvl="1"/>
            <a:r>
              <a:rPr lang="en-US" sz="2000" dirty="0">
                <a:solidFill>
                  <a:schemeClr val="tx2"/>
                </a:solidFill>
              </a:rPr>
              <a:t>Discrete distribution</a:t>
            </a:r>
          </a:p>
          <a:p>
            <a:pPr lvl="1"/>
            <a:r>
              <a:rPr lang="en-US" sz="2000" dirty="0">
                <a:solidFill>
                  <a:schemeClr val="tx2"/>
                </a:solidFill>
              </a:rPr>
              <a:t>Severely imbalanced</a:t>
            </a:r>
          </a:p>
        </p:txBody>
      </p:sp>
      <p:pic>
        <p:nvPicPr>
          <p:cNvPr id="5" name="Picture 4">
            <a:extLst>
              <a:ext uri="{FF2B5EF4-FFF2-40B4-BE49-F238E27FC236}">
                <a16:creationId xmlns:a16="http://schemas.microsoft.com/office/drawing/2014/main" id="{1BAA85E1-7594-3F40-BA1F-9B978C59EB7F}"/>
              </a:ext>
            </a:extLst>
          </p:cNvPr>
          <p:cNvPicPr>
            <a:picLocks noChangeAspect="1"/>
          </p:cNvPicPr>
          <p:nvPr/>
        </p:nvPicPr>
        <p:blipFill>
          <a:blip r:embed="rId3"/>
          <a:srcRect/>
          <a:stretch/>
        </p:blipFill>
        <p:spPr>
          <a:xfrm>
            <a:off x="3939721" y="1070599"/>
            <a:ext cx="4971403" cy="3728552"/>
          </a:xfrm>
          <a:prstGeom prst="rect">
            <a:avLst/>
          </a:prstGeom>
        </p:spPr>
      </p:pic>
      <p:sp>
        <p:nvSpPr>
          <p:cNvPr id="7" name="TextBox 6">
            <a:extLst>
              <a:ext uri="{FF2B5EF4-FFF2-40B4-BE49-F238E27FC236}">
                <a16:creationId xmlns:a16="http://schemas.microsoft.com/office/drawing/2014/main" id="{230195B5-AAF8-124C-9D57-0B6A628971EC}"/>
              </a:ext>
            </a:extLst>
          </p:cNvPr>
          <p:cNvSpPr txBox="1"/>
          <p:nvPr/>
        </p:nvSpPr>
        <p:spPr>
          <a:xfrm>
            <a:off x="5649155" y="915851"/>
            <a:ext cx="2787943" cy="276999"/>
          </a:xfrm>
          <a:prstGeom prst="rect">
            <a:avLst/>
          </a:prstGeom>
          <a:noFill/>
        </p:spPr>
        <p:txBody>
          <a:bodyPr wrap="none" rtlCol="0">
            <a:spAutoFit/>
          </a:bodyPr>
          <a:lstStyle/>
          <a:p>
            <a:r>
              <a:rPr lang="en-US" sz="12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Term frequencies from Brown Corpus </a:t>
            </a:r>
          </a:p>
        </p:txBody>
      </p:sp>
      <p:sp>
        <p:nvSpPr>
          <p:cNvPr id="8" name="Rectangular Callout 7">
            <a:extLst>
              <a:ext uri="{FF2B5EF4-FFF2-40B4-BE49-F238E27FC236}">
                <a16:creationId xmlns:a16="http://schemas.microsoft.com/office/drawing/2014/main" id="{53385856-28F2-8043-82CB-0C20BDC39EA8}"/>
              </a:ext>
            </a:extLst>
          </p:cNvPr>
          <p:cNvSpPr/>
          <p:nvPr/>
        </p:nvSpPr>
        <p:spPr>
          <a:xfrm>
            <a:off x="3939721" y="1139138"/>
            <a:ext cx="4497377" cy="2614160"/>
          </a:xfrm>
          <a:prstGeom prst="wedgeRectCallout">
            <a:avLst>
              <a:gd name="adj1" fmla="val -30887"/>
              <a:gd name="adj2" fmla="val 634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9" name="Picture 8">
            <a:extLst>
              <a:ext uri="{FF2B5EF4-FFF2-40B4-BE49-F238E27FC236}">
                <a16:creationId xmlns:a16="http://schemas.microsoft.com/office/drawing/2014/main" id="{459AB471-70AC-AB47-96AB-4052E8480B08}"/>
              </a:ext>
            </a:extLst>
          </p:cNvPr>
          <p:cNvPicPr>
            <a:picLocks noChangeAspect="1"/>
          </p:cNvPicPr>
          <p:nvPr/>
        </p:nvPicPr>
        <p:blipFill>
          <a:blip r:embed="rId4"/>
          <a:srcRect/>
          <a:stretch/>
        </p:blipFill>
        <p:spPr>
          <a:xfrm>
            <a:off x="3939719" y="1136817"/>
            <a:ext cx="4428104" cy="2545966"/>
          </a:xfrm>
          <a:prstGeom prst="rect">
            <a:avLst/>
          </a:prstGeom>
        </p:spPr>
      </p:pic>
    </p:spTree>
    <p:extLst>
      <p:ext uri="{BB962C8B-B14F-4D97-AF65-F5344CB8AC3E}">
        <p14:creationId xmlns:p14="http://schemas.microsoft.com/office/powerpoint/2010/main" val="84133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FF160D-6AA1-C24E-A4E7-0578BBCB502A}"/>
              </a:ext>
            </a:extLst>
          </p:cNvPr>
          <p:cNvSpPr>
            <a:spLocks noGrp="1"/>
          </p:cNvSpPr>
          <p:nvPr>
            <p:ph type="title"/>
          </p:nvPr>
        </p:nvSpPr>
        <p:spPr>
          <a:xfrm>
            <a:off x="628649" y="258136"/>
            <a:ext cx="7886700" cy="706045"/>
          </a:xfrm>
        </p:spPr>
        <p:txBody>
          <a:bodyPr lIns="91440" tIns="45720" rIns="91440" bIns="45720" anchor="t"/>
          <a:lstStyle/>
          <a:p>
            <a:r>
              <a:rPr lang="en-US" sz="3650" dirty="0">
                <a:cs typeface="Gill Sans"/>
              </a:rPr>
              <a:t>SNMT and UNMT: Favoritism</a:t>
            </a:r>
          </a:p>
        </p:txBody>
      </p:sp>
      <p:graphicFrame>
        <p:nvGraphicFramePr>
          <p:cNvPr id="5" name="Chart 4">
            <a:extLst>
              <a:ext uri="{FF2B5EF4-FFF2-40B4-BE49-F238E27FC236}">
                <a16:creationId xmlns:a16="http://schemas.microsoft.com/office/drawing/2014/main" id="{8DFFC874-3266-C244-8369-A1AF9F67362F}"/>
              </a:ext>
            </a:extLst>
          </p:cNvPr>
          <p:cNvGraphicFramePr>
            <a:graphicFrameLocks/>
          </p:cNvGraphicFramePr>
          <p:nvPr>
            <p:extLst>
              <p:ext uri="{D42A27DB-BD31-4B8C-83A1-F6EECF244321}">
                <p14:modId xmlns:p14="http://schemas.microsoft.com/office/powerpoint/2010/main" val="1157537615"/>
              </p:ext>
            </p:extLst>
          </p:nvPr>
        </p:nvGraphicFramePr>
        <p:xfrm>
          <a:off x="226291" y="2055357"/>
          <a:ext cx="8691418" cy="2871684"/>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a:extLst>
              <a:ext uri="{FF2B5EF4-FFF2-40B4-BE49-F238E27FC236}">
                <a16:creationId xmlns:a16="http://schemas.microsoft.com/office/drawing/2014/main" id="{51EB3FA4-93B2-6642-A19B-DDFCF5C16EC9}"/>
              </a:ext>
            </a:extLst>
          </p:cNvPr>
          <p:cNvSpPr/>
          <p:nvPr/>
        </p:nvSpPr>
        <p:spPr>
          <a:xfrm>
            <a:off x="425301" y="798880"/>
            <a:ext cx="8314662" cy="1200329"/>
          </a:xfrm>
          <a:prstGeom prst="rect">
            <a:avLst/>
          </a:prstGeom>
        </p:spPr>
        <p:txBody>
          <a:bodyPr wrap="square" lIns="91440" tIns="45720" rIns="91440" bIns="45720" anchor="t">
            <a:spAutoFit/>
          </a:bodyPr>
          <a:lstStyle/>
          <a:p>
            <a:pPr fontAlgn="base"/>
            <a:r>
              <a:rPr lang="en-US" dirty="0">
                <a:solidFill>
                  <a:schemeClr val="tx2"/>
                </a:solidFill>
                <a:latin typeface="Arial Unicode MS"/>
                <a:ea typeface="Arial Unicode MS"/>
                <a:cs typeface="Arial Unicode MS"/>
              </a:rPr>
              <a:t>Manual analysis of top 10 sentences with most magnitude of favoritism in SNMT or UNMT as per MacroF1 and BLEU</a:t>
            </a:r>
          </a:p>
          <a:p>
            <a:pPr marL="285750" indent="-285750" fontAlgn="base">
              <a:buFont typeface="Arial" panose="020B0604020202020204" pitchFamily="34" charset="0"/>
              <a:buChar char="•"/>
            </a:pPr>
            <a:r>
              <a:rPr lang="en-US" dirty="0">
                <a:solidFill>
                  <a:schemeClr val="tx2"/>
                </a:solidFill>
                <a:latin typeface="Arial Unicode MS"/>
                <a:ea typeface="Arial Unicode MS"/>
                <a:cs typeface="Arial Unicode MS"/>
              </a:rPr>
              <a:t>MacroF1 is more intolerant to </a:t>
            </a:r>
            <a:r>
              <a:rPr lang="en-US" dirty="0" err="1">
                <a:solidFill>
                  <a:schemeClr val="tx2"/>
                </a:solidFill>
                <a:latin typeface="Arial Unicode MS"/>
                <a:ea typeface="Arial Unicode MS"/>
                <a:cs typeface="Arial Unicode MS"/>
              </a:rPr>
              <a:t>untranslation</a:t>
            </a:r>
            <a:r>
              <a:rPr lang="en-US" dirty="0">
                <a:solidFill>
                  <a:schemeClr val="tx2"/>
                </a:solidFill>
                <a:latin typeface="Arial Unicode MS"/>
                <a:ea typeface="Arial Unicode MS"/>
                <a:cs typeface="Arial Unicode MS"/>
              </a:rPr>
              <a:t> </a:t>
            </a:r>
            <a:r>
              <a:rPr lang="en-US" i="1" dirty="0">
                <a:solidFill>
                  <a:schemeClr val="tx2"/>
                </a:solidFill>
                <a:latin typeface="Arial Unicode MS"/>
                <a:ea typeface="Arial Unicode MS"/>
                <a:cs typeface="Arial Unicode MS"/>
              </a:rPr>
              <a:t>than BLEU​</a:t>
            </a:r>
          </a:p>
          <a:p>
            <a:pPr marL="285750" indent="-285750" fontAlgn="base">
              <a:buFont typeface="Arial" panose="020B0604020202020204" pitchFamily="34" charset="0"/>
              <a:buChar char="•"/>
            </a:pPr>
            <a:r>
              <a:rPr lang="en-US" dirty="0">
                <a:solidFill>
                  <a:schemeClr val="tx2"/>
                </a:solidFill>
                <a:latin typeface="Arial Unicode MS"/>
                <a:ea typeface="Arial Unicode MS"/>
                <a:cs typeface="Arial Unicode MS"/>
              </a:rPr>
              <a:t>MacroF1 is more tolerant to synonyms and word order differences </a:t>
            </a:r>
            <a:r>
              <a:rPr lang="en-US" i="1" dirty="0">
                <a:solidFill>
                  <a:schemeClr val="tx2"/>
                </a:solidFill>
                <a:latin typeface="Arial Unicode MS"/>
                <a:ea typeface="Arial Unicode MS"/>
                <a:cs typeface="Arial Unicode MS"/>
              </a:rPr>
              <a:t>than BLEU​</a:t>
            </a:r>
          </a:p>
        </p:txBody>
      </p:sp>
    </p:spTree>
    <p:extLst>
      <p:ext uri="{BB962C8B-B14F-4D97-AF65-F5344CB8AC3E}">
        <p14:creationId xmlns:p14="http://schemas.microsoft.com/office/powerpoint/2010/main" val="2286815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6A822CA4-5863-FD4D-A26F-8830AD7AAAF5}"/>
              </a:ext>
            </a:extLst>
          </p:cNvPr>
          <p:cNvGrpSpPr/>
          <p:nvPr/>
        </p:nvGrpSpPr>
        <p:grpSpPr>
          <a:xfrm>
            <a:off x="4742660" y="1107402"/>
            <a:ext cx="4234072" cy="3553274"/>
            <a:chOff x="4742660" y="1107402"/>
            <a:chExt cx="4234072" cy="3553274"/>
          </a:xfrm>
        </p:grpSpPr>
        <p:grpSp>
          <p:nvGrpSpPr>
            <p:cNvPr id="7" name="Group 6">
              <a:extLst>
                <a:ext uri="{FF2B5EF4-FFF2-40B4-BE49-F238E27FC236}">
                  <a16:creationId xmlns:a16="http://schemas.microsoft.com/office/drawing/2014/main" id="{EDE8D4FE-FB90-EF46-8887-946CCE3740EF}"/>
                </a:ext>
              </a:extLst>
            </p:cNvPr>
            <p:cNvGrpSpPr/>
            <p:nvPr/>
          </p:nvGrpSpPr>
          <p:grpSpPr>
            <a:xfrm>
              <a:off x="4761338" y="1148253"/>
              <a:ext cx="1056576" cy="512617"/>
              <a:chOff x="538512" y="1118838"/>
              <a:chExt cx="1056576" cy="735547"/>
            </a:xfrm>
          </p:grpSpPr>
          <p:sp>
            <p:nvSpPr>
              <p:cNvPr id="5" name="Folded Corner 4">
                <a:extLst>
                  <a:ext uri="{FF2B5EF4-FFF2-40B4-BE49-F238E27FC236}">
                    <a16:creationId xmlns:a16="http://schemas.microsoft.com/office/drawing/2014/main" id="{44305D09-EE14-A642-9CB9-28D5E69BA510}"/>
                  </a:ext>
                </a:extLst>
              </p:cNvPr>
              <p:cNvSpPr/>
              <p:nvPr/>
            </p:nvSpPr>
            <p:spPr>
              <a:xfrm>
                <a:off x="538512" y="1118838"/>
                <a:ext cx="959004" cy="61404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olded Corner 7">
                <a:extLst>
                  <a:ext uri="{FF2B5EF4-FFF2-40B4-BE49-F238E27FC236}">
                    <a16:creationId xmlns:a16="http://schemas.microsoft.com/office/drawing/2014/main" id="{BA1AF408-8BA2-9340-BF34-87C9F4A30287}"/>
                  </a:ext>
                </a:extLst>
              </p:cNvPr>
              <p:cNvSpPr/>
              <p:nvPr/>
            </p:nvSpPr>
            <p:spPr>
              <a:xfrm>
                <a:off x="587298" y="1191288"/>
                <a:ext cx="959004" cy="61404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olded Corner 9">
                <a:extLst>
                  <a:ext uri="{FF2B5EF4-FFF2-40B4-BE49-F238E27FC236}">
                    <a16:creationId xmlns:a16="http://schemas.microsoft.com/office/drawing/2014/main" id="{D4B67BCB-51BF-3B44-9B67-DC0EF5DAEFF7}"/>
                  </a:ext>
                </a:extLst>
              </p:cNvPr>
              <p:cNvSpPr/>
              <p:nvPr/>
            </p:nvSpPr>
            <p:spPr>
              <a:xfrm>
                <a:off x="636084" y="1240338"/>
                <a:ext cx="959004" cy="614047"/>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Source Docs</a:t>
                </a:r>
              </a:p>
            </p:txBody>
          </p:sp>
        </p:grpSp>
        <p:grpSp>
          <p:nvGrpSpPr>
            <p:cNvPr id="11" name="Group 10">
              <a:extLst>
                <a:ext uri="{FF2B5EF4-FFF2-40B4-BE49-F238E27FC236}">
                  <a16:creationId xmlns:a16="http://schemas.microsoft.com/office/drawing/2014/main" id="{357BEB86-00F7-504E-951D-4B7C658F3E92}"/>
                </a:ext>
              </a:extLst>
            </p:cNvPr>
            <p:cNvGrpSpPr/>
            <p:nvPr/>
          </p:nvGrpSpPr>
          <p:grpSpPr>
            <a:xfrm>
              <a:off x="4742660" y="2433087"/>
              <a:ext cx="1056576" cy="505996"/>
              <a:chOff x="538512" y="1118839"/>
              <a:chExt cx="1056576" cy="735546"/>
            </a:xfrm>
          </p:grpSpPr>
          <p:sp>
            <p:nvSpPr>
              <p:cNvPr id="12" name="Folded Corner 11">
                <a:extLst>
                  <a:ext uri="{FF2B5EF4-FFF2-40B4-BE49-F238E27FC236}">
                    <a16:creationId xmlns:a16="http://schemas.microsoft.com/office/drawing/2014/main" id="{9928E8A0-57D8-814C-B853-2F435C01620C}"/>
                  </a:ext>
                </a:extLst>
              </p:cNvPr>
              <p:cNvSpPr/>
              <p:nvPr/>
            </p:nvSpPr>
            <p:spPr>
              <a:xfrm>
                <a:off x="538512" y="11188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Folded Corner 12">
                <a:extLst>
                  <a:ext uri="{FF2B5EF4-FFF2-40B4-BE49-F238E27FC236}">
                    <a16:creationId xmlns:a16="http://schemas.microsoft.com/office/drawing/2014/main" id="{F938C0DE-2F31-E44C-9798-33092F981C4D}"/>
                  </a:ext>
                </a:extLst>
              </p:cNvPr>
              <p:cNvSpPr/>
              <p:nvPr/>
            </p:nvSpPr>
            <p:spPr>
              <a:xfrm>
                <a:off x="587298" y="1191288"/>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Folded Corner 13">
                <a:extLst>
                  <a:ext uri="{FF2B5EF4-FFF2-40B4-BE49-F238E27FC236}">
                    <a16:creationId xmlns:a16="http://schemas.microsoft.com/office/drawing/2014/main" id="{F52A2FDF-72BE-C64A-98EE-5CAB619E25D9}"/>
                  </a:ext>
                </a:extLst>
              </p:cNvPr>
              <p:cNvSpPr/>
              <p:nvPr/>
            </p:nvSpPr>
            <p:spPr>
              <a:xfrm>
                <a:off x="636084" y="12403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Queries</a:t>
                </a:r>
              </a:p>
              <a:p>
                <a:pPr algn="ctr"/>
                <a:r>
                  <a:rPr lang="en-US" sz="1100" dirty="0"/>
                  <a:t>(English)</a:t>
                </a:r>
              </a:p>
            </p:txBody>
          </p:sp>
        </p:grpSp>
        <p:grpSp>
          <p:nvGrpSpPr>
            <p:cNvPr id="15" name="Group 14">
              <a:extLst>
                <a:ext uri="{FF2B5EF4-FFF2-40B4-BE49-F238E27FC236}">
                  <a16:creationId xmlns:a16="http://schemas.microsoft.com/office/drawing/2014/main" id="{5BA8765E-F222-694A-99C0-9FA8F1F24C1F}"/>
                </a:ext>
              </a:extLst>
            </p:cNvPr>
            <p:cNvGrpSpPr/>
            <p:nvPr/>
          </p:nvGrpSpPr>
          <p:grpSpPr>
            <a:xfrm>
              <a:off x="4753198" y="3654862"/>
              <a:ext cx="1056576" cy="544274"/>
              <a:chOff x="538512" y="1118839"/>
              <a:chExt cx="1056576" cy="735546"/>
            </a:xfrm>
          </p:grpSpPr>
          <p:sp>
            <p:nvSpPr>
              <p:cNvPr id="16" name="Folded Corner 15">
                <a:extLst>
                  <a:ext uri="{FF2B5EF4-FFF2-40B4-BE49-F238E27FC236}">
                    <a16:creationId xmlns:a16="http://schemas.microsoft.com/office/drawing/2014/main" id="{229E6C02-A973-3A46-ACB3-C84B2714B4B0}"/>
                  </a:ext>
                </a:extLst>
              </p:cNvPr>
              <p:cNvSpPr/>
              <p:nvPr/>
            </p:nvSpPr>
            <p:spPr>
              <a:xfrm>
                <a:off x="538512" y="11188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Folded Corner 16">
                <a:extLst>
                  <a:ext uri="{FF2B5EF4-FFF2-40B4-BE49-F238E27FC236}">
                    <a16:creationId xmlns:a16="http://schemas.microsoft.com/office/drawing/2014/main" id="{5F2F518E-7B18-9049-83CE-CA5AF0ED90BF}"/>
                  </a:ext>
                </a:extLst>
              </p:cNvPr>
              <p:cNvSpPr/>
              <p:nvPr/>
            </p:nvSpPr>
            <p:spPr>
              <a:xfrm>
                <a:off x="587298" y="1191288"/>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Folded Corner 17">
                <a:extLst>
                  <a:ext uri="{FF2B5EF4-FFF2-40B4-BE49-F238E27FC236}">
                    <a16:creationId xmlns:a16="http://schemas.microsoft.com/office/drawing/2014/main" id="{4DC8A183-3E4C-7847-86A3-8DE457A2B0E7}"/>
                  </a:ext>
                </a:extLst>
              </p:cNvPr>
              <p:cNvSpPr/>
              <p:nvPr/>
            </p:nvSpPr>
            <p:spPr>
              <a:xfrm>
                <a:off x="636084" y="12403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Query x Doc</a:t>
                </a:r>
              </a:p>
              <a:p>
                <a:pPr algn="ctr"/>
                <a:r>
                  <a:rPr lang="en-US" sz="1200" dirty="0"/>
                  <a:t>by Humans</a:t>
                </a:r>
              </a:p>
            </p:txBody>
          </p:sp>
        </p:grpSp>
        <p:grpSp>
          <p:nvGrpSpPr>
            <p:cNvPr id="19" name="Group 18">
              <a:extLst>
                <a:ext uri="{FF2B5EF4-FFF2-40B4-BE49-F238E27FC236}">
                  <a16:creationId xmlns:a16="http://schemas.microsoft.com/office/drawing/2014/main" id="{E28195EE-E913-EE42-B897-B56E2AC66DCE}"/>
                </a:ext>
              </a:extLst>
            </p:cNvPr>
            <p:cNvGrpSpPr/>
            <p:nvPr/>
          </p:nvGrpSpPr>
          <p:grpSpPr>
            <a:xfrm>
              <a:off x="6121621" y="1719430"/>
              <a:ext cx="1360911" cy="614046"/>
              <a:chOff x="538512" y="1118839"/>
              <a:chExt cx="1056576" cy="735546"/>
            </a:xfrm>
          </p:grpSpPr>
          <p:sp>
            <p:nvSpPr>
              <p:cNvPr id="20" name="Folded Corner 19">
                <a:extLst>
                  <a:ext uri="{FF2B5EF4-FFF2-40B4-BE49-F238E27FC236}">
                    <a16:creationId xmlns:a16="http://schemas.microsoft.com/office/drawing/2014/main" id="{97F9F49B-B3C7-5641-AB78-15F1C5412356}"/>
                  </a:ext>
                </a:extLst>
              </p:cNvPr>
              <p:cNvSpPr/>
              <p:nvPr/>
            </p:nvSpPr>
            <p:spPr>
              <a:xfrm>
                <a:off x="538512" y="1118839"/>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Folded Corner 20">
                <a:extLst>
                  <a:ext uri="{FF2B5EF4-FFF2-40B4-BE49-F238E27FC236}">
                    <a16:creationId xmlns:a16="http://schemas.microsoft.com/office/drawing/2014/main" id="{8E7A2FE6-283F-FC4A-89B2-49A92D0B8EA2}"/>
                  </a:ext>
                </a:extLst>
              </p:cNvPr>
              <p:cNvSpPr/>
              <p:nvPr/>
            </p:nvSpPr>
            <p:spPr>
              <a:xfrm>
                <a:off x="587298" y="1191288"/>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Folded Corner 21">
                <a:extLst>
                  <a:ext uri="{FF2B5EF4-FFF2-40B4-BE49-F238E27FC236}">
                    <a16:creationId xmlns:a16="http://schemas.microsoft.com/office/drawing/2014/main" id="{69B26C43-FEBE-1649-913B-A8227E39C909}"/>
                  </a:ext>
                </a:extLst>
              </p:cNvPr>
              <p:cNvSpPr/>
              <p:nvPr/>
            </p:nvSpPr>
            <p:spPr>
              <a:xfrm>
                <a:off x="636084" y="1240339"/>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2">
                        <a:lumMod val="50000"/>
                      </a:schemeClr>
                    </a:solidFill>
                  </a:rPr>
                  <a:t>Translated Docs</a:t>
                </a:r>
                <a:br>
                  <a:rPr lang="en-US" sz="1200" dirty="0">
                    <a:solidFill>
                      <a:schemeClr val="tx2">
                        <a:lumMod val="50000"/>
                      </a:schemeClr>
                    </a:solidFill>
                  </a:rPr>
                </a:br>
                <a:r>
                  <a:rPr lang="en-US" sz="1200" dirty="0">
                    <a:solidFill>
                      <a:schemeClr val="tx2">
                        <a:lumMod val="50000"/>
                      </a:schemeClr>
                    </a:solidFill>
                  </a:rPr>
                  <a:t>(English)</a:t>
                </a:r>
              </a:p>
            </p:txBody>
          </p:sp>
        </p:grpSp>
        <p:grpSp>
          <p:nvGrpSpPr>
            <p:cNvPr id="23" name="Group 22">
              <a:extLst>
                <a:ext uri="{FF2B5EF4-FFF2-40B4-BE49-F238E27FC236}">
                  <a16:creationId xmlns:a16="http://schemas.microsoft.com/office/drawing/2014/main" id="{7882FCFF-BE48-0540-8478-8AE7B9AFDFB6}"/>
                </a:ext>
              </a:extLst>
            </p:cNvPr>
            <p:cNvGrpSpPr/>
            <p:nvPr/>
          </p:nvGrpSpPr>
          <p:grpSpPr>
            <a:xfrm>
              <a:off x="7615821" y="1107402"/>
              <a:ext cx="1360911" cy="614046"/>
              <a:chOff x="538512" y="1118839"/>
              <a:chExt cx="1056576" cy="735546"/>
            </a:xfrm>
          </p:grpSpPr>
          <p:sp>
            <p:nvSpPr>
              <p:cNvPr id="24" name="Folded Corner 23">
                <a:extLst>
                  <a:ext uri="{FF2B5EF4-FFF2-40B4-BE49-F238E27FC236}">
                    <a16:creationId xmlns:a16="http://schemas.microsoft.com/office/drawing/2014/main" id="{8B5B8E74-D615-B148-86DC-779BF9444E55}"/>
                  </a:ext>
                </a:extLst>
              </p:cNvPr>
              <p:cNvSpPr/>
              <p:nvPr/>
            </p:nvSpPr>
            <p:spPr>
              <a:xfrm>
                <a:off x="538512" y="1118839"/>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Folded Corner 24">
                <a:extLst>
                  <a:ext uri="{FF2B5EF4-FFF2-40B4-BE49-F238E27FC236}">
                    <a16:creationId xmlns:a16="http://schemas.microsoft.com/office/drawing/2014/main" id="{AC85C097-1323-4643-BEC0-7A3D40E91691}"/>
                  </a:ext>
                </a:extLst>
              </p:cNvPr>
              <p:cNvSpPr/>
              <p:nvPr/>
            </p:nvSpPr>
            <p:spPr>
              <a:xfrm>
                <a:off x="587298" y="1191288"/>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Folded Corner 25">
                <a:extLst>
                  <a:ext uri="{FF2B5EF4-FFF2-40B4-BE49-F238E27FC236}">
                    <a16:creationId xmlns:a16="http://schemas.microsoft.com/office/drawing/2014/main" id="{F80AA00D-8EC5-6F41-88F0-5DF25F115108}"/>
                  </a:ext>
                </a:extLst>
              </p:cNvPr>
              <p:cNvSpPr/>
              <p:nvPr/>
            </p:nvSpPr>
            <p:spPr>
              <a:xfrm>
                <a:off x="636084" y="1240339"/>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2">
                        <a:lumMod val="50000"/>
                      </a:schemeClr>
                    </a:solidFill>
                  </a:rPr>
                  <a:t>Source -&gt; English</a:t>
                </a:r>
                <a:br>
                  <a:rPr lang="en-US" sz="1200" dirty="0">
                    <a:solidFill>
                      <a:schemeClr val="tx2">
                        <a:lumMod val="50000"/>
                      </a:schemeClr>
                    </a:solidFill>
                  </a:rPr>
                </a:br>
                <a:r>
                  <a:rPr lang="en-US" sz="1050" dirty="0">
                    <a:solidFill>
                      <a:schemeClr val="tx2">
                        <a:lumMod val="50000"/>
                      </a:schemeClr>
                    </a:solidFill>
                  </a:rPr>
                  <a:t>Human Translation</a:t>
                </a:r>
                <a:endParaRPr lang="en-US" sz="1200" dirty="0">
                  <a:solidFill>
                    <a:schemeClr val="tx2">
                      <a:lumMod val="50000"/>
                    </a:schemeClr>
                  </a:solidFill>
                </a:endParaRPr>
              </a:p>
            </p:txBody>
          </p:sp>
        </p:grpSp>
        <p:grpSp>
          <p:nvGrpSpPr>
            <p:cNvPr id="27" name="Group 26">
              <a:extLst>
                <a:ext uri="{FF2B5EF4-FFF2-40B4-BE49-F238E27FC236}">
                  <a16:creationId xmlns:a16="http://schemas.microsoft.com/office/drawing/2014/main" id="{12364A3E-AD3E-FE4D-869D-A5B28F8800BB}"/>
                </a:ext>
              </a:extLst>
            </p:cNvPr>
            <p:cNvGrpSpPr/>
            <p:nvPr/>
          </p:nvGrpSpPr>
          <p:grpSpPr>
            <a:xfrm>
              <a:off x="6122444" y="3191581"/>
              <a:ext cx="1360088" cy="463281"/>
              <a:chOff x="538512" y="1118839"/>
              <a:chExt cx="1056576" cy="735546"/>
            </a:xfrm>
          </p:grpSpPr>
          <p:sp>
            <p:nvSpPr>
              <p:cNvPr id="28" name="Folded Corner 27">
                <a:extLst>
                  <a:ext uri="{FF2B5EF4-FFF2-40B4-BE49-F238E27FC236}">
                    <a16:creationId xmlns:a16="http://schemas.microsoft.com/office/drawing/2014/main" id="{200C03D3-6001-B64A-99D7-4438A7EB0400}"/>
                  </a:ext>
                </a:extLst>
              </p:cNvPr>
              <p:cNvSpPr/>
              <p:nvPr/>
            </p:nvSpPr>
            <p:spPr>
              <a:xfrm>
                <a:off x="538512" y="11188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Folded Corner 28">
                <a:extLst>
                  <a:ext uri="{FF2B5EF4-FFF2-40B4-BE49-F238E27FC236}">
                    <a16:creationId xmlns:a16="http://schemas.microsoft.com/office/drawing/2014/main" id="{307C9E78-B210-934A-8347-B5DB733AA08A}"/>
                  </a:ext>
                </a:extLst>
              </p:cNvPr>
              <p:cNvSpPr/>
              <p:nvPr/>
            </p:nvSpPr>
            <p:spPr>
              <a:xfrm>
                <a:off x="587298" y="1191288"/>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Folded Corner 29">
                <a:extLst>
                  <a:ext uri="{FF2B5EF4-FFF2-40B4-BE49-F238E27FC236}">
                    <a16:creationId xmlns:a16="http://schemas.microsoft.com/office/drawing/2014/main" id="{DD796134-2174-874F-800E-2F6C18AB0970}"/>
                  </a:ext>
                </a:extLst>
              </p:cNvPr>
              <p:cNvSpPr/>
              <p:nvPr/>
            </p:nvSpPr>
            <p:spPr>
              <a:xfrm>
                <a:off x="636084" y="12403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Query x Doc</a:t>
                </a:r>
                <a:br>
                  <a:rPr lang="en-US" sz="1200"/>
                </a:br>
                <a:r>
                  <a:rPr lang="en-US" sz="1000"/>
                  <a:t>Rankings by IR</a:t>
                </a:r>
                <a:endParaRPr lang="en-US" sz="1200"/>
              </a:p>
            </p:txBody>
          </p:sp>
        </p:grpSp>
        <p:sp>
          <p:nvSpPr>
            <p:cNvPr id="31" name="Rectangle 30">
              <a:extLst>
                <a:ext uri="{FF2B5EF4-FFF2-40B4-BE49-F238E27FC236}">
                  <a16:creationId xmlns:a16="http://schemas.microsoft.com/office/drawing/2014/main" id="{2AA4B589-5454-864D-B47F-9F7F10947094}"/>
                </a:ext>
              </a:extLst>
            </p:cNvPr>
            <p:cNvSpPr/>
            <p:nvPr/>
          </p:nvSpPr>
          <p:spPr>
            <a:xfrm>
              <a:off x="6187995" y="1141586"/>
              <a:ext cx="1220022" cy="47997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Source -&gt; English</a:t>
              </a:r>
            </a:p>
            <a:p>
              <a:pPr algn="ctr"/>
              <a:r>
                <a:rPr lang="en-US" sz="900" dirty="0"/>
                <a:t>Machine Translation</a:t>
              </a:r>
              <a:endParaRPr lang="en-US" sz="1100" dirty="0"/>
            </a:p>
          </p:txBody>
        </p:sp>
        <p:sp>
          <p:nvSpPr>
            <p:cNvPr id="32" name="Rectangle 31">
              <a:extLst>
                <a:ext uri="{FF2B5EF4-FFF2-40B4-BE49-F238E27FC236}">
                  <a16:creationId xmlns:a16="http://schemas.microsoft.com/office/drawing/2014/main" id="{A1F547FC-6B9E-C142-986C-B34854236D97}"/>
                </a:ext>
              </a:extLst>
            </p:cNvPr>
            <p:cNvSpPr/>
            <p:nvPr/>
          </p:nvSpPr>
          <p:spPr>
            <a:xfrm>
              <a:off x="6104253" y="2525302"/>
              <a:ext cx="1286659" cy="40530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IR System</a:t>
              </a:r>
            </a:p>
          </p:txBody>
        </p:sp>
        <p:sp>
          <p:nvSpPr>
            <p:cNvPr id="34" name="Alternate Process 33">
              <a:extLst>
                <a:ext uri="{FF2B5EF4-FFF2-40B4-BE49-F238E27FC236}">
                  <a16:creationId xmlns:a16="http://schemas.microsoft.com/office/drawing/2014/main" id="{E534AE07-81F6-D04A-B4D4-221DD4805D35}"/>
                </a:ext>
              </a:extLst>
            </p:cNvPr>
            <p:cNvSpPr/>
            <p:nvPr/>
          </p:nvSpPr>
          <p:spPr>
            <a:xfrm>
              <a:off x="6121621" y="3791528"/>
              <a:ext cx="1235234" cy="37098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a:t>IR Metric</a:t>
              </a:r>
            </a:p>
          </p:txBody>
        </p:sp>
        <p:sp>
          <p:nvSpPr>
            <p:cNvPr id="35" name="Alternate Process 34">
              <a:extLst>
                <a:ext uri="{FF2B5EF4-FFF2-40B4-BE49-F238E27FC236}">
                  <a16:creationId xmlns:a16="http://schemas.microsoft.com/office/drawing/2014/main" id="{55DF625F-9349-154C-87B4-36C7879EBD88}"/>
                </a:ext>
              </a:extLst>
            </p:cNvPr>
            <p:cNvSpPr/>
            <p:nvPr/>
          </p:nvSpPr>
          <p:spPr>
            <a:xfrm>
              <a:off x="7741498" y="1899487"/>
              <a:ext cx="1235234" cy="37098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a:t>MT Metric</a:t>
              </a:r>
            </a:p>
          </p:txBody>
        </p:sp>
        <p:sp>
          <p:nvSpPr>
            <p:cNvPr id="36" name="Parallelogram 35">
              <a:extLst>
                <a:ext uri="{FF2B5EF4-FFF2-40B4-BE49-F238E27FC236}">
                  <a16:creationId xmlns:a16="http://schemas.microsoft.com/office/drawing/2014/main" id="{3B6CB9F9-42A9-E449-AAFE-C289C2426605}"/>
                </a:ext>
              </a:extLst>
            </p:cNvPr>
            <p:cNvSpPr/>
            <p:nvPr/>
          </p:nvSpPr>
          <p:spPr>
            <a:xfrm>
              <a:off x="6221448" y="4387127"/>
              <a:ext cx="967605" cy="220470"/>
            </a:xfrm>
            <a:prstGeom prst="parallelogra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accent6">
                      <a:lumMod val="50000"/>
                    </a:schemeClr>
                  </a:solidFill>
                </a:rPr>
                <a:t>IR score</a:t>
              </a:r>
            </a:p>
          </p:txBody>
        </p:sp>
        <p:sp>
          <p:nvSpPr>
            <p:cNvPr id="37" name="Parallelogram 36">
              <a:extLst>
                <a:ext uri="{FF2B5EF4-FFF2-40B4-BE49-F238E27FC236}">
                  <a16:creationId xmlns:a16="http://schemas.microsoft.com/office/drawing/2014/main" id="{50ED6D28-0568-1F40-806A-D3D3D046065A}"/>
                </a:ext>
              </a:extLst>
            </p:cNvPr>
            <p:cNvSpPr/>
            <p:nvPr/>
          </p:nvSpPr>
          <p:spPr>
            <a:xfrm>
              <a:off x="7845926" y="2651779"/>
              <a:ext cx="967605" cy="220470"/>
            </a:xfrm>
            <a:prstGeom prst="parallelogra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accent6">
                      <a:lumMod val="50000"/>
                    </a:schemeClr>
                  </a:solidFill>
                </a:rPr>
                <a:t>MT score</a:t>
              </a:r>
            </a:p>
          </p:txBody>
        </p:sp>
        <p:cxnSp>
          <p:nvCxnSpPr>
            <p:cNvPr id="39" name="Straight Arrow Connector 38">
              <a:extLst>
                <a:ext uri="{FF2B5EF4-FFF2-40B4-BE49-F238E27FC236}">
                  <a16:creationId xmlns:a16="http://schemas.microsoft.com/office/drawing/2014/main" id="{9E10C70B-A172-DA44-97A4-3CCCF169506C}"/>
                </a:ext>
              </a:extLst>
            </p:cNvPr>
            <p:cNvCxnSpPr>
              <a:cxnSpLocks/>
              <a:endCxn id="31" idx="1"/>
            </p:cNvCxnSpPr>
            <p:nvPr/>
          </p:nvCxnSpPr>
          <p:spPr>
            <a:xfrm flipV="1">
              <a:off x="5816841" y="1381576"/>
              <a:ext cx="371154" cy="16318"/>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89D8A1D5-1458-A042-AD15-6D7DC33D33AD}"/>
                </a:ext>
              </a:extLst>
            </p:cNvPr>
            <p:cNvCxnSpPr>
              <a:cxnSpLocks/>
              <a:stCxn id="31" idx="2"/>
              <a:endCxn id="21" idx="0"/>
            </p:cNvCxnSpPr>
            <p:nvPr/>
          </p:nvCxnSpPr>
          <p:spPr>
            <a:xfrm>
              <a:off x="6798006" y="1621565"/>
              <a:ext cx="4070" cy="1583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4EEB966D-93F2-6042-90CF-85ECF6C45409}"/>
                </a:ext>
              </a:extLst>
            </p:cNvPr>
            <p:cNvCxnSpPr>
              <a:cxnSpLocks/>
            </p:cNvCxnSpPr>
            <p:nvPr/>
          </p:nvCxnSpPr>
          <p:spPr>
            <a:xfrm>
              <a:off x="6731100" y="2322325"/>
              <a:ext cx="0" cy="2115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24AE48E0-C199-9849-A467-3A99854960E5}"/>
                </a:ext>
              </a:extLst>
            </p:cNvPr>
            <p:cNvCxnSpPr>
              <a:cxnSpLocks/>
              <a:stCxn id="32" idx="2"/>
            </p:cNvCxnSpPr>
            <p:nvPr/>
          </p:nvCxnSpPr>
          <p:spPr>
            <a:xfrm>
              <a:off x="6747583" y="2930605"/>
              <a:ext cx="0" cy="33750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6" name="Straight Arrow Connector 55">
              <a:extLst>
                <a:ext uri="{FF2B5EF4-FFF2-40B4-BE49-F238E27FC236}">
                  <a16:creationId xmlns:a16="http://schemas.microsoft.com/office/drawing/2014/main" id="{5FFCAA39-5598-8245-B5ED-FDD559E08500}"/>
                </a:ext>
              </a:extLst>
            </p:cNvPr>
            <p:cNvCxnSpPr>
              <a:cxnSpLocks/>
            </p:cNvCxnSpPr>
            <p:nvPr/>
          </p:nvCxnSpPr>
          <p:spPr>
            <a:xfrm flipH="1">
              <a:off x="6742254" y="3654862"/>
              <a:ext cx="374" cy="2010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a:extLst>
                <a:ext uri="{FF2B5EF4-FFF2-40B4-BE49-F238E27FC236}">
                  <a16:creationId xmlns:a16="http://schemas.microsoft.com/office/drawing/2014/main" id="{6E8A65B1-E399-974C-B7F7-A8813114A113}"/>
                </a:ext>
              </a:extLst>
            </p:cNvPr>
            <p:cNvCxnSpPr>
              <a:cxnSpLocks/>
              <a:stCxn id="14" idx="3"/>
              <a:endCxn id="32" idx="1"/>
            </p:cNvCxnSpPr>
            <p:nvPr/>
          </p:nvCxnSpPr>
          <p:spPr>
            <a:xfrm>
              <a:off x="5799236" y="2727876"/>
              <a:ext cx="305017" cy="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3EC87B3C-1B56-B64A-A22C-11D5C9A1517B}"/>
                </a:ext>
              </a:extLst>
            </p:cNvPr>
            <p:cNvCxnSpPr>
              <a:stCxn id="18" idx="3"/>
              <a:endCxn id="34" idx="1"/>
            </p:cNvCxnSpPr>
            <p:nvPr/>
          </p:nvCxnSpPr>
          <p:spPr>
            <a:xfrm>
              <a:off x="5809774" y="3971952"/>
              <a:ext cx="311847" cy="50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02206C90-27AA-D24C-B8B4-8FCD1F1378E2}"/>
                </a:ext>
              </a:extLst>
            </p:cNvPr>
            <p:cNvCxnSpPr>
              <a:stCxn id="26" idx="2"/>
              <a:endCxn id="35" idx="0"/>
            </p:cNvCxnSpPr>
            <p:nvPr/>
          </p:nvCxnSpPr>
          <p:spPr>
            <a:xfrm>
              <a:off x="8359115" y="1721448"/>
              <a:ext cx="0" cy="1780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E6A0E43B-6340-5F4D-992B-1DBFEC73C829}"/>
                </a:ext>
              </a:extLst>
            </p:cNvPr>
            <p:cNvCxnSpPr>
              <a:stCxn id="22" idx="3"/>
              <a:endCxn id="35" idx="1"/>
            </p:cNvCxnSpPr>
            <p:nvPr/>
          </p:nvCxnSpPr>
          <p:spPr>
            <a:xfrm>
              <a:off x="7482532" y="2077168"/>
              <a:ext cx="258966" cy="78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7D95ED89-9018-F74E-9BF0-DED2D6E6B93A}"/>
                </a:ext>
              </a:extLst>
            </p:cNvPr>
            <p:cNvCxnSpPr>
              <a:stCxn id="35" idx="2"/>
              <a:endCxn id="37" idx="1"/>
            </p:cNvCxnSpPr>
            <p:nvPr/>
          </p:nvCxnSpPr>
          <p:spPr>
            <a:xfrm flipH="1">
              <a:off x="8357287" y="2270467"/>
              <a:ext cx="1828" cy="3813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5" name="Straight Arrow Connector 74">
              <a:extLst>
                <a:ext uri="{FF2B5EF4-FFF2-40B4-BE49-F238E27FC236}">
                  <a16:creationId xmlns:a16="http://schemas.microsoft.com/office/drawing/2014/main" id="{D560AC88-2007-6D4E-91FF-E662394CF378}"/>
                </a:ext>
              </a:extLst>
            </p:cNvPr>
            <p:cNvCxnSpPr>
              <a:cxnSpLocks/>
              <a:stCxn id="34" idx="2"/>
              <a:endCxn id="36" idx="1"/>
            </p:cNvCxnSpPr>
            <p:nvPr/>
          </p:nvCxnSpPr>
          <p:spPr>
            <a:xfrm flipH="1">
              <a:off x="6732809" y="4162508"/>
              <a:ext cx="6429" cy="2246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7" name="Terminator 86">
              <a:extLst>
                <a:ext uri="{FF2B5EF4-FFF2-40B4-BE49-F238E27FC236}">
                  <a16:creationId xmlns:a16="http://schemas.microsoft.com/office/drawing/2014/main" id="{68497369-EF8D-5C45-9DA5-E4FCEBC19FEA}"/>
                </a:ext>
              </a:extLst>
            </p:cNvPr>
            <p:cNvSpPr/>
            <p:nvPr/>
          </p:nvSpPr>
          <p:spPr>
            <a:xfrm>
              <a:off x="7755637" y="4334048"/>
              <a:ext cx="1113652" cy="326628"/>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rgbClr val="7030A0"/>
                  </a:solidFill>
                </a:rPr>
                <a:t>Correlation</a:t>
              </a:r>
            </a:p>
          </p:txBody>
        </p:sp>
        <p:cxnSp>
          <p:nvCxnSpPr>
            <p:cNvPr id="89" name="Straight Arrow Connector 88">
              <a:extLst>
                <a:ext uri="{FF2B5EF4-FFF2-40B4-BE49-F238E27FC236}">
                  <a16:creationId xmlns:a16="http://schemas.microsoft.com/office/drawing/2014/main" id="{9982D019-7299-8C4F-945E-0752D85F1776}"/>
                </a:ext>
              </a:extLst>
            </p:cNvPr>
            <p:cNvCxnSpPr>
              <a:cxnSpLocks/>
              <a:endCxn id="87" idx="0"/>
            </p:cNvCxnSpPr>
            <p:nvPr/>
          </p:nvCxnSpPr>
          <p:spPr>
            <a:xfrm>
              <a:off x="8285125" y="2872249"/>
              <a:ext cx="27338" cy="14617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1" name="Straight Arrow Connector 90">
              <a:extLst>
                <a:ext uri="{FF2B5EF4-FFF2-40B4-BE49-F238E27FC236}">
                  <a16:creationId xmlns:a16="http://schemas.microsoft.com/office/drawing/2014/main" id="{575307D6-E38D-784F-BD59-AD16931CF1C5}"/>
                </a:ext>
              </a:extLst>
            </p:cNvPr>
            <p:cNvCxnSpPr>
              <a:cxnSpLocks/>
              <a:endCxn id="87" idx="1"/>
            </p:cNvCxnSpPr>
            <p:nvPr/>
          </p:nvCxnSpPr>
          <p:spPr>
            <a:xfrm>
              <a:off x="7116890" y="4497362"/>
              <a:ext cx="63874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616993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E542-0C75-464C-9905-730EB8A43076}"/>
              </a:ext>
            </a:extLst>
          </p:cNvPr>
          <p:cNvSpPr>
            <a:spLocks noGrp="1"/>
          </p:cNvSpPr>
          <p:nvPr>
            <p:ph type="title"/>
          </p:nvPr>
        </p:nvSpPr>
        <p:spPr/>
        <p:txBody>
          <a:bodyPr/>
          <a:lstStyle/>
          <a:p>
            <a:r>
              <a:rPr lang="en-US" sz="3200" dirty="0"/>
              <a:t>Frequency-based Bias on Class Performance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81D722-4183-814F-9BD1-D70D335D8B6D}"/>
                  </a:ext>
                </a:extLst>
              </p:cNvPr>
              <p:cNvSpPr>
                <a:spLocks noGrp="1"/>
              </p:cNvSpPr>
              <p:nvPr>
                <p:ph idx="13"/>
              </p:nvPr>
            </p:nvSpPr>
            <p:spPr>
              <a:xfrm>
                <a:off x="502347" y="1383294"/>
                <a:ext cx="4076087" cy="3103169"/>
              </a:xfrm>
            </p:spPr>
            <p:txBody>
              <a:bodyPr>
                <a:normAutofit fontScale="70000" lnSpcReduction="20000"/>
              </a:bodyPr>
              <a:lstStyle/>
              <a:p>
                <a14:m>
                  <m:oMath xmlns:m="http://schemas.openxmlformats.org/officeDocument/2006/math">
                    <m:r>
                      <a:rPr lang="en-US" i="1">
                        <a:latin typeface="Cambria Math" panose="02040503050406030204" pitchFamily="18" charset="0"/>
                      </a:rPr>
                      <m:t>ℛ</m:t>
                    </m:r>
                  </m:oMath>
                </a14:m>
                <a:r>
                  <a:rPr lang="en-US" dirty="0"/>
                  <a:t> -- Ranking of test set classes based on </a:t>
                </a:r>
                <a:r>
                  <a:rPr lang="en-US" i="1" dirty="0"/>
                  <a:t>training set frequency</a:t>
                </a:r>
              </a:p>
              <a:p>
                <a:r>
                  <a:rPr lang="en-US" dirty="0"/>
                  <a:t>Classes are BPE sub-words</a:t>
                </a:r>
                <a:br>
                  <a:rPr lang="en-US" dirty="0"/>
                </a:br>
                <a:endParaRPr lang="en-US" sz="1800" i="1" dirty="0"/>
              </a:p>
              <a:p>
                <a:r>
                  <a:rPr lang="en-US" dirty="0"/>
                  <a:t>Pearson Correlation Coefficient</a:t>
                </a:r>
              </a:p>
              <a:p>
                <a:r>
                  <a:rPr lang="en-US" dirty="0"/>
                  <a:t>Rank vs Precision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ℛ</m:t>
                        </m:r>
                        <m:r>
                          <a:rPr lang="en-US" i="1">
                            <a:latin typeface="Cambria Math" panose="02040503050406030204" pitchFamily="18" charset="0"/>
                          </a:rPr>
                          <m:t>,</m:t>
                        </m:r>
                        <m:r>
                          <a:rPr lang="en-US" i="1">
                            <a:latin typeface="Cambria Math" panose="02040503050406030204" pitchFamily="18" charset="0"/>
                          </a:rPr>
                          <m:t>𝑃</m:t>
                        </m:r>
                      </m:sub>
                    </m:sSub>
                  </m:oMath>
                </a14:m>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ℛ</m:t>
                        </m:r>
                        <m:r>
                          <a:rPr lang="en-US" i="1">
                            <a:latin typeface="Cambria Math" panose="02040503050406030204" pitchFamily="18" charset="0"/>
                          </a:rPr>
                          <m:t>,</m:t>
                        </m:r>
                        <m:r>
                          <a:rPr lang="en-US" i="1">
                            <a:latin typeface="Cambria Math" panose="02040503050406030204" pitchFamily="18" charset="0"/>
                          </a:rPr>
                          <m:t>𝑃</m:t>
                        </m:r>
                      </m:sub>
                    </m:sSub>
                  </m:oMath>
                </a14:m>
                <a:r>
                  <a:rPr lang="en-US" dirty="0"/>
                  <a:t> is positive at high D</a:t>
                </a:r>
              </a:p>
              <a:p>
                <a:r>
                  <a:rPr lang="en-US" dirty="0"/>
                  <a:t>Rank vs Recall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ℛ</m:t>
                        </m:r>
                        <m:r>
                          <a:rPr lang="en-US" i="1">
                            <a:latin typeface="Cambria Math" panose="02040503050406030204" pitchFamily="18" charset="0"/>
                          </a:rPr>
                          <m:t>,</m:t>
                        </m:r>
                        <m:r>
                          <a:rPr lang="en-US" b="0" i="1" smtClean="0">
                            <a:latin typeface="Cambria Math" panose="02040503050406030204" pitchFamily="18" charset="0"/>
                          </a:rPr>
                          <m:t>𝑅</m:t>
                        </m:r>
                      </m:sub>
                    </m:sSub>
                  </m:oMath>
                </a14:m>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ℛ</m:t>
                        </m:r>
                        <m:r>
                          <a:rPr lang="en-US" i="1">
                            <a:latin typeface="Cambria Math" panose="02040503050406030204" pitchFamily="18" charset="0"/>
                          </a:rPr>
                          <m:t>,</m:t>
                        </m:r>
                        <m:r>
                          <a:rPr lang="en-US" b="0" i="1" smtClean="0">
                            <a:latin typeface="Cambria Math" panose="02040503050406030204" pitchFamily="18" charset="0"/>
                          </a:rPr>
                          <m:t>𝑅</m:t>
                        </m:r>
                      </m:sub>
                    </m:sSub>
                  </m:oMath>
                </a14:m>
                <a:r>
                  <a:rPr lang="en-US" dirty="0"/>
                  <a:t> is negative at high D</a:t>
                </a:r>
              </a:p>
            </p:txBody>
          </p:sp>
        </mc:Choice>
        <mc:Fallback xmlns="">
          <p:sp>
            <p:nvSpPr>
              <p:cNvPr id="3" name="Content Placeholder 2">
                <a:extLst>
                  <a:ext uri="{FF2B5EF4-FFF2-40B4-BE49-F238E27FC236}">
                    <a16:creationId xmlns:a16="http://schemas.microsoft.com/office/drawing/2014/main" id="{DD81D722-4183-814F-9BD1-D70D335D8B6D}"/>
                  </a:ext>
                </a:extLst>
              </p:cNvPr>
              <p:cNvSpPr>
                <a:spLocks noGrp="1" noRot="1" noChangeAspect="1" noMove="1" noResize="1" noEditPoints="1" noAdjustHandles="1" noChangeArrowheads="1" noChangeShapeType="1" noTextEdit="1"/>
              </p:cNvSpPr>
              <p:nvPr>
                <p:ph idx="13"/>
              </p:nvPr>
            </p:nvSpPr>
            <p:spPr>
              <a:xfrm>
                <a:off x="502347" y="1383294"/>
                <a:ext cx="4076087" cy="3103169"/>
              </a:xfrm>
              <a:blipFill>
                <a:blip r:embed="rId2"/>
                <a:stretch>
                  <a:fillRect/>
                </a:stretch>
              </a:blipFill>
            </p:spPr>
            <p:txBody>
              <a:bodyPr/>
              <a:lstStyle/>
              <a:p>
                <a:r>
                  <a:rPr lang="en-US">
                    <a:noFill/>
                  </a:rPr>
                  <a:t> </a:t>
                </a:r>
              </a:p>
            </p:txBody>
          </p:sp>
        </mc:Fallback>
      </mc:AlternateContent>
      <p:graphicFrame>
        <p:nvGraphicFramePr>
          <p:cNvPr id="8" name="Chart 7">
            <a:extLst>
              <a:ext uri="{FF2B5EF4-FFF2-40B4-BE49-F238E27FC236}">
                <a16:creationId xmlns:a16="http://schemas.microsoft.com/office/drawing/2014/main" id="{D79471A4-306E-BD46-826E-A16FFD7F7E63}"/>
              </a:ext>
            </a:extLst>
          </p:cNvPr>
          <p:cNvGraphicFramePr>
            <a:graphicFrameLocks/>
          </p:cNvGraphicFramePr>
          <p:nvPr>
            <p:extLst>
              <p:ext uri="{D42A27DB-BD31-4B8C-83A1-F6EECF244321}">
                <p14:modId xmlns:p14="http://schemas.microsoft.com/office/powerpoint/2010/main" val="1336312132"/>
              </p:ext>
            </p:extLst>
          </p:nvPr>
        </p:nvGraphicFramePr>
        <p:xfrm>
          <a:off x="4401882" y="865621"/>
          <a:ext cx="4611915" cy="39837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497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graphicEl>
                                              <a:chart seriesIdx="-3" categoryIdx="-3" bldStep="gridLegen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graphicEl>
                                              <a:chart seriesIdx="0" categoryIdx="-4" bldStep="series"/>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graphicEl>
                                              <a:chart seriesIdx="1" categoryIdx="-4" bldStep="series"/>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graphicEl>
                                              <a:chart seriesIdx="2" categoryIdx="-4" bldStep="series"/>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graphicEl>
                                              <a:chart seriesIdx="3" categoryIdx="-4" bldStep="series"/>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graphicEl>
                                              <a:chart seriesIdx="4" categoryIdx="-4" bldStep="series"/>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graphicEl>
                                              <a:chart seriesIdx="5" categoryIdx="-4" bldStep="series"/>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graphicEl>
                                              <a:chart seriesIdx="6" categoryIdx="-4" bldStep="series"/>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graphicEl>
                                              <a:chart seriesIdx="7"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8" grpId="0" uiExpand="1">
        <p:bldSub>
          <a:bldChart bld="series"/>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0E11-6078-1D43-8285-137011A95E67}"/>
              </a:ext>
            </a:extLst>
          </p:cNvPr>
          <p:cNvSpPr>
            <a:spLocks noGrp="1"/>
          </p:cNvSpPr>
          <p:nvPr>
            <p:ph type="title"/>
          </p:nvPr>
        </p:nvSpPr>
        <p:spPr/>
        <p:txBody>
          <a:bodyPr/>
          <a:lstStyle/>
          <a:p>
            <a:r>
              <a:rPr lang="en-US"/>
              <a:t>MT Evaluation</a:t>
            </a:r>
          </a:p>
        </p:txBody>
      </p:sp>
      <p:sp>
        <p:nvSpPr>
          <p:cNvPr id="3" name="Content Placeholder 2">
            <a:extLst>
              <a:ext uri="{FF2B5EF4-FFF2-40B4-BE49-F238E27FC236}">
                <a16:creationId xmlns:a16="http://schemas.microsoft.com/office/drawing/2014/main" id="{3435888C-30BA-EA4F-BCBD-E2DE85B70011}"/>
              </a:ext>
            </a:extLst>
          </p:cNvPr>
          <p:cNvSpPr>
            <a:spLocks noGrp="1"/>
          </p:cNvSpPr>
          <p:nvPr>
            <p:ph idx="13"/>
          </p:nvPr>
        </p:nvSpPr>
        <p:spPr>
          <a:xfrm>
            <a:off x="628653" y="1248768"/>
            <a:ext cx="1857051" cy="2683320"/>
          </a:xfrm>
        </p:spPr>
        <p:txBody>
          <a:bodyPr>
            <a:normAutofit fontScale="70000" lnSpcReduction="20000"/>
          </a:bodyPr>
          <a:lstStyle/>
          <a:p>
            <a:r>
              <a:rPr lang="en-US">
                <a:highlight>
                  <a:srgbClr val="FFFF00"/>
                </a:highlight>
              </a:rPr>
              <a:t>BLEU</a:t>
            </a:r>
            <a:r>
              <a:rPr lang="en-US"/>
              <a:t> </a:t>
            </a:r>
          </a:p>
          <a:p>
            <a:r>
              <a:rPr lang="en-US"/>
              <a:t>TER</a:t>
            </a:r>
          </a:p>
          <a:p>
            <a:r>
              <a:rPr lang="en-US">
                <a:highlight>
                  <a:srgbClr val="FFFF00"/>
                </a:highlight>
              </a:rPr>
              <a:t>ChrF1</a:t>
            </a:r>
          </a:p>
          <a:p>
            <a:pPr marL="0" indent="0">
              <a:buNone/>
            </a:pPr>
            <a:r>
              <a:rPr lang="en-US"/>
              <a:t>…. </a:t>
            </a:r>
          </a:p>
          <a:p>
            <a:r>
              <a:rPr lang="en-US"/>
              <a:t>METEOR</a:t>
            </a:r>
          </a:p>
          <a:p>
            <a:r>
              <a:rPr lang="en-US"/>
              <a:t>BEER</a:t>
            </a:r>
          </a:p>
          <a:p>
            <a:r>
              <a:rPr lang="en-US" err="1"/>
              <a:t>YiSi</a:t>
            </a:r>
            <a:endParaRPr lang="en-US"/>
          </a:p>
          <a:p>
            <a:r>
              <a:rPr lang="en-US">
                <a:highlight>
                  <a:srgbClr val="FFFF00"/>
                </a:highlight>
              </a:rPr>
              <a:t>BLEURT</a:t>
            </a:r>
            <a:br>
              <a:rPr lang="en-US"/>
            </a:br>
            <a:r>
              <a:rPr lang="en-US"/>
              <a:t>….</a:t>
            </a:r>
          </a:p>
          <a:p>
            <a:endParaRPr lang="en-US"/>
          </a:p>
        </p:txBody>
      </p:sp>
      <p:graphicFrame>
        <p:nvGraphicFramePr>
          <p:cNvPr id="4" name="Table 4">
            <a:extLst>
              <a:ext uri="{FF2B5EF4-FFF2-40B4-BE49-F238E27FC236}">
                <a16:creationId xmlns:a16="http://schemas.microsoft.com/office/drawing/2014/main" id="{B2C70FBE-0F1C-804C-B6DA-57E01884C7D0}"/>
              </a:ext>
            </a:extLst>
          </p:cNvPr>
          <p:cNvGraphicFramePr>
            <a:graphicFrameLocks noGrp="1"/>
          </p:cNvGraphicFramePr>
          <p:nvPr>
            <p:extLst>
              <p:ext uri="{D42A27DB-BD31-4B8C-83A1-F6EECF244321}">
                <p14:modId xmlns:p14="http://schemas.microsoft.com/office/powerpoint/2010/main" val="3465721898"/>
              </p:ext>
            </p:extLst>
          </p:nvPr>
        </p:nvGraphicFramePr>
        <p:xfrm>
          <a:off x="4224632" y="1081121"/>
          <a:ext cx="4290719" cy="2423112"/>
        </p:xfrm>
        <a:graphic>
          <a:graphicData uri="http://schemas.openxmlformats.org/drawingml/2006/table">
            <a:tbl>
              <a:tblPr>
                <a:tableStyleId>{616DA210-FB5B-4158-B5E0-FEB733F419BA}</a:tableStyleId>
              </a:tblPr>
              <a:tblGrid>
                <a:gridCol w="943371">
                  <a:extLst>
                    <a:ext uri="{9D8B030D-6E8A-4147-A177-3AD203B41FA5}">
                      <a16:colId xmlns:a16="http://schemas.microsoft.com/office/drawing/2014/main" val="235768616"/>
                    </a:ext>
                  </a:extLst>
                </a:gridCol>
                <a:gridCol w="756010">
                  <a:extLst>
                    <a:ext uri="{9D8B030D-6E8A-4147-A177-3AD203B41FA5}">
                      <a16:colId xmlns:a16="http://schemas.microsoft.com/office/drawing/2014/main" val="1189451837"/>
                    </a:ext>
                  </a:extLst>
                </a:gridCol>
                <a:gridCol w="2591338">
                  <a:extLst>
                    <a:ext uri="{9D8B030D-6E8A-4147-A177-3AD203B41FA5}">
                      <a16:colId xmlns:a16="http://schemas.microsoft.com/office/drawing/2014/main" val="4287254788"/>
                    </a:ext>
                  </a:extLst>
                </a:gridCol>
              </a:tblGrid>
              <a:tr h="0">
                <a:tc>
                  <a:txBody>
                    <a:bodyPr/>
                    <a:lstStyle/>
                    <a:p>
                      <a:r>
                        <a:rPr lang="en-US" sz="1100">
                          <a:solidFill>
                            <a:schemeClr val="tx2"/>
                          </a:solidFill>
                        </a:rPr>
                        <a:t>Reference: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r>
                        <a:rPr lang="en-US" sz="1100">
                          <a:solidFill>
                            <a:schemeClr val="tx2"/>
                          </a:solidFill>
                        </a:rPr>
                        <a:t>You must be a doctor.</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772215179"/>
                  </a:ext>
                </a:extLst>
              </a:tr>
              <a:tr h="139047">
                <a:tc>
                  <a:txBody>
                    <a:bodyPr/>
                    <a:lstStyle/>
                    <a:p>
                      <a:r>
                        <a:rPr lang="en-US" sz="1100">
                          <a:solidFill>
                            <a:schemeClr val="tx2"/>
                          </a:solidFill>
                        </a:rPr>
                        <a:t>Hypothesis:</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r>
                        <a:rPr lang="en-US" sz="1100">
                          <a:solidFill>
                            <a:schemeClr val="tx2"/>
                          </a:solidFill>
                        </a:rPr>
                        <a:t>______ must be a doctor.</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479283039"/>
                  </a:ext>
                </a:extLst>
              </a:tr>
              <a:tr h="139047">
                <a:tc>
                  <a:txBody>
                    <a:bodyPr/>
                    <a:lstStyle/>
                    <a:p>
                      <a:endParaRPr lang="en-US" sz="1100">
                        <a:solidFill>
                          <a:schemeClr val="tx2"/>
                        </a:solidFill>
                      </a:endParaRP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a:solidFill>
                            <a:schemeClr val="tx2"/>
                          </a:solidFill>
                        </a:rPr>
                        <a:t>He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a:solidFill>
                            <a:schemeClr val="tx2"/>
                          </a:solidFill>
                        </a:rPr>
                        <a:t>  -0.74</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51951034"/>
                  </a:ext>
                </a:extLst>
              </a:tr>
              <a:tr h="139047">
                <a:tc>
                  <a:txBody>
                    <a:bodyPr/>
                    <a:lstStyle/>
                    <a:p>
                      <a:endParaRPr lang="en-US" sz="1100">
                        <a:solidFill>
                          <a:schemeClr val="tx2"/>
                        </a:solidFill>
                      </a:endParaRP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a:solidFill>
                            <a:schemeClr val="tx2"/>
                          </a:solidFill>
                        </a:rPr>
                        <a:t>Joe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a:solidFill>
                            <a:schemeClr val="tx2"/>
                          </a:solidFill>
                        </a:rPr>
                        <a:t>  -0.98</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42932270"/>
                  </a:ext>
                </a:extLst>
              </a:tr>
              <a:tr h="139047">
                <a:tc>
                  <a:txBody>
                    <a:bodyPr/>
                    <a:lstStyle/>
                    <a:p>
                      <a:endParaRPr lang="en-US" sz="1100">
                        <a:solidFill>
                          <a:schemeClr val="tx2"/>
                        </a:solidFill>
                      </a:endParaRP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a:solidFill>
                            <a:schemeClr val="tx2"/>
                          </a:solidFill>
                        </a:rPr>
                        <a:t>Sue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a:solidFill>
                            <a:schemeClr val="tx2"/>
                          </a:solidFill>
                        </a:rPr>
                        <a:t>  -1.04</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5809115"/>
                  </a:ext>
                </a:extLst>
              </a:tr>
              <a:tr h="139047">
                <a:tc>
                  <a:txBody>
                    <a:bodyPr/>
                    <a:lstStyle/>
                    <a:p>
                      <a:endParaRPr lang="en-US" sz="1100">
                        <a:solidFill>
                          <a:schemeClr val="tx2"/>
                        </a:solidFill>
                      </a:endParaRP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a:solidFill>
                            <a:schemeClr val="tx2"/>
                          </a:solidFill>
                        </a:rPr>
                        <a:t>She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a:solidFill>
                            <a:schemeClr val="tx2"/>
                          </a:solidFill>
                        </a:rPr>
                        <a:t>  -1.10</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9883182"/>
                  </a:ext>
                </a:extLst>
              </a:tr>
              <a:tr h="139047">
                <a:tc>
                  <a:txBody>
                    <a:bodyPr/>
                    <a:lstStyle/>
                    <a:p>
                      <a:r>
                        <a:rPr lang="en-US" sz="1100">
                          <a:solidFill>
                            <a:schemeClr val="tx2"/>
                          </a:solidFill>
                        </a:rPr>
                        <a:t>Reference: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r>
                        <a:rPr lang="en-US" sz="1100">
                          <a:solidFill>
                            <a:schemeClr val="tx2"/>
                          </a:solidFill>
                        </a:rPr>
                        <a:t>It is the greatest country in the world.</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2201731213"/>
                  </a:ext>
                </a:extLst>
              </a:tr>
              <a:tr h="139047">
                <a:tc>
                  <a:txBody>
                    <a:bodyPr/>
                    <a:lstStyle/>
                    <a:p>
                      <a:r>
                        <a:rPr lang="en-US" sz="1100">
                          <a:solidFill>
                            <a:schemeClr val="tx2"/>
                          </a:solidFill>
                        </a:rPr>
                        <a:t>Hypothesis:</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r>
                        <a:rPr lang="en-US" sz="1100">
                          <a:solidFill>
                            <a:schemeClr val="tx2"/>
                          </a:solidFill>
                        </a:rPr>
                        <a:t>______ is the greatest country in the world.</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434715437"/>
                  </a:ext>
                </a:extLst>
              </a:tr>
              <a:tr h="139047">
                <a:tc>
                  <a:txBody>
                    <a:bodyPr/>
                    <a:lstStyle/>
                    <a:p>
                      <a:endParaRPr lang="en-US" sz="1100">
                        <a:solidFill>
                          <a:schemeClr val="tx2"/>
                        </a:solidFill>
                      </a:endParaRP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a:solidFill>
                            <a:schemeClr val="tx2"/>
                          </a:solidFill>
                        </a:rPr>
                        <a:t>France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a:solidFill>
                            <a:schemeClr val="tx2"/>
                          </a:solidFill>
                        </a:rPr>
                        <a:t>  -0.02</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3563234"/>
                  </a:ext>
                </a:extLst>
              </a:tr>
              <a:tr h="139047">
                <a:tc>
                  <a:txBody>
                    <a:bodyPr/>
                    <a:lstStyle/>
                    <a:p>
                      <a:endParaRPr lang="en-US" sz="1100">
                        <a:solidFill>
                          <a:schemeClr val="tx2"/>
                        </a:solidFill>
                      </a:endParaRP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a:solidFill>
                            <a:schemeClr val="tx2"/>
                          </a:solidFill>
                        </a:rPr>
                        <a:t>America</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a:solidFill>
                            <a:schemeClr val="tx2"/>
                          </a:solidFill>
                        </a:rPr>
                        <a:t>  -0.06</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17803994"/>
                  </a:ext>
                </a:extLst>
              </a:tr>
              <a:tr h="139047">
                <a:tc>
                  <a:txBody>
                    <a:bodyPr/>
                    <a:lstStyle/>
                    <a:p>
                      <a:endParaRPr lang="en-US" sz="1100">
                        <a:solidFill>
                          <a:schemeClr val="tx2"/>
                        </a:solidFill>
                      </a:endParaRP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a:solidFill>
                            <a:schemeClr val="tx2"/>
                          </a:solidFill>
                        </a:rPr>
                        <a:t>Russia</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a:solidFill>
                            <a:schemeClr val="tx2"/>
                          </a:solidFill>
                        </a:rPr>
                        <a:t>  -0.16</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6706879"/>
                  </a:ext>
                </a:extLst>
              </a:tr>
              <a:tr h="139047">
                <a:tc>
                  <a:txBody>
                    <a:bodyPr/>
                    <a:lstStyle/>
                    <a:p>
                      <a:endParaRPr lang="en-US" sz="1100">
                        <a:solidFill>
                          <a:schemeClr val="tx2"/>
                        </a:solidFill>
                      </a:endParaRP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a:solidFill>
                            <a:schemeClr val="tx2"/>
                          </a:solidFill>
                        </a:rPr>
                        <a:t>Canada</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a:solidFill>
                            <a:schemeClr val="tx2"/>
                          </a:solidFill>
                        </a:rPr>
                        <a:t>  -0.31</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49018964"/>
                  </a:ext>
                </a:extLst>
              </a:tr>
            </a:tbl>
          </a:graphicData>
        </a:graphic>
      </p:graphicFrame>
      <p:sp>
        <p:nvSpPr>
          <p:cNvPr id="7" name="TextBox 6">
            <a:extLst>
              <a:ext uri="{FF2B5EF4-FFF2-40B4-BE49-F238E27FC236}">
                <a16:creationId xmlns:a16="http://schemas.microsoft.com/office/drawing/2014/main" id="{B2EBF61A-84E3-2448-AE02-9303FEF3ECCC}"/>
              </a:ext>
            </a:extLst>
          </p:cNvPr>
          <p:cNvSpPr txBox="1"/>
          <p:nvPr/>
        </p:nvSpPr>
        <p:spPr>
          <a:xfrm>
            <a:off x="5168083" y="3515568"/>
            <a:ext cx="2293385" cy="276999"/>
          </a:xfrm>
          <a:prstGeom prst="rect">
            <a:avLst/>
          </a:prstGeom>
          <a:noFill/>
        </p:spPr>
        <p:txBody>
          <a:bodyPr wrap="none" rtlCol="0">
            <a:spAutoFit/>
          </a:bodyPr>
          <a:lstStyle/>
          <a:p>
            <a:pPr algn="ctr"/>
            <a:r>
              <a:rPr lang="en-US" sz="1200" i="1">
                <a:solidFill>
                  <a:schemeClr val="accent1"/>
                </a:solidFill>
              </a:rPr>
              <a:t>Demo of BLEURT’s internal biases.</a:t>
            </a:r>
          </a:p>
        </p:txBody>
      </p:sp>
      <p:sp>
        <p:nvSpPr>
          <p:cNvPr id="9" name="TextBox 8">
            <a:extLst>
              <a:ext uri="{FF2B5EF4-FFF2-40B4-BE49-F238E27FC236}">
                <a16:creationId xmlns:a16="http://schemas.microsoft.com/office/drawing/2014/main" id="{737C37CF-520E-EF46-BC78-490D10C155AF}"/>
              </a:ext>
            </a:extLst>
          </p:cNvPr>
          <p:cNvSpPr txBox="1"/>
          <p:nvPr/>
        </p:nvSpPr>
        <p:spPr>
          <a:xfrm>
            <a:off x="628652" y="3826613"/>
            <a:ext cx="7099963" cy="923330"/>
          </a:xfrm>
          <a:prstGeom prst="rect">
            <a:avLst/>
          </a:prstGeom>
          <a:noFill/>
        </p:spPr>
        <p:txBody>
          <a:bodyPr wrap="square" rtlCol="0">
            <a:spAutoFit/>
          </a:bodyPr>
          <a:lstStyle/>
          <a:p>
            <a:r>
              <a:rPr lang="en-US" i="1">
                <a:sym typeface="Wingdings" pitchFamily="2" charset="2"/>
              </a:rPr>
              <a:t>Model-free metrics  have overlooked the “imbalanced” part. </a:t>
            </a:r>
            <a:br>
              <a:rPr lang="en-US" i="1">
                <a:sym typeface="Wingdings" pitchFamily="2" charset="2"/>
              </a:rPr>
            </a:br>
            <a:r>
              <a:rPr lang="en-US" i="1">
                <a:sym typeface="Wingdings" pitchFamily="2" charset="2"/>
              </a:rPr>
              <a:t>Model-based metrics are expensive, opaque and biased. </a:t>
            </a:r>
            <a:br>
              <a:rPr lang="en-US" i="1">
                <a:sym typeface="Wingdings" pitchFamily="2" charset="2"/>
              </a:rPr>
            </a:br>
            <a:r>
              <a:rPr lang="en-US" i="1">
                <a:sym typeface="Wingdings" pitchFamily="2" charset="2"/>
              </a:rPr>
              <a:t>Q3: Can we evaluate MT as classifier on imbalanced test set? </a:t>
            </a:r>
          </a:p>
        </p:txBody>
      </p:sp>
    </p:spTree>
    <p:extLst>
      <p:ext uri="{BB962C8B-B14F-4D97-AF65-F5344CB8AC3E}">
        <p14:creationId xmlns:p14="http://schemas.microsoft.com/office/powerpoint/2010/main" val="16975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05FF-5749-484D-A1CD-735F09F615F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10AF9E6-9818-F34A-A7EB-3A400717E2FB}"/>
              </a:ext>
            </a:extLst>
          </p:cNvPr>
          <p:cNvSpPr>
            <a:spLocks noGrp="1"/>
          </p:cNvSpPr>
          <p:nvPr>
            <p:ph idx="13"/>
          </p:nvPr>
        </p:nvSpPr>
        <p:spPr>
          <a:xfrm>
            <a:off x="213013" y="928577"/>
            <a:ext cx="3917338" cy="3545646"/>
          </a:xfrm>
        </p:spPr>
        <p:txBody>
          <a:bodyPr/>
          <a:lstStyle/>
          <a:p>
            <a:r>
              <a:rPr lang="en-US" sz="2400" dirty="0">
                <a:solidFill>
                  <a:schemeClr val="tx2"/>
                </a:solidFill>
              </a:rPr>
              <a:t>Imbalanced types</a:t>
            </a:r>
          </a:p>
          <a:p>
            <a:r>
              <a:rPr lang="en-US" sz="2000" dirty="0">
                <a:solidFill>
                  <a:schemeClr val="tx2"/>
                </a:solidFill>
              </a:rPr>
              <a:t>Machine learning techniques suffer from class imbalance</a:t>
            </a:r>
          </a:p>
          <a:p>
            <a:pPr lvl="1"/>
            <a:r>
              <a:rPr lang="en-US" sz="1500" dirty="0">
                <a:solidFill>
                  <a:schemeClr val="tx2"/>
                </a:solidFill>
              </a:rPr>
              <a:t>Favor the frequent types </a:t>
            </a:r>
            <a:r>
              <a:rPr lang="en-US" sz="1200" dirty="0">
                <a:solidFill>
                  <a:schemeClr val="tx2"/>
                </a:solidFill>
              </a:rPr>
              <a:t>out-of-the-box</a:t>
            </a:r>
            <a:endParaRPr lang="en-US" sz="1500" dirty="0">
              <a:solidFill>
                <a:schemeClr val="tx2"/>
              </a:solidFill>
            </a:endParaRPr>
          </a:p>
          <a:p>
            <a:r>
              <a:rPr lang="en-US" sz="2000" dirty="0">
                <a:solidFill>
                  <a:srgbClr val="FF9900"/>
                </a:solidFill>
              </a:rPr>
              <a:t>Rare types are important</a:t>
            </a:r>
            <a:br>
              <a:rPr lang="en-US" sz="2000" dirty="0">
                <a:solidFill>
                  <a:srgbClr val="FF9900"/>
                </a:solidFill>
              </a:rPr>
            </a:br>
            <a:r>
              <a:rPr lang="en-US" sz="2000" dirty="0">
                <a:solidFill>
                  <a:schemeClr val="tx2"/>
                </a:solidFill>
              </a:rPr>
              <a:t>       </a:t>
            </a:r>
            <a:r>
              <a:rPr lang="en-US" sz="1400" dirty="0">
                <a:solidFill>
                  <a:schemeClr val="tx2"/>
                </a:solidFill>
              </a:rPr>
              <a:t>[“Last words”, Steedman, 2008]</a:t>
            </a:r>
            <a:endParaRPr lang="en-US" sz="1834" dirty="0">
              <a:solidFill>
                <a:schemeClr val="tx2"/>
              </a:solidFill>
            </a:endParaRPr>
          </a:p>
          <a:p>
            <a:r>
              <a:rPr lang="en-US" sz="2000" dirty="0">
                <a:solidFill>
                  <a:schemeClr val="tx2"/>
                </a:solidFill>
                <a:sym typeface="Wingdings" pitchFamily="2" charset="2"/>
              </a:rPr>
              <a:t> “</a:t>
            </a:r>
            <a:r>
              <a:rPr lang="en-US" sz="2200" dirty="0">
                <a:solidFill>
                  <a:schemeClr val="tx2"/>
                </a:solidFill>
              </a:rPr>
              <a:t>Extra care” is needed</a:t>
            </a:r>
            <a:br>
              <a:rPr lang="en-US" sz="2200" dirty="0">
                <a:solidFill>
                  <a:schemeClr val="tx2"/>
                </a:solidFill>
              </a:rPr>
            </a:br>
            <a:r>
              <a:rPr lang="en-US" sz="2200" dirty="0">
                <a:solidFill>
                  <a:schemeClr val="tx2"/>
                </a:solidFill>
              </a:rPr>
              <a:t> to favor the rare types</a:t>
            </a:r>
          </a:p>
          <a:p>
            <a:pPr lvl="1"/>
            <a:r>
              <a:rPr lang="en-US" sz="1500" dirty="0">
                <a:solidFill>
                  <a:schemeClr val="tx2"/>
                </a:solidFill>
              </a:rPr>
              <a:t>During modeling </a:t>
            </a:r>
            <a:r>
              <a:rPr lang="en-US" sz="866" dirty="0">
                <a:solidFill>
                  <a:schemeClr val="tx2"/>
                </a:solidFill>
              </a:rPr>
              <a:t>(recent: Gowda &amp; May, 2020)</a:t>
            </a:r>
            <a:endParaRPr lang="en-US" sz="1666" dirty="0">
              <a:solidFill>
                <a:schemeClr val="tx2"/>
              </a:solidFill>
            </a:endParaRPr>
          </a:p>
          <a:p>
            <a:pPr lvl="1"/>
            <a:r>
              <a:rPr lang="en-US" sz="1666" dirty="0">
                <a:solidFill>
                  <a:schemeClr val="tx2"/>
                </a:solidFill>
              </a:rPr>
              <a:t>During evaluation </a:t>
            </a:r>
            <a:r>
              <a:rPr lang="en-US" sz="1100" dirty="0">
                <a:solidFill>
                  <a:schemeClr val="tx2"/>
                </a:solidFill>
              </a:rPr>
              <a:t>(this work)</a:t>
            </a:r>
            <a:endParaRPr lang="en-US" sz="1666" dirty="0">
              <a:solidFill>
                <a:schemeClr val="tx2"/>
              </a:solidFill>
            </a:endParaRPr>
          </a:p>
        </p:txBody>
      </p:sp>
      <p:pic>
        <p:nvPicPr>
          <p:cNvPr id="6" name="Picture 5">
            <a:extLst>
              <a:ext uri="{FF2B5EF4-FFF2-40B4-BE49-F238E27FC236}">
                <a16:creationId xmlns:a16="http://schemas.microsoft.com/office/drawing/2014/main" id="{93A8B566-AC93-A244-8ADE-E97824C6E208}"/>
              </a:ext>
            </a:extLst>
          </p:cNvPr>
          <p:cNvPicPr>
            <a:picLocks noChangeAspect="1"/>
          </p:cNvPicPr>
          <p:nvPr/>
        </p:nvPicPr>
        <p:blipFill>
          <a:blip r:embed="rId4"/>
          <a:srcRect/>
          <a:stretch/>
        </p:blipFill>
        <p:spPr>
          <a:xfrm>
            <a:off x="4055862" y="1240777"/>
            <a:ext cx="4972855" cy="3424166"/>
          </a:xfrm>
          <a:prstGeom prst="rect">
            <a:avLst/>
          </a:prstGeom>
        </p:spPr>
      </p:pic>
      <p:sp>
        <p:nvSpPr>
          <p:cNvPr id="4" name="Rounded Rectangular Callout 3">
            <a:extLst>
              <a:ext uri="{FF2B5EF4-FFF2-40B4-BE49-F238E27FC236}">
                <a16:creationId xmlns:a16="http://schemas.microsoft.com/office/drawing/2014/main" id="{5E3B61F2-D9CC-854F-9412-64F800F70258}"/>
              </a:ext>
            </a:extLst>
          </p:cNvPr>
          <p:cNvSpPr/>
          <p:nvPr/>
        </p:nvSpPr>
        <p:spPr>
          <a:xfrm>
            <a:off x="6542289" y="3060643"/>
            <a:ext cx="1263147" cy="364338"/>
          </a:xfrm>
          <a:prstGeom prst="wedgeRoundRectCallout">
            <a:avLst>
              <a:gd name="adj1" fmla="val -43855"/>
              <a:gd name="adj2" fmla="val 10386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dobe Caslon Pro" panose="0205050205050A020403" pitchFamily="18" charset="0"/>
                <a:ea typeface="Arial Unicode MS" panose="020B0604020202020204" pitchFamily="34" charset="-128"/>
                <a:cs typeface="Arial Unicode MS" panose="020B0604020202020204" pitchFamily="34" charset="-128"/>
              </a:rPr>
              <a:t>P(x)</a:t>
            </a:r>
          </a:p>
        </p:txBody>
      </p:sp>
      <p:sp>
        <p:nvSpPr>
          <p:cNvPr id="7" name="Rounded Rectangular Callout 6">
            <a:extLst>
              <a:ext uri="{FF2B5EF4-FFF2-40B4-BE49-F238E27FC236}">
                <a16:creationId xmlns:a16="http://schemas.microsoft.com/office/drawing/2014/main" id="{F8FC950B-2AB4-A94E-B130-0C8A7C460088}"/>
              </a:ext>
            </a:extLst>
          </p:cNvPr>
          <p:cNvSpPr/>
          <p:nvPr/>
        </p:nvSpPr>
        <p:spPr>
          <a:xfrm>
            <a:off x="6706343" y="1820681"/>
            <a:ext cx="1263148" cy="364338"/>
          </a:xfrm>
          <a:prstGeom prst="wedgeRoundRectCallout">
            <a:avLst>
              <a:gd name="adj1" fmla="val -36704"/>
              <a:gd name="adj2" fmla="val -105567"/>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latin typeface="Adobe Caslon Pro" panose="0205050205050A020403" pitchFamily="18" charset="0"/>
                <a:ea typeface="Arial Unicode MS" panose="020B0604020202020204" pitchFamily="34" charset="-128"/>
                <a:cs typeface="Arial Unicode MS" panose="020B0604020202020204" pitchFamily="34" charset="-128"/>
              </a:rPr>
              <a:t>- log</a:t>
            </a:r>
            <a:r>
              <a:rPr lang="en-US" baseline="-25000" dirty="0">
                <a:latin typeface="Adobe Caslon Pro" panose="0205050205050A020403" pitchFamily="18" charset="0"/>
                <a:ea typeface="Arial Unicode MS" panose="020B0604020202020204" pitchFamily="34" charset="-128"/>
                <a:cs typeface="Arial Unicode MS" panose="020B0604020202020204" pitchFamily="34" charset="-128"/>
              </a:rPr>
              <a:t>2 </a:t>
            </a:r>
            <a:r>
              <a:rPr lang="en-US" dirty="0">
                <a:latin typeface="Adobe Caslon Pro" panose="0205050205050A020403" pitchFamily="18" charset="0"/>
                <a:ea typeface="Arial Unicode MS" panose="020B0604020202020204" pitchFamily="34" charset="-128"/>
                <a:cs typeface="Arial Unicode MS" panose="020B0604020202020204" pitchFamily="34" charset="-128"/>
              </a:rPr>
              <a:t>P(x)</a:t>
            </a:r>
          </a:p>
        </p:txBody>
      </p:sp>
      <p:sp>
        <p:nvSpPr>
          <p:cNvPr id="8" name="Rectangle 7">
            <a:extLst>
              <a:ext uri="{FF2B5EF4-FFF2-40B4-BE49-F238E27FC236}">
                <a16:creationId xmlns:a16="http://schemas.microsoft.com/office/drawing/2014/main" id="{8A664277-BF40-744C-894D-35942A7ED8D0}"/>
              </a:ext>
            </a:extLst>
          </p:cNvPr>
          <p:cNvSpPr/>
          <p:nvPr/>
        </p:nvSpPr>
        <p:spPr>
          <a:xfrm>
            <a:off x="4550735" y="928579"/>
            <a:ext cx="4134392" cy="430887"/>
          </a:xfrm>
          <a:prstGeom prst="rect">
            <a:avLst/>
          </a:prstGeom>
        </p:spPr>
        <p:txBody>
          <a:bodyPr wrap="square">
            <a:spAutoFit/>
          </a:bodyPr>
          <a:lstStyle/>
          <a:p>
            <a:pPr algn="ctr"/>
            <a:r>
              <a:rPr lang="en-US" sz="11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Based on term frequencies from Brown Corpus;</a:t>
            </a:r>
            <a:br>
              <a:rPr lang="en-US" sz="11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1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~1M tokens, ~50K types </a:t>
            </a:r>
          </a:p>
        </p:txBody>
      </p:sp>
    </p:spTree>
    <p:custDataLst>
      <p:tags r:id="rId1"/>
    </p:custDataLst>
    <p:extLst>
      <p:ext uri="{BB962C8B-B14F-4D97-AF65-F5344CB8AC3E}">
        <p14:creationId xmlns:p14="http://schemas.microsoft.com/office/powerpoint/2010/main" val="171901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AC67-7FCE-724A-8D03-5B71CBE87106}"/>
              </a:ext>
            </a:extLst>
          </p:cNvPr>
          <p:cNvSpPr>
            <a:spLocks noGrp="1"/>
          </p:cNvSpPr>
          <p:nvPr>
            <p:ph type="title"/>
          </p:nvPr>
        </p:nvSpPr>
        <p:spPr/>
        <p:txBody>
          <a:bodyPr/>
          <a:lstStyle/>
          <a:p>
            <a:r>
              <a:rPr lang="en-US"/>
              <a:t>WMT Metrics</a:t>
            </a:r>
          </a:p>
        </p:txBody>
      </p:sp>
      <p:graphicFrame>
        <p:nvGraphicFramePr>
          <p:cNvPr id="6" name="Chart 5">
            <a:extLst>
              <a:ext uri="{FF2B5EF4-FFF2-40B4-BE49-F238E27FC236}">
                <a16:creationId xmlns:a16="http://schemas.microsoft.com/office/drawing/2014/main" id="{BEE3E314-28D6-1345-AC40-3E24A85B8DAA}"/>
              </a:ext>
            </a:extLst>
          </p:cNvPr>
          <p:cNvGraphicFramePr>
            <a:graphicFrameLocks/>
          </p:cNvGraphicFramePr>
          <p:nvPr>
            <p:extLst>
              <p:ext uri="{D42A27DB-BD31-4B8C-83A1-F6EECF244321}">
                <p14:modId xmlns:p14="http://schemas.microsoft.com/office/powerpoint/2010/main" val="3601425689"/>
              </p:ext>
            </p:extLst>
          </p:nvPr>
        </p:nvGraphicFramePr>
        <p:xfrm>
          <a:off x="172023" y="1055283"/>
          <a:ext cx="8799954" cy="3604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108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1" fill="hold" grpId="0" nodeType="clickEffect">
                                  <p:stCondLst>
                                    <p:cond delay="0"/>
                                  </p:stCondLst>
                                  <p:childTnLst>
                                    <p:set>
                                      <p:cBhvr>
                                        <p:cTn id="10" dur="1" fill="hold">
                                          <p:stCondLst>
                                            <p:cond delay="0"/>
                                          </p:stCondLst>
                                        </p:cTn>
                                        <p:tgtEl>
                                          <p:spTgt spid="6">
                                            <p:graphicEl>
                                              <a:chart seriesIdx="-4" categoryIdx="0" bldStep="category"/>
                                            </p:graphicEl>
                                          </p:spTgt>
                                        </p:tgtEl>
                                        <p:attrNameLst>
                                          <p:attrName>style.visibility</p:attrName>
                                        </p:attrNameLst>
                                      </p:cBhvr>
                                      <p:to>
                                        <p:strVal val="visible"/>
                                      </p:to>
                                    </p:set>
                                    <p:anim calcmode="lin" valueType="num">
                                      <p:cBhvr additive="base">
                                        <p:cTn id="11" dur="500"/>
                                        <p:tgtEl>
                                          <p:spTgt spid="6">
                                            <p:graphicEl>
                                              <a:chart seriesIdx="-4" categoryIdx="0" bldStep="category"/>
                                            </p:graphicEl>
                                          </p:spTgt>
                                        </p:tgtEl>
                                        <p:attrNameLst>
                                          <p:attrName>ppt_y</p:attrName>
                                        </p:attrNameLst>
                                      </p:cBhvr>
                                      <p:tavLst>
                                        <p:tav tm="0">
                                          <p:val>
                                            <p:strVal val="#ppt_y-#ppt_h*1.125000"/>
                                          </p:val>
                                        </p:tav>
                                        <p:tav tm="100000">
                                          <p:val>
                                            <p:strVal val="#ppt_y"/>
                                          </p:val>
                                        </p:tav>
                                      </p:tavLst>
                                    </p:anim>
                                    <p:animEffect transition="in" filter="wipe(down)">
                                      <p:cBhvr>
                                        <p:cTn id="12" dur="500"/>
                                        <p:tgtEl>
                                          <p:spTgt spid="6">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6">
                                            <p:graphicEl>
                                              <a:chart seriesIdx="-4" categoryIdx="1" bldStep="category"/>
                                            </p:graphicEl>
                                          </p:spTgt>
                                        </p:tgtEl>
                                        <p:attrNameLst>
                                          <p:attrName>style.visibility</p:attrName>
                                        </p:attrNameLst>
                                      </p:cBhvr>
                                      <p:to>
                                        <p:strVal val="visible"/>
                                      </p:to>
                                    </p:set>
                                    <p:anim calcmode="lin" valueType="num">
                                      <p:cBhvr additive="base">
                                        <p:cTn id="17" dur="500"/>
                                        <p:tgtEl>
                                          <p:spTgt spid="6">
                                            <p:graphicEl>
                                              <a:chart seriesIdx="-4" categoryIdx="1" bldStep="category"/>
                                            </p:graphicEl>
                                          </p:spTgt>
                                        </p:tgtEl>
                                        <p:attrNameLst>
                                          <p:attrName>ppt_x</p:attrName>
                                        </p:attrNameLst>
                                      </p:cBhvr>
                                      <p:tavLst>
                                        <p:tav tm="0">
                                          <p:val>
                                            <p:strVal val="#ppt_x-#ppt_w*1.125000"/>
                                          </p:val>
                                        </p:tav>
                                        <p:tav tm="100000">
                                          <p:val>
                                            <p:strVal val="#ppt_x"/>
                                          </p:val>
                                        </p:tav>
                                      </p:tavLst>
                                    </p:anim>
                                    <p:animEffect transition="in" filter="wipe(right)">
                                      <p:cBhvr>
                                        <p:cTn id="18" dur="500"/>
                                        <p:tgtEl>
                                          <p:spTgt spid="6">
                                            <p:graphicEl>
                                              <a:chart seriesIdx="-4" categoryIdx="1" bldStep="category"/>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6">
                                            <p:graphicEl>
                                              <a:chart seriesIdx="-4" categoryIdx="2" bldStep="category"/>
                                            </p:graphicEl>
                                          </p:spTgt>
                                        </p:tgtEl>
                                        <p:attrNameLst>
                                          <p:attrName>style.visibility</p:attrName>
                                        </p:attrNameLst>
                                      </p:cBhvr>
                                      <p:to>
                                        <p:strVal val="visible"/>
                                      </p:to>
                                    </p:set>
                                    <p:anim calcmode="lin" valueType="num">
                                      <p:cBhvr additive="base">
                                        <p:cTn id="23" dur="500"/>
                                        <p:tgtEl>
                                          <p:spTgt spid="6">
                                            <p:graphicEl>
                                              <a:chart seriesIdx="-4" categoryIdx="2" bldStep="category"/>
                                            </p:graphicEl>
                                          </p:spTgt>
                                        </p:tgtEl>
                                        <p:attrNameLst>
                                          <p:attrName>ppt_x</p:attrName>
                                        </p:attrNameLst>
                                      </p:cBhvr>
                                      <p:tavLst>
                                        <p:tav tm="0">
                                          <p:val>
                                            <p:strVal val="#ppt_x-#ppt_w*1.125000"/>
                                          </p:val>
                                        </p:tav>
                                        <p:tav tm="100000">
                                          <p:val>
                                            <p:strVal val="#ppt_x"/>
                                          </p:val>
                                        </p:tav>
                                      </p:tavLst>
                                    </p:anim>
                                    <p:animEffect transition="in" filter="wipe(right)">
                                      <p:cBhvr>
                                        <p:cTn id="24" dur="500"/>
                                        <p:tgtEl>
                                          <p:spTgt spid="6">
                                            <p:graphicEl>
                                              <a:chart seriesIdx="-4" categoryIdx="2" bldStep="category"/>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1" fill="hold" grpId="0" nodeType="clickEffect">
                                  <p:stCondLst>
                                    <p:cond delay="0"/>
                                  </p:stCondLst>
                                  <p:childTnLst>
                                    <p:set>
                                      <p:cBhvr>
                                        <p:cTn id="28" dur="1" fill="hold">
                                          <p:stCondLst>
                                            <p:cond delay="0"/>
                                          </p:stCondLst>
                                        </p:cTn>
                                        <p:tgtEl>
                                          <p:spTgt spid="6">
                                            <p:graphicEl>
                                              <a:chart seriesIdx="-4" categoryIdx="3" bldStep="category"/>
                                            </p:graphicEl>
                                          </p:spTgt>
                                        </p:tgtEl>
                                        <p:attrNameLst>
                                          <p:attrName>style.visibility</p:attrName>
                                        </p:attrNameLst>
                                      </p:cBhvr>
                                      <p:to>
                                        <p:strVal val="visible"/>
                                      </p:to>
                                    </p:set>
                                    <p:anim calcmode="lin" valueType="num">
                                      <p:cBhvr additive="base">
                                        <p:cTn id="29" dur="500"/>
                                        <p:tgtEl>
                                          <p:spTgt spid="6">
                                            <p:graphicEl>
                                              <a:chart seriesIdx="-4" categoryIdx="3" bldStep="category"/>
                                            </p:graphicEl>
                                          </p:spTgt>
                                        </p:tgtEl>
                                        <p:attrNameLst>
                                          <p:attrName>ppt_y</p:attrName>
                                        </p:attrNameLst>
                                      </p:cBhvr>
                                      <p:tavLst>
                                        <p:tav tm="0">
                                          <p:val>
                                            <p:strVal val="#ppt_y-#ppt_h*1.125000"/>
                                          </p:val>
                                        </p:tav>
                                        <p:tav tm="100000">
                                          <p:val>
                                            <p:strVal val="#ppt_y"/>
                                          </p:val>
                                        </p:tav>
                                      </p:tavLst>
                                    </p:anim>
                                    <p:animEffect transition="in" filter="wipe(down)">
                                      <p:cBhvr>
                                        <p:cTn id="30" dur="500"/>
                                        <p:tgtEl>
                                          <p:spTgt spid="6">
                                            <p:graphicEl>
                                              <a:chart seriesIdx="-4" categoryIdx="3" bldStep="category"/>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6">
                                            <p:graphicEl>
                                              <a:chart seriesIdx="-4" categoryIdx="4" bldStep="category"/>
                                            </p:graphicEl>
                                          </p:spTgt>
                                        </p:tgtEl>
                                        <p:attrNameLst>
                                          <p:attrName>style.visibility</p:attrName>
                                        </p:attrNameLst>
                                      </p:cBhvr>
                                      <p:to>
                                        <p:strVal val="visible"/>
                                      </p:to>
                                    </p:set>
                                    <p:anim calcmode="lin" valueType="num">
                                      <p:cBhvr additive="base">
                                        <p:cTn id="35" dur="500"/>
                                        <p:tgtEl>
                                          <p:spTgt spid="6">
                                            <p:graphicEl>
                                              <a:chart seriesIdx="-4" categoryIdx="4" bldStep="category"/>
                                            </p:graphicEl>
                                          </p:spTgt>
                                        </p:tgtEl>
                                        <p:attrNameLst>
                                          <p:attrName>ppt_x</p:attrName>
                                        </p:attrNameLst>
                                      </p:cBhvr>
                                      <p:tavLst>
                                        <p:tav tm="0">
                                          <p:val>
                                            <p:strVal val="#ppt_x-#ppt_w*1.125000"/>
                                          </p:val>
                                        </p:tav>
                                        <p:tav tm="100000">
                                          <p:val>
                                            <p:strVal val="#ppt_x"/>
                                          </p:val>
                                        </p:tav>
                                      </p:tavLst>
                                    </p:anim>
                                    <p:animEffect transition="in" filter="wipe(right)">
                                      <p:cBhvr>
                                        <p:cTn id="36" dur="500"/>
                                        <p:tgtEl>
                                          <p:spTgt spid="6">
                                            <p:graphicEl>
                                              <a:chart seriesIdx="-4" categoryIdx="4" bldStep="category"/>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6">
                                            <p:graphicEl>
                                              <a:chart seriesIdx="-4" categoryIdx="5" bldStep="category"/>
                                            </p:graphicEl>
                                          </p:spTgt>
                                        </p:tgtEl>
                                        <p:attrNameLst>
                                          <p:attrName>style.visibility</p:attrName>
                                        </p:attrNameLst>
                                      </p:cBhvr>
                                      <p:to>
                                        <p:strVal val="visible"/>
                                      </p:to>
                                    </p:set>
                                    <p:anim calcmode="lin" valueType="num">
                                      <p:cBhvr additive="base">
                                        <p:cTn id="41" dur="500"/>
                                        <p:tgtEl>
                                          <p:spTgt spid="6">
                                            <p:graphicEl>
                                              <a:chart seriesIdx="-4" categoryIdx="5" bldStep="category"/>
                                            </p:graphicEl>
                                          </p:spTgt>
                                        </p:tgtEl>
                                        <p:attrNameLst>
                                          <p:attrName>ppt_x</p:attrName>
                                        </p:attrNameLst>
                                      </p:cBhvr>
                                      <p:tavLst>
                                        <p:tav tm="0">
                                          <p:val>
                                            <p:strVal val="#ppt_x-#ppt_w*1.125000"/>
                                          </p:val>
                                        </p:tav>
                                        <p:tav tm="100000">
                                          <p:val>
                                            <p:strVal val="#ppt_x"/>
                                          </p:val>
                                        </p:tav>
                                      </p:tavLst>
                                    </p:anim>
                                    <p:animEffect transition="in" filter="wipe(right)">
                                      <p:cBhvr>
                                        <p:cTn id="42" dur="500"/>
                                        <p:tgtEl>
                                          <p:spTgt spid="6">
                                            <p:graphicEl>
                                              <a:chart seriesIdx="-4" categoryIdx="5"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category"/>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4BA3-5840-6343-A272-A1387ECE1783}"/>
              </a:ext>
            </a:extLst>
          </p:cNvPr>
          <p:cNvSpPr>
            <a:spLocks noGrp="1"/>
          </p:cNvSpPr>
          <p:nvPr>
            <p:ph type="title"/>
          </p:nvPr>
        </p:nvSpPr>
        <p:spPr/>
        <p:txBody>
          <a:bodyPr/>
          <a:lstStyle/>
          <a:p>
            <a:r>
              <a:rPr lang="en-US"/>
              <a:t>CLIR Task, CLSSTS Datasets, AQWV</a:t>
            </a:r>
          </a:p>
        </p:txBody>
      </p:sp>
      <p:graphicFrame>
        <p:nvGraphicFramePr>
          <p:cNvPr id="4" name="Content Placeholder 3">
            <a:extLst>
              <a:ext uri="{FF2B5EF4-FFF2-40B4-BE49-F238E27FC236}">
                <a16:creationId xmlns:a16="http://schemas.microsoft.com/office/drawing/2014/main" id="{6AC3914F-247D-F84A-AEC5-21245254570C}"/>
              </a:ext>
            </a:extLst>
          </p:cNvPr>
          <p:cNvGraphicFramePr>
            <a:graphicFrameLocks noGrp="1"/>
          </p:cNvGraphicFramePr>
          <p:nvPr>
            <p:ph idx="13"/>
            <p:extLst>
              <p:ext uri="{D42A27DB-BD31-4B8C-83A1-F6EECF244321}">
                <p14:modId xmlns:p14="http://schemas.microsoft.com/office/powerpoint/2010/main" val="3416087301"/>
              </p:ext>
            </p:extLst>
          </p:nvPr>
        </p:nvGraphicFramePr>
        <p:xfrm>
          <a:off x="628568" y="1069789"/>
          <a:ext cx="7987260" cy="37680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25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 calcmode="lin" valueType="num">
                                      <p:cBhvr additive="base">
                                        <p:cTn id="7" dur="500"/>
                                        <p:tgtEl>
                                          <p:spTgt spid="4">
                                            <p:graphicEl>
                                              <a:chart seriesIdx="-3" categoryIdx="-3" bldStep="gridLegend"/>
                                            </p:graphicEl>
                                          </p:spTgt>
                                        </p:tgtEl>
                                        <p:attrNameLst>
                                          <p:attrName>ppt_y</p:attrName>
                                        </p:attrNameLst>
                                      </p:cBhvr>
                                      <p:tavLst>
                                        <p:tav tm="0">
                                          <p:val>
                                            <p:strVal val="#ppt_y-#ppt_h*1.125000"/>
                                          </p:val>
                                        </p:tav>
                                        <p:tav tm="100000">
                                          <p:val>
                                            <p:strVal val="#ppt_y"/>
                                          </p:val>
                                        </p:tav>
                                      </p:tavLst>
                                    </p:anim>
                                    <p:animEffect transition="in" filter="wipe(down)">
                                      <p:cBhvr>
                                        <p:cTn id="8" dur="500"/>
                                        <p:tgtEl>
                                          <p:spTgt spid="4">
                                            <p:graphicEl>
                                              <a:chart seriesIdx="-3" categoryIdx="-3" bldStep="gridLegend"/>
                                            </p:graphic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4">
                                            <p:graphicEl>
                                              <a:chart seriesIdx="-4" categoryIdx="0" bldStep="category"/>
                                            </p:graphicEl>
                                          </p:spTgt>
                                        </p:tgtEl>
                                        <p:attrNameLst>
                                          <p:attrName>style.visibility</p:attrName>
                                        </p:attrNameLst>
                                      </p:cBhvr>
                                      <p:to>
                                        <p:strVal val="visible"/>
                                      </p:to>
                                    </p:set>
                                    <p:anim calcmode="lin" valueType="num">
                                      <p:cBhvr additive="base">
                                        <p:cTn id="13" dur="500"/>
                                        <p:tgtEl>
                                          <p:spTgt spid="4">
                                            <p:graphicEl>
                                              <a:chart seriesIdx="-4" categoryIdx="0" bldStep="category"/>
                                            </p:graphicEl>
                                          </p:spTgt>
                                        </p:tgtEl>
                                        <p:attrNameLst>
                                          <p:attrName>ppt_y</p:attrName>
                                        </p:attrNameLst>
                                      </p:cBhvr>
                                      <p:tavLst>
                                        <p:tav tm="0">
                                          <p:val>
                                            <p:strVal val="#ppt_y-#ppt_h*1.125000"/>
                                          </p:val>
                                        </p:tav>
                                        <p:tav tm="100000">
                                          <p:val>
                                            <p:strVal val="#ppt_y"/>
                                          </p:val>
                                        </p:tav>
                                      </p:tavLst>
                                    </p:anim>
                                    <p:animEffect transition="in" filter="wipe(down)">
                                      <p:cBhvr>
                                        <p:cTn id="14" dur="500"/>
                                        <p:tgtEl>
                                          <p:spTgt spid="4">
                                            <p:graphicEl>
                                              <a:chart seriesIdx="-4" categoryIdx="0" bldStep="category"/>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
                                            <p:graphicEl>
                                              <a:chart seriesIdx="-4" categoryIdx="1" bldStep="category"/>
                                            </p:graphicEl>
                                          </p:spTgt>
                                        </p:tgtEl>
                                        <p:attrNameLst>
                                          <p:attrName>style.visibility</p:attrName>
                                        </p:attrNameLst>
                                      </p:cBhvr>
                                      <p:to>
                                        <p:strVal val="visible"/>
                                      </p:to>
                                    </p:set>
                                    <p:anim calcmode="lin" valueType="num">
                                      <p:cBhvr additive="base">
                                        <p:cTn id="19" dur="500"/>
                                        <p:tgtEl>
                                          <p:spTgt spid="4">
                                            <p:graphicEl>
                                              <a:chart seriesIdx="-4" categoryIdx="1" bldStep="category"/>
                                            </p:graphicEl>
                                          </p:spTgt>
                                        </p:tgtEl>
                                        <p:attrNameLst>
                                          <p:attrName>ppt_x</p:attrName>
                                        </p:attrNameLst>
                                      </p:cBhvr>
                                      <p:tavLst>
                                        <p:tav tm="0">
                                          <p:val>
                                            <p:strVal val="#ppt_x-#ppt_w*1.125000"/>
                                          </p:val>
                                        </p:tav>
                                        <p:tav tm="100000">
                                          <p:val>
                                            <p:strVal val="#ppt_x"/>
                                          </p:val>
                                        </p:tav>
                                      </p:tavLst>
                                    </p:anim>
                                    <p:animEffect transition="in" filter="wipe(right)">
                                      <p:cBhvr>
                                        <p:cTn id="20" dur="500"/>
                                        <p:tgtEl>
                                          <p:spTgt spid="4">
                                            <p:graphicEl>
                                              <a:chart seriesIdx="-4" categoryIdx="1" bldStep="category"/>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4">
                                            <p:graphicEl>
                                              <a:chart seriesIdx="-4" categoryIdx="2" bldStep="category"/>
                                            </p:graphicEl>
                                          </p:spTgt>
                                        </p:tgtEl>
                                        <p:attrNameLst>
                                          <p:attrName>style.visibility</p:attrName>
                                        </p:attrNameLst>
                                      </p:cBhvr>
                                      <p:to>
                                        <p:strVal val="visible"/>
                                      </p:to>
                                    </p:set>
                                    <p:anim calcmode="lin" valueType="num">
                                      <p:cBhvr additive="base">
                                        <p:cTn id="25" dur="500"/>
                                        <p:tgtEl>
                                          <p:spTgt spid="4">
                                            <p:graphicEl>
                                              <a:chart seriesIdx="-4" categoryIdx="2" bldStep="category"/>
                                            </p:graphicEl>
                                          </p:spTgt>
                                        </p:tgtEl>
                                        <p:attrNameLst>
                                          <p:attrName>ppt_x</p:attrName>
                                        </p:attrNameLst>
                                      </p:cBhvr>
                                      <p:tavLst>
                                        <p:tav tm="0">
                                          <p:val>
                                            <p:strVal val="#ppt_x-#ppt_w*1.125000"/>
                                          </p:val>
                                        </p:tav>
                                        <p:tav tm="100000">
                                          <p:val>
                                            <p:strVal val="#ppt_x"/>
                                          </p:val>
                                        </p:tav>
                                      </p:tavLst>
                                    </p:anim>
                                    <p:animEffect transition="in" filter="wipe(right)">
                                      <p:cBhvr>
                                        <p:cTn id="26" dur="500"/>
                                        <p:tgtEl>
                                          <p:spTgt spid="4">
                                            <p:graphicEl>
                                              <a:chart seriesIdx="-4" categoryIdx="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category"/>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4BA3-5840-6343-A272-A1387ECE1783}"/>
              </a:ext>
            </a:extLst>
          </p:cNvPr>
          <p:cNvSpPr>
            <a:spLocks noGrp="1"/>
          </p:cNvSpPr>
          <p:nvPr>
            <p:ph type="title"/>
          </p:nvPr>
        </p:nvSpPr>
        <p:spPr/>
        <p:txBody>
          <a:bodyPr/>
          <a:lstStyle/>
          <a:p>
            <a:r>
              <a:rPr lang="en-US"/>
              <a:t>CLIR Task: CLSSTS</a:t>
            </a:r>
          </a:p>
        </p:txBody>
      </p:sp>
      <p:graphicFrame>
        <p:nvGraphicFramePr>
          <p:cNvPr id="7" name="Content Placeholder 6">
            <a:extLst>
              <a:ext uri="{FF2B5EF4-FFF2-40B4-BE49-F238E27FC236}">
                <a16:creationId xmlns:a16="http://schemas.microsoft.com/office/drawing/2014/main" id="{05D3788E-56C2-9942-A9DA-F36CC4F7771D}"/>
              </a:ext>
            </a:extLst>
          </p:cNvPr>
          <p:cNvGraphicFramePr>
            <a:graphicFrameLocks noGrp="1"/>
          </p:cNvGraphicFramePr>
          <p:nvPr>
            <p:ph idx="13"/>
            <p:extLst>
              <p:ext uri="{D42A27DB-BD31-4B8C-83A1-F6EECF244321}">
                <p14:modId xmlns:p14="http://schemas.microsoft.com/office/powerpoint/2010/main" val="2321292160"/>
              </p:ext>
            </p:extLst>
          </p:nvPr>
        </p:nvGraphicFramePr>
        <p:xfrm>
          <a:off x="628568" y="1383105"/>
          <a:ext cx="7886864" cy="31035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2030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1309-4BEF-304B-848F-92A8BADD37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3C9DA45-9013-D941-A9C8-9449D92D9506}"/>
              </a:ext>
            </a:extLst>
          </p:cNvPr>
          <p:cNvSpPr>
            <a:spLocks noGrp="1"/>
          </p:cNvSpPr>
          <p:nvPr>
            <p:ph idx="13"/>
          </p:nvPr>
        </p:nvSpPr>
        <p:spPr>
          <a:xfrm>
            <a:off x="279734" y="928557"/>
            <a:ext cx="8743950" cy="4049407"/>
          </a:xfrm>
        </p:spPr>
        <p:txBody>
          <a:bodyPr/>
          <a:lstStyle/>
          <a:p>
            <a:pPr marL="514350" indent="-514350">
              <a:buFont typeface="+mj-lt"/>
              <a:buAutoNum type="arabicPeriod"/>
            </a:pPr>
            <a:r>
              <a:rPr lang="en-US" sz="2400" dirty="0">
                <a:solidFill>
                  <a:schemeClr val="tx2"/>
                </a:solidFill>
              </a:rPr>
              <a:t>Evaluate MT on imbalanced data using </a:t>
            </a:r>
            <a:r>
              <a:rPr lang="en-US" sz="2400" i="1" dirty="0">
                <a:solidFill>
                  <a:schemeClr val="tx2"/>
                </a:solidFill>
              </a:rPr>
              <a:t>MacroF1</a:t>
            </a:r>
          </a:p>
          <a:p>
            <a:pPr marL="514350" indent="-514350">
              <a:buFont typeface="+mj-lt"/>
              <a:buAutoNum type="arabicPeriod"/>
            </a:pPr>
            <a:r>
              <a:rPr lang="en-US" sz="2400" dirty="0">
                <a:solidFill>
                  <a:schemeClr val="tx2"/>
                </a:solidFill>
              </a:rPr>
              <a:t>Justification for MacroF1: </a:t>
            </a:r>
          </a:p>
          <a:p>
            <a:pPr marL="847711" lvl="1" indent="-514350">
              <a:buFont typeface="+mj-lt"/>
              <a:buAutoNum type="arabicPeriod"/>
            </a:pPr>
            <a:r>
              <a:rPr lang="en-US" sz="1732" dirty="0">
                <a:solidFill>
                  <a:schemeClr val="tx2"/>
                </a:solidFill>
              </a:rPr>
              <a:t>Direct human assessment </a:t>
            </a:r>
          </a:p>
          <a:p>
            <a:pPr marL="847711" lvl="1" indent="-514350">
              <a:buFont typeface="+mj-lt"/>
              <a:buAutoNum type="arabicPeriod"/>
            </a:pPr>
            <a:r>
              <a:rPr lang="en-US" sz="1732" dirty="0">
                <a:solidFill>
                  <a:schemeClr val="tx2"/>
                </a:solidFill>
              </a:rPr>
              <a:t>Downstream task: cross-lingual IR</a:t>
            </a:r>
          </a:p>
          <a:p>
            <a:pPr marL="514350" indent="-514350">
              <a:buFont typeface="+mj-lt"/>
              <a:buAutoNum type="arabicPeriod"/>
            </a:pPr>
            <a:r>
              <a:rPr lang="en-US" sz="2400" dirty="0">
                <a:solidFill>
                  <a:schemeClr val="tx2"/>
                </a:solidFill>
              </a:rPr>
              <a:t>Qualitative differences between Supervised and Unsupervised NMT: </a:t>
            </a:r>
            <a:br>
              <a:rPr lang="en-US" sz="2400" dirty="0">
                <a:solidFill>
                  <a:schemeClr val="tx2"/>
                </a:solidFill>
              </a:rPr>
            </a:br>
            <a:r>
              <a:rPr lang="en-US" sz="1800" dirty="0">
                <a:solidFill>
                  <a:schemeClr val="tx2"/>
                </a:solidFill>
              </a:rPr>
              <a:t>Disagreement between BLEU and MacroF1</a:t>
            </a:r>
          </a:p>
        </p:txBody>
      </p:sp>
    </p:spTree>
    <p:extLst>
      <p:ext uri="{BB962C8B-B14F-4D97-AF65-F5344CB8AC3E}">
        <p14:creationId xmlns:p14="http://schemas.microsoft.com/office/powerpoint/2010/main" val="427136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7A68-3E84-014F-A7FC-EED9CD9FBAD1}"/>
              </a:ext>
            </a:extLst>
          </p:cNvPr>
          <p:cNvSpPr>
            <a:spLocks noGrp="1"/>
          </p:cNvSpPr>
          <p:nvPr>
            <p:ph type="title"/>
          </p:nvPr>
        </p:nvSpPr>
        <p:spPr>
          <a:xfrm>
            <a:off x="628650" y="1651349"/>
            <a:ext cx="7886700" cy="1206151"/>
          </a:xfrm>
        </p:spPr>
        <p:txBody>
          <a:bodyPr/>
          <a:lstStyle/>
          <a:p>
            <a:r>
              <a:rPr lang="en-US" dirty="0"/>
              <a:t>Evaluating MT as a Multi-class Classifier</a:t>
            </a:r>
            <a:br>
              <a:rPr lang="en-US" dirty="0"/>
            </a:br>
            <a:r>
              <a:rPr lang="en-US" i="1" dirty="0"/>
              <a:t>on Imbalanced Test Sets</a:t>
            </a:r>
          </a:p>
        </p:txBody>
      </p:sp>
    </p:spTree>
    <p:extLst>
      <p:ext uri="{BB962C8B-B14F-4D97-AF65-F5344CB8AC3E}">
        <p14:creationId xmlns:p14="http://schemas.microsoft.com/office/powerpoint/2010/main" val="2306744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D6EB-96A9-8247-8D99-E2F4ED08FA9D}"/>
              </a:ext>
            </a:extLst>
          </p:cNvPr>
          <p:cNvSpPr>
            <a:spLocks noGrp="1"/>
          </p:cNvSpPr>
          <p:nvPr>
            <p:ph type="title"/>
          </p:nvPr>
        </p:nvSpPr>
        <p:spPr/>
        <p:txBody>
          <a:bodyPr/>
          <a:lstStyle/>
          <a:p>
            <a:r>
              <a:rPr lang="en-US" dirty="0"/>
              <a:t>NMT as Classifier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18BDC5-CB0B-FE4B-8F39-FEA061C9E182}"/>
                  </a:ext>
                </a:extLst>
              </p:cNvPr>
              <p:cNvSpPr>
                <a:spLocks noGrp="1"/>
              </p:cNvSpPr>
              <p:nvPr>
                <p:ph idx="13"/>
              </p:nvPr>
            </p:nvSpPr>
            <p:spPr>
              <a:xfrm>
                <a:off x="350875" y="1090430"/>
                <a:ext cx="8548576" cy="3726121"/>
              </a:xfrm>
            </p:spPr>
            <p:txBody>
              <a:bodyPr>
                <a:normAutofit/>
              </a:bodyPr>
              <a:lstStyle/>
              <a:p>
                <a:r>
                  <a:rPr lang="en-US" sz="2000" dirty="0">
                    <a:solidFill>
                      <a:schemeClr val="tx2"/>
                    </a:solidFill>
                  </a:rPr>
                  <a:t>M</a:t>
                </a:r>
                <a14:m>
                  <m:oMath xmlns:m="http://schemas.openxmlformats.org/officeDocument/2006/math">
                    <m:r>
                      <m:rPr>
                        <m:sty m:val="p"/>
                      </m:rPr>
                      <a:rPr lang="en-US" sz="2000">
                        <a:solidFill>
                          <a:schemeClr val="tx2"/>
                        </a:solidFill>
                        <a:latin typeface="Cambria Math" panose="02040503050406030204" pitchFamily="18" charset="0"/>
                      </a:rPr>
                      <m:t>T</m:t>
                    </m:r>
                    <m:r>
                      <a:rPr lang="en-US" sz="2000">
                        <a:solidFill>
                          <a:schemeClr val="tx2"/>
                        </a:solidFill>
                        <a:latin typeface="Cambria Math" panose="02040503050406030204" pitchFamily="18" charset="0"/>
                      </a:rPr>
                      <m:t>   :</m:t>
                    </m:r>
                    <m:r>
                      <a:rPr lang="en-US" sz="2000" b="0" i="1" smtClean="0">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 (</m:t>
                    </m:r>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𝑥</m:t>
                        </m:r>
                      </m:e>
                      <m:sub>
                        <m:r>
                          <a:rPr lang="en-US" sz="2000" i="1">
                            <a:solidFill>
                              <a:schemeClr val="tx2"/>
                            </a:solidFill>
                            <a:latin typeface="Cambria Math" panose="02040503050406030204" pitchFamily="18" charset="0"/>
                          </a:rPr>
                          <m:t>1</m:t>
                        </m:r>
                      </m:sub>
                    </m:sSub>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𝑥</m:t>
                        </m:r>
                      </m:e>
                      <m:sub>
                        <m:r>
                          <a:rPr lang="en-US" sz="2000" i="1">
                            <a:solidFill>
                              <a:schemeClr val="tx2"/>
                            </a:solidFill>
                            <a:latin typeface="Cambria Math" panose="02040503050406030204" pitchFamily="18" charset="0"/>
                          </a:rPr>
                          <m:t>2</m:t>
                        </m:r>
                      </m:sub>
                    </m:sSub>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𝑥</m:t>
                        </m:r>
                      </m:e>
                      <m:sub>
                        <m:r>
                          <a:rPr lang="en-US" sz="2000" i="1">
                            <a:solidFill>
                              <a:schemeClr val="tx2"/>
                            </a:solidFill>
                            <a:latin typeface="Cambria Math" panose="02040503050406030204" pitchFamily="18" charset="0"/>
                          </a:rPr>
                          <m:t>3</m:t>
                        </m:r>
                      </m:sub>
                    </m:sSub>
                    <m:r>
                      <a:rPr lang="en-US" sz="2000" i="1">
                        <a:solidFill>
                          <a:schemeClr val="tx2"/>
                        </a:solidFill>
                        <a:latin typeface="Cambria Math" panose="02040503050406030204" pitchFamily="18" charset="0"/>
                      </a:rPr>
                      <m:t>…</m:t>
                    </m:r>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𝑥</m:t>
                        </m:r>
                      </m:e>
                      <m:sub>
                        <m:r>
                          <a:rPr lang="en-US" sz="2000" i="1">
                            <a:solidFill>
                              <a:schemeClr val="tx2"/>
                            </a:solidFill>
                            <a:latin typeface="Cambria Math" panose="02040503050406030204" pitchFamily="18" charset="0"/>
                          </a:rPr>
                          <m:t>𝑚</m:t>
                        </m:r>
                      </m:sub>
                    </m:sSub>
                    <m:r>
                      <a:rPr lang="en-US" sz="2000" i="1">
                        <a:solidFill>
                          <a:schemeClr val="tx2"/>
                        </a:solidFill>
                        <a:latin typeface="Cambria Math" panose="02040503050406030204" pitchFamily="18" charset="0"/>
                      </a:rPr>
                      <m:t>)→</m:t>
                    </m:r>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𝑦</m:t>
                        </m:r>
                      </m:e>
                      <m:sub>
                        <m:r>
                          <a:rPr lang="en-US" sz="2000" i="1">
                            <a:solidFill>
                              <a:schemeClr val="tx2"/>
                            </a:solidFill>
                            <a:latin typeface="Cambria Math" panose="02040503050406030204" pitchFamily="18" charset="0"/>
                          </a:rPr>
                          <m:t>1</m:t>
                        </m:r>
                      </m:sub>
                    </m:sSub>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𝑦</m:t>
                        </m:r>
                      </m:e>
                      <m:sub>
                        <m:r>
                          <a:rPr lang="en-US" sz="2000" i="1">
                            <a:solidFill>
                              <a:schemeClr val="tx2"/>
                            </a:solidFill>
                            <a:latin typeface="Cambria Math" panose="02040503050406030204" pitchFamily="18" charset="0"/>
                          </a:rPr>
                          <m:t>2</m:t>
                        </m:r>
                      </m:sub>
                    </m:sSub>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𝑦</m:t>
                        </m:r>
                      </m:e>
                      <m:sub>
                        <m:r>
                          <a:rPr lang="en-US" sz="2000" i="1">
                            <a:solidFill>
                              <a:schemeClr val="tx2"/>
                            </a:solidFill>
                            <a:latin typeface="Cambria Math" panose="02040503050406030204" pitchFamily="18" charset="0"/>
                          </a:rPr>
                          <m:t>3</m:t>
                        </m:r>
                      </m:sub>
                    </m:sSub>
                    <m:r>
                      <a:rPr lang="en-US" sz="2000" i="1">
                        <a:solidFill>
                          <a:schemeClr val="tx2"/>
                        </a:solidFill>
                        <a:latin typeface="Cambria Math" panose="02040503050406030204" pitchFamily="18" charset="0"/>
                      </a:rPr>
                      <m:t>…</m:t>
                    </m:r>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𝑦</m:t>
                        </m:r>
                      </m:e>
                      <m:sub>
                        <m:r>
                          <a:rPr lang="en-US" sz="2000" i="1">
                            <a:solidFill>
                              <a:schemeClr val="tx2"/>
                            </a:solidFill>
                            <a:latin typeface="Cambria Math" panose="02040503050406030204" pitchFamily="18" charset="0"/>
                          </a:rPr>
                          <m:t>𝑛</m:t>
                        </m:r>
                      </m:sub>
                    </m:sSub>
                    <m:r>
                      <a:rPr lang="en-US" sz="2000" i="1">
                        <a:solidFill>
                          <a:schemeClr val="tx2"/>
                        </a:solidFill>
                        <a:latin typeface="Cambria Math" panose="02040503050406030204" pitchFamily="18" charset="0"/>
                      </a:rPr>
                      <m:t>)</m:t>
                    </m:r>
                  </m:oMath>
                </a14:m>
                <a:endParaRPr lang="en-US" sz="2000" dirty="0">
                  <a:solidFill>
                    <a:schemeClr val="tx2"/>
                  </a:solidFill>
                </a:endParaRPr>
              </a:p>
              <a:p>
                <a14:m>
                  <m:oMath xmlns:m="http://schemas.openxmlformats.org/officeDocument/2006/math">
                    <m:r>
                      <m:rPr>
                        <m:nor/>
                      </m:rPr>
                      <a:rPr lang="en-US" sz="2000" dirty="0">
                        <a:solidFill>
                          <a:schemeClr val="tx2"/>
                        </a:solidFill>
                      </a:rPr>
                      <m:t>NMT</m:t>
                    </m:r>
                    <m:r>
                      <a:rPr lang="en-US" sz="2000" i="1" dirty="0">
                        <a:solidFill>
                          <a:schemeClr val="tx2"/>
                        </a:solidFill>
                        <a:latin typeface="Cambria Math" panose="02040503050406030204" pitchFamily="18" charset="0"/>
                      </a:rPr>
                      <m:t>:    </m:t>
                    </m:r>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𝑦</m:t>
                        </m:r>
                      </m:e>
                      <m:sub>
                        <m:r>
                          <a:rPr lang="en-US" sz="2000" i="1">
                            <a:solidFill>
                              <a:schemeClr val="tx2"/>
                            </a:solidFill>
                            <a:latin typeface="Cambria Math" panose="02040503050406030204" pitchFamily="18" charset="0"/>
                          </a:rPr>
                          <m:t>1:</m:t>
                        </m:r>
                        <m:r>
                          <a:rPr lang="en-US" sz="2000" i="1">
                            <a:solidFill>
                              <a:schemeClr val="tx2"/>
                            </a:solidFill>
                            <a:latin typeface="Cambria Math" panose="02040503050406030204" pitchFamily="18" charset="0"/>
                          </a:rPr>
                          <m:t>𝑛</m:t>
                        </m:r>
                      </m:sub>
                    </m:sSub>
                    <m:r>
                      <a:rPr lang="en-US" sz="2000">
                        <a:solidFill>
                          <a:schemeClr val="tx2"/>
                        </a:solidFill>
                        <a:latin typeface="Cambria Math" panose="02040503050406030204" pitchFamily="18" charset="0"/>
                      </a:rPr>
                      <m:t> </m:t>
                    </m:r>
                  </m:oMath>
                </a14:m>
                <a:r>
                  <a:rPr lang="en-US" sz="2000" dirty="0">
                    <a:solidFill>
                      <a:schemeClr val="tx2"/>
                    </a:solidFill>
                  </a:rPr>
                  <a:t>= Decoder(Encoder(</a:t>
                </a:r>
                <a14:m>
                  <m:oMath xmlns:m="http://schemas.openxmlformats.org/officeDocument/2006/math">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𝑥</m:t>
                        </m:r>
                      </m:e>
                      <m:sub>
                        <m:r>
                          <a:rPr lang="en-US" sz="2000" i="1">
                            <a:solidFill>
                              <a:schemeClr val="tx2"/>
                            </a:solidFill>
                            <a:latin typeface="Cambria Math" panose="02040503050406030204" pitchFamily="18" charset="0"/>
                          </a:rPr>
                          <m:t>1:</m:t>
                        </m:r>
                        <m:r>
                          <a:rPr lang="en-US" sz="2000" i="1">
                            <a:solidFill>
                              <a:schemeClr val="tx2"/>
                            </a:solidFill>
                            <a:latin typeface="Cambria Math" panose="02040503050406030204" pitchFamily="18" charset="0"/>
                          </a:rPr>
                          <m:t>𝑚</m:t>
                        </m:r>
                      </m:sub>
                    </m:sSub>
                  </m:oMath>
                </a14:m>
                <a:r>
                  <a:rPr lang="en-US" sz="2000" dirty="0">
                    <a:solidFill>
                      <a:schemeClr val="tx2"/>
                    </a:solidFill>
                  </a:rPr>
                  <a:t>)) </a:t>
                </a:r>
              </a:p>
              <a:p>
                <a:pPr lvl="1"/>
                <a:r>
                  <a:rPr lang="en-US" sz="1800" dirty="0">
                    <a:solidFill>
                      <a:schemeClr val="tx2"/>
                    </a:solidFill>
                  </a:rPr>
                  <a:t>Maximize </a:t>
                </a:r>
                <a14:m>
                  <m:oMath xmlns:m="http://schemas.openxmlformats.org/officeDocument/2006/math">
                    <m:nary>
                      <m:naryPr>
                        <m:chr m:val="∏"/>
                        <m:ctrlPr>
                          <a:rPr lang="en-US" sz="1800" i="1">
                            <a:solidFill>
                              <a:schemeClr val="tx2"/>
                            </a:solidFill>
                            <a:latin typeface="Cambria Math" panose="02040503050406030204" pitchFamily="18" charset="0"/>
                          </a:rPr>
                        </m:ctrlPr>
                      </m:naryPr>
                      <m:sub>
                        <m:r>
                          <m:rPr>
                            <m:brk m:alnAt="23"/>
                          </m:rPr>
                          <a:rPr lang="en-US" sz="1800" i="1">
                            <a:solidFill>
                              <a:schemeClr val="tx2"/>
                            </a:solidFill>
                            <a:latin typeface="Cambria Math" panose="02040503050406030204" pitchFamily="18" charset="0"/>
                          </a:rPr>
                          <m:t>𝑡</m:t>
                        </m:r>
                        <m:r>
                          <a:rPr lang="en-US" sz="1800" i="1">
                            <a:solidFill>
                              <a:schemeClr val="tx2"/>
                            </a:solidFill>
                            <a:latin typeface="Cambria Math" panose="02040503050406030204" pitchFamily="18" charset="0"/>
                          </a:rPr>
                          <m:t>=1</m:t>
                        </m:r>
                      </m:sub>
                      <m:sup>
                        <m:r>
                          <a:rPr lang="en-US" sz="1800" i="1">
                            <a:solidFill>
                              <a:schemeClr val="tx2"/>
                            </a:solidFill>
                            <a:latin typeface="Cambria Math" panose="02040503050406030204" pitchFamily="18" charset="0"/>
                          </a:rPr>
                          <m:t>𝑛</m:t>
                        </m:r>
                      </m:sup>
                      <m:e>
                        <m:r>
                          <a:rPr lang="en-US" sz="1800" i="1">
                            <a:solidFill>
                              <a:schemeClr val="tx2"/>
                            </a:solidFill>
                            <a:latin typeface="Cambria Math" panose="02040503050406030204" pitchFamily="18" charset="0"/>
                          </a:rPr>
                          <m:t>𝑃</m:t>
                        </m:r>
                        <m:d>
                          <m:dPr>
                            <m:endChr m:val="|"/>
                            <m:ctrlPr>
                              <a:rPr lang="en-US" sz="1800" i="1">
                                <a:solidFill>
                                  <a:schemeClr val="tx2"/>
                                </a:solidFill>
                                <a:latin typeface="Cambria Math" panose="02040503050406030204" pitchFamily="18" charset="0"/>
                              </a:rPr>
                            </m:ctrlPr>
                          </m:dPr>
                          <m:e>
                            <m:sSub>
                              <m:sSubPr>
                                <m:ctrlPr>
                                  <a:rPr lang="en-US" sz="1800" i="1">
                                    <a:solidFill>
                                      <a:schemeClr val="tx2"/>
                                    </a:solidFill>
                                    <a:latin typeface="Cambria Math" panose="02040503050406030204" pitchFamily="18" charset="0"/>
                                  </a:rPr>
                                </m:ctrlPr>
                              </m:sSubPr>
                              <m:e>
                                <m:r>
                                  <a:rPr lang="en-US" sz="1800" i="1">
                                    <a:solidFill>
                                      <a:schemeClr val="tx2"/>
                                    </a:solidFill>
                                    <a:latin typeface="Cambria Math" panose="02040503050406030204" pitchFamily="18" charset="0"/>
                                  </a:rPr>
                                  <m:t>𝑦</m:t>
                                </m:r>
                              </m:e>
                              <m:sub>
                                <m:r>
                                  <a:rPr lang="en-US" sz="1800" i="1">
                                    <a:solidFill>
                                      <a:schemeClr val="tx2"/>
                                    </a:solidFill>
                                    <a:latin typeface="Cambria Math" panose="02040503050406030204" pitchFamily="18" charset="0"/>
                                  </a:rPr>
                                  <m:t>𝑡</m:t>
                                </m:r>
                              </m:sub>
                            </m:sSub>
                            <m:r>
                              <a:rPr lang="en-US" sz="1800" i="1">
                                <a:solidFill>
                                  <a:schemeClr val="tx2"/>
                                </a:solidFill>
                                <a:latin typeface="Cambria Math" panose="02040503050406030204" pitchFamily="18" charset="0"/>
                              </a:rPr>
                              <m:t> </m:t>
                            </m:r>
                          </m:e>
                        </m:d>
                        <m:r>
                          <a:rPr lang="en-US" sz="1800" i="1">
                            <a:solidFill>
                              <a:schemeClr val="tx2"/>
                            </a:solidFill>
                            <a:latin typeface="Cambria Math" panose="02040503050406030204" pitchFamily="18" charset="0"/>
                          </a:rPr>
                          <m:t> </m:t>
                        </m:r>
                        <m:sSub>
                          <m:sSubPr>
                            <m:ctrlPr>
                              <a:rPr lang="en-US" sz="1800" i="1">
                                <a:solidFill>
                                  <a:schemeClr val="tx2"/>
                                </a:solidFill>
                                <a:latin typeface="Cambria Math" panose="02040503050406030204" pitchFamily="18" charset="0"/>
                              </a:rPr>
                            </m:ctrlPr>
                          </m:sSubPr>
                          <m:e>
                            <m:r>
                              <a:rPr lang="en-US" sz="1800" i="1">
                                <a:solidFill>
                                  <a:schemeClr val="tx2"/>
                                </a:solidFill>
                                <a:latin typeface="Cambria Math" panose="02040503050406030204" pitchFamily="18" charset="0"/>
                              </a:rPr>
                              <m:t>𝑦</m:t>
                            </m:r>
                          </m:e>
                          <m:sub>
                            <m:r>
                              <a:rPr lang="en-US" sz="1800" i="1">
                                <a:solidFill>
                                  <a:schemeClr val="tx2"/>
                                </a:solidFill>
                                <a:latin typeface="Cambria Math" panose="02040503050406030204" pitchFamily="18" charset="0"/>
                              </a:rPr>
                              <m:t>&lt;</m:t>
                            </m:r>
                            <m:r>
                              <a:rPr lang="en-US" sz="1800" i="1">
                                <a:solidFill>
                                  <a:schemeClr val="tx2"/>
                                </a:solidFill>
                                <a:latin typeface="Cambria Math" panose="02040503050406030204" pitchFamily="18" charset="0"/>
                              </a:rPr>
                              <m:t>𝑡</m:t>
                            </m:r>
                          </m:sub>
                        </m:sSub>
                        <m:r>
                          <a:rPr lang="en-US" sz="1800" i="1">
                            <a:solidFill>
                              <a:schemeClr val="tx2"/>
                            </a:solidFill>
                            <a:latin typeface="Cambria Math" panose="02040503050406030204" pitchFamily="18" charset="0"/>
                          </a:rPr>
                          <m:t>, </m:t>
                        </m:r>
                        <m:sSub>
                          <m:sSubPr>
                            <m:ctrlPr>
                              <a:rPr lang="en-US" sz="1800" i="1">
                                <a:solidFill>
                                  <a:schemeClr val="tx2"/>
                                </a:solidFill>
                                <a:latin typeface="Cambria Math" panose="02040503050406030204" pitchFamily="18" charset="0"/>
                              </a:rPr>
                            </m:ctrlPr>
                          </m:sSubPr>
                          <m:e>
                            <m:r>
                              <a:rPr lang="en-US" sz="1800" i="1">
                                <a:solidFill>
                                  <a:schemeClr val="tx2"/>
                                </a:solidFill>
                                <a:latin typeface="Cambria Math" panose="02040503050406030204" pitchFamily="18" charset="0"/>
                              </a:rPr>
                              <m:t>𝑥</m:t>
                            </m:r>
                          </m:e>
                          <m:sub>
                            <m:r>
                              <a:rPr lang="en-US" sz="1800" i="1">
                                <a:solidFill>
                                  <a:schemeClr val="tx2"/>
                                </a:solidFill>
                                <a:latin typeface="Cambria Math" panose="02040503050406030204" pitchFamily="18" charset="0"/>
                              </a:rPr>
                              <m:t>1:</m:t>
                            </m:r>
                            <m:r>
                              <a:rPr lang="en-US" sz="1800" i="1">
                                <a:solidFill>
                                  <a:schemeClr val="tx2"/>
                                </a:solidFill>
                                <a:latin typeface="Cambria Math" panose="02040503050406030204" pitchFamily="18" charset="0"/>
                              </a:rPr>
                              <m:t>𝑚</m:t>
                            </m:r>
                          </m:sub>
                        </m:sSub>
                        <m:r>
                          <a:rPr lang="en-US" sz="1800" i="1">
                            <a:solidFill>
                              <a:schemeClr val="tx2"/>
                            </a:solidFill>
                            <a:latin typeface="Cambria Math" panose="02040503050406030204" pitchFamily="18" charset="0"/>
                          </a:rPr>
                          <m:t> ;</m:t>
                        </m:r>
                        <m:r>
                          <a:rPr lang="en-US" sz="1800" i="1">
                            <a:solidFill>
                              <a:schemeClr val="tx2"/>
                            </a:solidFill>
                            <a:latin typeface="Cambria Math" panose="02040503050406030204" pitchFamily="18" charset="0"/>
                          </a:rPr>
                          <m:t>𝜃</m:t>
                        </m:r>
                        <m:r>
                          <a:rPr lang="en-US" sz="1800" i="1">
                            <a:solidFill>
                              <a:schemeClr val="tx2"/>
                            </a:solidFill>
                            <a:latin typeface="Cambria Math" panose="02040503050406030204" pitchFamily="18" charset="0"/>
                          </a:rPr>
                          <m:t>)</m:t>
                        </m:r>
                      </m:e>
                    </m:nary>
                    <m:r>
                      <a:rPr lang="en-US" sz="1800" i="1">
                        <a:solidFill>
                          <a:schemeClr val="tx2"/>
                        </a:solidFill>
                        <a:latin typeface="Cambria Math" panose="02040503050406030204" pitchFamily="18" charset="0"/>
                      </a:rPr>
                      <m:t> </m:t>
                    </m:r>
                  </m:oMath>
                </a14:m>
                <a:endParaRPr lang="en-US" sz="1800" dirty="0">
                  <a:solidFill>
                    <a:schemeClr val="tx2"/>
                  </a:solidFill>
                </a:endParaRPr>
              </a:p>
              <a:p>
                <a:pPr lvl="1"/>
                <a:r>
                  <a:rPr lang="en-US" sz="1800" dirty="0">
                    <a:solidFill>
                      <a:schemeClr val="tx2"/>
                    </a:solidFill>
                  </a:rPr>
                  <a:t>Maximize </a:t>
                </a:r>
                <a14:m>
                  <m:oMath xmlns:m="http://schemas.openxmlformats.org/officeDocument/2006/math">
                    <m:nary>
                      <m:naryPr>
                        <m:chr m:val="∏"/>
                        <m:ctrlPr>
                          <a:rPr lang="en-US" sz="1800" i="1">
                            <a:solidFill>
                              <a:schemeClr val="tx2"/>
                            </a:solidFill>
                            <a:latin typeface="Cambria Math" panose="02040503050406030204" pitchFamily="18" charset="0"/>
                          </a:rPr>
                        </m:ctrlPr>
                      </m:naryPr>
                      <m:sub>
                        <m:r>
                          <m:rPr>
                            <m:brk m:alnAt="23"/>
                          </m:rPr>
                          <a:rPr lang="en-US" sz="1800" i="1">
                            <a:solidFill>
                              <a:schemeClr val="tx2"/>
                            </a:solidFill>
                            <a:latin typeface="Cambria Math" panose="02040503050406030204" pitchFamily="18" charset="0"/>
                          </a:rPr>
                          <m:t>𝑡</m:t>
                        </m:r>
                        <m:r>
                          <a:rPr lang="en-US" sz="1800" i="1">
                            <a:solidFill>
                              <a:schemeClr val="tx2"/>
                            </a:solidFill>
                            <a:latin typeface="Cambria Math" panose="02040503050406030204" pitchFamily="18" charset="0"/>
                          </a:rPr>
                          <m:t>=1</m:t>
                        </m:r>
                      </m:sub>
                      <m:sup>
                        <m:r>
                          <a:rPr lang="en-US" sz="1800" i="1">
                            <a:solidFill>
                              <a:schemeClr val="tx2"/>
                            </a:solidFill>
                            <a:latin typeface="Cambria Math" panose="02040503050406030204" pitchFamily="18" charset="0"/>
                          </a:rPr>
                          <m:t>𝑛</m:t>
                        </m:r>
                      </m:sup>
                      <m:e>
                        <m:r>
                          <a:rPr lang="en-US" sz="1800" i="1">
                            <a:solidFill>
                              <a:schemeClr val="tx2"/>
                            </a:solidFill>
                            <a:latin typeface="Cambria Math" panose="02040503050406030204" pitchFamily="18" charset="0"/>
                          </a:rPr>
                          <m:t>𝑃</m:t>
                        </m:r>
                        <m:d>
                          <m:dPr>
                            <m:endChr m:val="|"/>
                            <m:ctrlPr>
                              <a:rPr lang="en-US" sz="1800" i="1">
                                <a:solidFill>
                                  <a:schemeClr val="tx2"/>
                                </a:solidFill>
                                <a:latin typeface="Cambria Math" panose="02040503050406030204" pitchFamily="18" charset="0"/>
                              </a:rPr>
                            </m:ctrlPr>
                          </m:dPr>
                          <m:e>
                            <m:sSub>
                              <m:sSubPr>
                                <m:ctrlPr>
                                  <a:rPr lang="en-US" sz="1800" i="1">
                                    <a:solidFill>
                                      <a:schemeClr val="tx2"/>
                                    </a:solidFill>
                                    <a:latin typeface="Cambria Math" panose="02040503050406030204" pitchFamily="18" charset="0"/>
                                  </a:rPr>
                                </m:ctrlPr>
                              </m:sSubPr>
                              <m:e>
                                <m:r>
                                  <a:rPr lang="en-US" sz="1800" i="1">
                                    <a:solidFill>
                                      <a:schemeClr val="tx2"/>
                                    </a:solidFill>
                                    <a:latin typeface="Cambria Math" panose="02040503050406030204" pitchFamily="18" charset="0"/>
                                  </a:rPr>
                                  <m:t>𝑦</m:t>
                                </m:r>
                              </m:e>
                              <m:sub>
                                <m:r>
                                  <a:rPr lang="en-US" sz="1800" i="1">
                                    <a:solidFill>
                                      <a:schemeClr val="tx2"/>
                                    </a:solidFill>
                                    <a:latin typeface="Cambria Math" panose="02040503050406030204" pitchFamily="18" charset="0"/>
                                  </a:rPr>
                                  <m:t>𝑡</m:t>
                                </m:r>
                              </m:sub>
                            </m:sSub>
                            <m:r>
                              <a:rPr lang="en-US" sz="1800" i="1">
                                <a:solidFill>
                                  <a:schemeClr val="tx2"/>
                                </a:solidFill>
                                <a:latin typeface="Cambria Math" panose="02040503050406030204" pitchFamily="18" charset="0"/>
                              </a:rPr>
                              <m:t> </m:t>
                            </m:r>
                          </m:e>
                        </m:d>
                        <m:r>
                          <a:rPr lang="en-US" sz="1800" i="1">
                            <a:solidFill>
                              <a:schemeClr val="tx2"/>
                            </a:solidFill>
                            <a:latin typeface="Cambria Math" panose="02040503050406030204" pitchFamily="18" charset="0"/>
                          </a:rPr>
                          <m:t>  </m:t>
                        </m:r>
                        <m:r>
                          <a:rPr lang="en-US" sz="1800" i="1">
                            <a:solidFill>
                              <a:schemeClr val="tx2">
                                <a:lumMod val="60000"/>
                                <a:lumOff val="40000"/>
                              </a:schemeClr>
                            </a:solidFill>
                            <a:latin typeface="Cambria Math" panose="02040503050406030204" pitchFamily="18" charset="0"/>
                          </a:rPr>
                          <m:t>𝑓</m:t>
                        </m:r>
                        <m:d>
                          <m:dPr>
                            <m:ctrlPr>
                              <a:rPr lang="en-US" sz="1800" i="1">
                                <a:solidFill>
                                  <a:schemeClr val="tx2">
                                    <a:lumMod val="60000"/>
                                    <a:lumOff val="40000"/>
                                  </a:schemeClr>
                                </a:solidFill>
                                <a:latin typeface="Cambria Math" panose="02040503050406030204" pitchFamily="18" charset="0"/>
                              </a:rPr>
                            </m:ctrlPr>
                          </m:dPr>
                          <m:e>
                            <m:sSub>
                              <m:sSubPr>
                                <m:ctrlPr>
                                  <a:rPr lang="en-US" sz="1800" i="1">
                                    <a:solidFill>
                                      <a:schemeClr val="tx2">
                                        <a:lumMod val="60000"/>
                                        <a:lumOff val="40000"/>
                                      </a:schemeClr>
                                    </a:solidFill>
                                    <a:latin typeface="Cambria Math" panose="02040503050406030204" pitchFamily="18" charset="0"/>
                                  </a:rPr>
                                </m:ctrlPr>
                              </m:sSubPr>
                              <m:e>
                                <m:r>
                                  <a:rPr lang="en-US" sz="1800" i="1">
                                    <a:solidFill>
                                      <a:schemeClr val="tx2">
                                        <a:lumMod val="60000"/>
                                        <a:lumOff val="40000"/>
                                      </a:schemeClr>
                                    </a:solidFill>
                                    <a:latin typeface="Cambria Math" panose="02040503050406030204" pitchFamily="18" charset="0"/>
                                  </a:rPr>
                                  <m:t>𝑦</m:t>
                                </m:r>
                              </m:e>
                              <m:sub>
                                <m:r>
                                  <a:rPr lang="en-US" sz="1800" i="1">
                                    <a:solidFill>
                                      <a:schemeClr val="tx2">
                                        <a:lumMod val="60000"/>
                                        <a:lumOff val="40000"/>
                                      </a:schemeClr>
                                    </a:solidFill>
                                    <a:latin typeface="Cambria Math" panose="02040503050406030204" pitchFamily="18" charset="0"/>
                                  </a:rPr>
                                  <m:t>&lt;</m:t>
                                </m:r>
                                <m:r>
                                  <a:rPr lang="en-US" sz="1800" i="1">
                                    <a:solidFill>
                                      <a:schemeClr val="tx2">
                                        <a:lumMod val="60000"/>
                                        <a:lumOff val="40000"/>
                                      </a:schemeClr>
                                    </a:solidFill>
                                    <a:latin typeface="Cambria Math" panose="02040503050406030204" pitchFamily="18" charset="0"/>
                                  </a:rPr>
                                  <m:t>𝑡</m:t>
                                </m:r>
                              </m:sub>
                            </m:sSub>
                            <m:r>
                              <a:rPr lang="en-US" sz="1800" i="1">
                                <a:solidFill>
                                  <a:schemeClr val="tx2">
                                    <a:lumMod val="60000"/>
                                    <a:lumOff val="40000"/>
                                  </a:schemeClr>
                                </a:solidFill>
                                <a:latin typeface="Cambria Math" panose="02040503050406030204" pitchFamily="18" charset="0"/>
                              </a:rPr>
                              <m:t>, </m:t>
                            </m:r>
                            <m:sSub>
                              <m:sSubPr>
                                <m:ctrlPr>
                                  <a:rPr lang="en-US" sz="1800" i="1">
                                    <a:solidFill>
                                      <a:schemeClr val="tx2">
                                        <a:lumMod val="60000"/>
                                        <a:lumOff val="40000"/>
                                      </a:schemeClr>
                                    </a:solidFill>
                                    <a:latin typeface="Cambria Math" panose="02040503050406030204" pitchFamily="18" charset="0"/>
                                  </a:rPr>
                                </m:ctrlPr>
                              </m:sSubPr>
                              <m:e>
                                <m:r>
                                  <a:rPr lang="en-US" sz="1800" i="1">
                                    <a:solidFill>
                                      <a:schemeClr val="tx2">
                                        <a:lumMod val="60000"/>
                                        <a:lumOff val="40000"/>
                                      </a:schemeClr>
                                    </a:solidFill>
                                    <a:latin typeface="Cambria Math" panose="02040503050406030204" pitchFamily="18" charset="0"/>
                                  </a:rPr>
                                  <m:t>𝑥</m:t>
                                </m:r>
                              </m:e>
                              <m:sub>
                                <m:r>
                                  <a:rPr lang="en-US" sz="1800" i="1">
                                    <a:solidFill>
                                      <a:schemeClr val="tx2">
                                        <a:lumMod val="60000"/>
                                        <a:lumOff val="40000"/>
                                      </a:schemeClr>
                                    </a:solidFill>
                                    <a:latin typeface="Cambria Math" panose="02040503050406030204" pitchFamily="18" charset="0"/>
                                  </a:rPr>
                                  <m:t>1:</m:t>
                                </m:r>
                                <m:r>
                                  <a:rPr lang="en-US" sz="1800" i="1">
                                    <a:solidFill>
                                      <a:schemeClr val="tx2">
                                        <a:lumMod val="60000"/>
                                        <a:lumOff val="40000"/>
                                      </a:schemeClr>
                                    </a:solidFill>
                                    <a:latin typeface="Cambria Math" panose="02040503050406030204" pitchFamily="18" charset="0"/>
                                  </a:rPr>
                                  <m:t>𝑚</m:t>
                                </m:r>
                              </m:sub>
                            </m:sSub>
                            <m:r>
                              <a:rPr lang="en-US" sz="1800" i="1">
                                <a:solidFill>
                                  <a:schemeClr val="tx2">
                                    <a:lumMod val="60000"/>
                                    <a:lumOff val="40000"/>
                                  </a:schemeClr>
                                </a:solidFill>
                                <a:latin typeface="Cambria Math" panose="02040503050406030204" pitchFamily="18" charset="0"/>
                              </a:rPr>
                              <m:t>;</m:t>
                            </m:r>
                            <m:sSub>
                              <m:sSubPr>
                                <m:ctrlPr>
                                  <a:rPr lang="en-US" sz="1800" i="1">
                                    <a:solidFill>
                                      <a:schemeClr val="tx2">
                                        <a:lumMod val="60000"/>
                                        <a:lumOff val="40000"/>
                                      </a:schemeClr>
                                    </a:solidFill>
                                    <a:latin typeface="Cambria Math" panose="02040503050406030204" pitchFamily="18" charset="0"/>
                                  </a:rPr>
                                </m:ctrlPr>
                              </m:sSubPr>
                              <m:e>
                                <m:r>
                                  <a:rPr lang="en-US" sz="1800" i="1">
                                    <a:solidFill>
                                      <a:schemeClr val="tx2">
                                        <a:lumMod val="60000"/>
                                        <a:lumOff val="40000"/>
                                      </a:schemeClr>
                                    </a:solidFill>
                                    <a:latin typeface="Cambria Math" panose="02040503050406030204" pitchFamily="18" charset="0"/>
                                  </a:rPr>
                                  <m:t>𝜃</m:t>
                                </m:r>
                              </m:e>
                              <m:sub>
                                <m:r>
                                  <a:rPr lang="en-US" sz="1800" b="0" i="1" smtClean="0">
                                    <a:solidFill>
                                      <a:schemeClr val="tx2">
                                        <a:lumMod val="60000"/>
                                        <a:lumOff val="40000"/>
                                      </a:schemeClr>
                                    </a:solidFill>
                                    <a:latin typeface="Cambria Math" panose="02040503050406030204" pitchFamily="18" charset="0"/>
                                  </a:rPr>
                                  <m:t>1</m:t>
                                </m:r>
                              </m:sub>
                            </m:sSub>
                          </m:e>
                        </m:d>
                        <m:r>
                          <a:rPr lang="en-US" sz="1800" i="1">
                            <a:solidFill>
                              <a:schemeClr val="tx2"/>
                            </a:solidFill>
                            <a:latin typeface="Cambria Math" panose="02040503050406030204" pitchFamily="18" charset="0"/>
                          </a:rPr>
                          <m:t>;  </m:t>
                        </m:r>
                        <m:sSub>
                          <m:sSubPr>
                            <m:ctrlPr>
                              <a:rPr lang="en-US" sz="1800" i="1">
                                <a:solidFill>
                                  <a:schemeClr val="tx2"/>
                                </a:solidFill>
                                <a:latin typeface="Cambria Math" panose="02040503050406030204" pitchFamily="18" charset="0"/>
                              </a:rPr>
                            </m:ctrlPr>
                          </m:sSubPr>
                          <m:e>
                            <m:r>
                              <a:rPr lang="en-US" sz="1800" i="1">
                                <a:solidFill>
                                  <a:schemeClr val="tx2"/>
                                </a:solidFill>
                                <a:latin typeface="Cambria Math" panose="02040503050406030204" pitchFamily="18" charset="0"/>
                              </a:rPr>
                              <m:t>𝜃</m:t>
                            </m:r>
                          </m:e>
                          <m:sub>
                            <m:r>
                              <a:rPr lang="en-US" sz="1800" b="0" i="1" smtClean="0">
                                <a:solidFill>
                                  <a:schemeClr val="tx2"/>
                                </a:solidFill>
                                <a:latin typeface="Cambria Math" panose="02040503050406030204" pitchFamily="18" charset="0"/>
                              </a:rPr>
                              <m:t>2</m:t>
                            </m:r>
                          </m:sub>
                        </m:sSub>
                        <m:r>
                          <a:rPr lang="en-US" sz="1800" i="1">
                            <a:solidFill>
                              <a:schemeClr val="tx2"/>
                            </a:solidFill>
                            <a:latin typeface="Cambria Math" panose="02040503050406030204" pitchFamily="18" charset="0"/>
                          </a:rPr>
                          <m:t>)</m:t>
                        </m:r>
                      </m:e>
                    </m:nary>
                  </m:oMath>
                </a14:m>
                <a:endParaRPr lang="en-US" sz="1800" dirty="0">
                  <a:solidFill>
                    <a:schemeClr val="tx2"/>
                  </a:solidFill>
                </a:endParaRPr>
              </a:p>
              <a:p>
                <a:pPr marL="0" indent="0">
                  <a:buNone/>
                </a:pPr>
                <a:br>
                  <a:rPr lang="en-US" sz="2000" dirty="0">
                    <a:solidFill>
                      <a:schemeClr val="tx2"/>
                    </a:solidFill>
                  </a:rPr>
                </a:br>
                <a:r>
                  <a:rPr lang="en-US" sz="2000" dirty="0">
                    <a:solidFill>
                      <a:schemeClr val="tx2"/>
                    </a:solidFill>
                  </a:rPr>
                  <a:t>NMT: </a:t>
                </a:r>
                <a:r>
                  <a:rPr lang="en-US" sz="2000" dirty="0" err="1">
                    <a:solidFill>
                      <a:schemeClr val="tx2"/>
                    </a:solidFill>
                  </a:rPr>
                  <a:t>Autoregressor</a:t>
                </a:r>
                <a:r>
                  <a:rPr lang="en-US" sz="2000" dirty="0">
                    <a:solidFill>
                      <a:schemeClr val="tx2"/>
                    </a:solidFill>
                  </a:rPr>
                  <a:t> + Classifier </a:t>
                </a:r>
                <a:r>
                  <a:rPr lang="en-US" sz="1200" i="1" dirty="0">
                    <a:solidFill>
                      <a:schemeClr val="tx2"/>
                    </a:solidFill>
                  </a:rPr>
                  <a:t>[Gowda and May, 2020]</a:t>
                </a:r>
                <a:endParaRPr lang="en-US" sz="2000" i="1" dirty="0">
                  <a:solidFill>
                    <a:schemeClr val="tx2"/>
                  </a:solidFill>
                </a:endParaRPr>
              </a:p>
              <a:p>
                <a:pPr marL="342943" indent="-342943">
                  <a:buFont typeface="+mj-lt"/>
                  <a:buAutoNum type="arabicPeriod"/>
                </a:pPr>
                <a:r>
                  <a:rPr lang="en-US" sz="2000" dirty="0" err="1">
                    <a:solidFill>
                      <a:schemeClr val="tx2"/>
                    </a:solidFill>
                  </a:rPr>
                  <a:t>Autoregressor</a:t>
                </a:r>
                <a:r>
                  <a:rPr lang="en-US" sz="2000" dirty="0">
                    <a:solidFill>
                      <a:schemeClr val="tx2"/>
                    </a:solidFill>
                  </a:rPr>
                  <a:t>:  </a:t>
                </a:r>
                <a14:m>
                  <m:oMath xmlns:m="http://schemas.openxmlformats.org/officeDocument/2006/math">
                    <m:sSub>
                      <m:sSubPr>
                        <m:ctrlPr>
                          <a:rPr lang="en-US" sz="2000" i="1">
                            <a:solidFill>
                              <a:schemeClr val="tx2"/>
                            </a:solidFill>
                            <a:latin typeface="Cambria Math" panose="02040503050406030204" pitchFamily="18" charset="0"/>
                          </a:rPr>
                        </m:ctrlPr>
                      </m:sSubPr>
                      <m:e>
                        <m:r>
                          <m:rPr>
                            <m:sty m:val="p"/>
                          </m:rPr>
                          <a:rPr lang="en-US" sz="2000">
                            <a:solidFill>
                              <a:schemeClr val="tx2"/>
                            </a:solidFill>
                            <a:latin typeface="Cambria Math" panose="02040503050406030204" pitchFamily="18" charset="0"/>
                          </a:rPr>
                          <m:t>h</m:t>
                        </m:r>
                      </m:e>
                      <m:sub>
                        <m:r>
                          <m:rPr>
                            <m:sty m:val="p"/>
                          </m:rPr>
                          <a:rPr lang="en-US" sz="2000">
                            <a:solidFill>
                              <a:schemeClr val="tx2"/>
                            </a:solidFill>
                            <a:latin typeface="Cambria Math" panose="02040503050406030204" pitchFamily="18" charset="0"/>
                          </a:rPr>
                          <m:t>t</m:t>
                        </m:r>
                      </m:sub>
                    </m:sSub>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𝑓</m:t>
                    </m:r>
                    <m:d>
                      <m:dPr>
                        <m:ctrlPr>
                          <a:rPr lang="en-US" sz="2000" i="1">
                            <a:solidFill>
                              <a:schemeClr val="tx2"/>
                            </a:solidFill>
                            <a:latin typeface="Cambria Math" panose="02040503050406030204" pitchFamily="18" charset="0"/>
                          </a:rPr>
                        </m:ctrlPr>
                      </m:dPr>
                      <m:e>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𝑦</m:t>
                            </m:r>
                          </m:e>
                          <m:sub>
                            <m:r>
                              <a:rPr lang="en-US" sz="2000" i="1">
                                <a:solidFill>
                                  <a:schemeClr val="tx2"/>
                                </a:solidFill>
                                <a:latin typeface="Cambria Math" panose="02040503050406030204" pitchFamily="18" charset="0"/>
                              </a:rPr>
                              <m:t>0:&lt;</m:t>
                            </m:r>
                            <m:r>
                              <a:rPr lang="en-US" sz="2000" i="1">
                                <a:solidFill>
                                  <a:schemeClr val="tx2"/>
                                </a:solidFill>
                                <a:latin typeface="Cambria Math" panose="02040503050406030204" pitchFamily="18" charset="0"/>
                              </a:rPr>
                              <m:t>𝑡</m:t>
                            </m:r>
                          </m:sub>
                        </m:sSub>
                        <m:r>
                          <a:rPr lang="en-US" sz="2000" i="1">
                            <a:solidFill>
                              <a:schemeClr val="tx2"/>
                            </a:solidFill>
                            <a:latin typeface="Cambria Math" panose="02040503050406030204" pitchFamily="18" charset="0"/>
                          </a:rPr>
                          <m:t>, </m:t>
                        </m:r>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𝑥</m:t>
                            </m:r>
                          </m:e>
                          <m:sub>
                            <m:r>
                              <a:rPr lang="en-US" sz="2000" i="1">
                                <a:solidFill>
                                  <a:schemeClr val="tx2"/>
                                </a:solidFill>
                                <a:latin typeface="Cambria Math" panose="02040503050406030204" pitchFamily="18" charset="0"/>
                              </a:rPr>
                              <m:t>1:</m:t>
                            </m:r>
                            <m:r>
                              <a:rPr lang="en-US" sz="2000" i="1">
                                <a:solidFill>
                                  <a:schemeClr val="tx2"/>
                                </a:solidFill>
                                <a:latin typeface="Cambria Math" panose="02040503050406030204" pitchFamily="18" charset="0"/>
                              </a:rPr>
                              <m:t>𝑚</m:t>
                            </m:r>
                          </m:sub>
                        </m:sSub>
                      </m:e>
                    </m:d>
                    <m:r>
                      <a:rPr lang="en-US" sz="2000" i="1">
                        <a:solidFill>
                          <a:schemeClr val="tx2"/>
                        </a:solidFill>
                        <a:latin typeface="Cambria Math" panose="02040503050406030204" pitchFamily="18" charset="0"/>
                      </a:rPr>
                      <m:t>  </m:t>
                    </m:r>
                  </m:oMath>
                </a14:m>
                <a:r>
                  <a:rPr lang="en-US" sz="2000" i="1" dirty="0">
                    <a:solidFill>
                      <a:schemeClr val="tx2"/>
                    </a:solidFill>
                  </a:rPr>
                  <a:t>  </a:t>
                </a:r>
                <a14:m>
                  <m:oMath xmlns:m="http://schemas.openxmlformats.org/officeDocument/2006/math">
                    <m:sSub>
                      <m:sSubPr>
                        <m:ctrlPr>
                          <a:rPr lang="en-US" sz="1600" i="1">
                            <a:solidFill>
                              <a:schemeClr val="tx2"/>
                            </a:solidFill>
                            <a:latin typeface="Cambria Math" panose="02040503050406030204" pitchFamily="18" charset="0"/>
                          </a:rPr>
                        </m:ctrlPr>
                      </m:sSubPr>
                      <m:e>
                        <m:r>
                          <a:rPr lang="en-US" sz="1600" i="1">
                            <a:solidFill>
                              <a:schemeClr val="tx2"/>
                            </a:solidFill>
                            <a:latin typeface="Cambria Math" panose="02040503050406030204" pitchFamily="18" charset="0"/>
                          </a:rPr>
                          <m:t>h</m:t>
                        </m:r>
                      </m:e>
                      <m:sub>
                        <m:r>
                          <a:rPr lang="en-US" sz="1600" i="1">
                            <a:solidFill>
                              <a:schemeClr val="tx2"/>
                            </a:solidFill>
                            <a:latin typeface="Cambria Math" panose="02040503050406030204" pitchFamily="18" charset="0"/>
                          </a:rPr>
                          <m:t>𝑡</m:t>
                        </m:r>
                      </m:sub>
                    </m:sSub>
                    <m:r>
                      <a:rPr lang="en-US" sz="1600" i="1">
                        <a:solidFill>
                          <a:schemeClr val="tx2"/>
                        </a:solidFill>
                        <a:latin typeface="Cambria Math" panose="02040503050406030204" pitchFamily="18" charset="0"/>
                      </a:rPr>
                      <m:t>∈</m:t>
                    </m:r>
                    <m:sSup>
                      <m:sSupPr>
                        <m:ctrlPr>
                          <a:rPr lang="en-US" sz="1600" i="1">
                            <a:solidFill>
                              <a:schemeClr val="tx2"/>
                            </a:solidFill>
                            <a:latin typeface="Cambria Math" panose="02040503050406030204" pitchFamily="18" charset="0"/>
                          </a:rPr>
                        </m:ctrlPr>
                      </m:sSupPr>
                      <m:e>
                        <m:r>
                          <a:rPr lang="en-US" sz="1600" i="1">
                            <a:solidFill>
                              <a:schemeClr val="tx2"/>
                            </a:solidFill>
                            <a:latin typeface="Cambria Math" panose="02040503050406030204" pitchFamily="18" charset="0"/>
                          </a:rPr>
                          <m:t>𝑅</m:t>
                        </m:r>
                      </m:e>
                      <m:sup>
                        <m:r>
                          <a:rPr lang="en-US" sz="1600" i="1">
                            <a:solidFill>
                              <a:schemeClr val="tx2"/>
                            </a:solidFill>
                            <a:latin typeface="Cambria Math" panose="02040503050406030204" pitchFamily="18" charset="0"/>
                          </a:rPr>
                          <m:t>𝑑</m:t>
                        </m:r>
                      </m:sup>
                    </m:sSup>
                  </m:oMath>
                </a14:m>
                <a:r>
                  <a:rPr lang="en-US" sz="1600" dirty="0">
                    <a:solidFill>
                      <a:schemeClr val="tx2"/>
                    </a:solidFill>
                  </a:rPr>
                  <a:t>  is continuous</a:t>
                </a:r>
              </a:p>
              <a:p>
                <a:pPr marL="342943" indent="-342943">
                  <a:buFont typeface="+mj-lt"/>
                  <a:buAutoNum type="arabicPeriod"/>
                </a:pPr>
                <a:r>
                  <a:rPr lang="en-US" sz="2000" dirty="0">
                    <a:solidFill>
                      <a:schemeClr val="tx2"/>
                    </a:solidFill>
                  </a:rPr>
                  <a:t>Classifier     : </a:t>
                </a:r>
                <a14:m>
                  <m:oMath xmlns:m="http://schemas.openxmlformats.org/officeDocument/2006/math">
                    <m:r>
                      <a:rPr lang="en-US" sz="2000" i="1">
                        <a:solidFill>
                          <a:schemeClr val="tx2"/>
                        </a:solidFill>
                        <a:latin typeface="Cambria Math" panose="02040503050406030204" pitchFamily="18" charset="0"/>
                      </a:rPr>
                      <m:t>𝑃</m:t>
                    </m:r>
                    <m:d>
                      <m:dPr>
                        <m:endChr m:val="|"/>
                        <m:ctrlPr>
                          <a:rPr lang="en-US" sz="2000" i="1">
                            <a:solidFill>
                              <a:schemeClr val="tx2"/>
                            </a:solidFill>
                            <a:latin typeface="Cambria Math" panose="02040503050406030204" pitchFamily="18" charset="0"/>
                          </a:rPr>
                        </m:ctrlPr>
                      </m:dPr>
                      <m:e>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𝑦</m:t>
                            </m:r>
                          </m:e>
                          <m:sub>
                            <m:r>
                              <a:rPr lang="en-US" sz="2000" i="1">
                                <a:solidFill>
                                  <a:schemeClr val="tx2"/>
                                </a:solidFill>
                                <a:latin typeface="Cambria Math" panose="02040503050406030204" pitchFamily="18" charset="0"/>
                              </a:rPr>
                              <m:t>𝑡</m:t>
                            </m:r>
                          </m:sub>
                        </m:sSub>
                        <m:r>
                          <a:rPr lang="en-US" sz="2000" i="1">
                            <a:solidFill>
                              <a:schemeClr val="tx2"/>
                            </a:solidFill>
                            <a:latin typeface="Cambria Math" panose="02040503050406030204" pitchFamily="18" charset="0"/>
                          </a:rPr>
                          <m:t> </m:t>
                        </m:r>
                      </m:e>
                    </m:d>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h</m:t>
                        </m:r>
                      </m:e>
                      <m:sub>
                        <m:r>
                          <a:rPr lang="en-US" sz="2000" i="1">
                            <a:solidFill>
                              <a:schemeClr val="tx2"/>
                            </a:solidFill>
                            <a:latin typeface="Cambria Math" panose="02040503050406030204" pitchFamily="18" charset="0"/>
                          </a:rPr>
                          <m:t>𝑡</m:t>
                        </m:r>
                      </m:sub>
                    </m:sSub>
                    <m:r>
                      <a:rPr lang="en-US" sz="2000" i="1">
                        <a:solidFill>
                          <a:schemeClr val="tx2"/>
                        </a:solidFill>
                        <a:latin typeface="Cambria Math" panose="02040503050406030204" pitchFamily="18" charset="0"/>
                      </a:rPr>
                      <m:t>)</m:t>
                    </m:r>
                  </m:oMath>
                </a14:m>
                <a:r>
                  <a:rPr lang="en-US" sz="2000" i="1" dirty="0">
                    <a:solidFill>
                      <a:schemeClr val="tx2"/>
                    </a:solidFill>
                  </a:rPr>
                  <a:t>    </a:t>
                </a:r>
                <a14:m>
                  <m:oMath xmlns:m="http://schemas.openxmlformats.org/officeDocument/2006/math">
                    <m:sSub>
                      <m:sSubPr>
                        <m:ctrlPr>
                          <a:rPr lang="en-US" sz="1600" i="1" dirty="0">
                            <a:solidFill>
                              <a:schemeClr val="tx2"/>
                            </a:solidFill>
                            <a:latin typeface="Cambria Math" panose="02040503050406030204" pitchFamily="18" charset="0"/>
                          </a:rPr>
                        </m:ctrlPr>
                      </m:sSubPr>
                      <m:e>
                        <m:r>
                          <a:rPr lang="en-US" sz="1600" i="1" dirty="0">
                            <a:solidFill>
                              <a:schemeClr val="tx2"/>
                            </a:solidFill>
                            <a:latin typeface="Cambria Math" panose="02040503050406030204" pitchFamily="18" charset="0"/>
                          </a:rPr>
                          <m:t>𝑦</m:t>
                        </m:r>
                      </m:e>
                      <m:sub>
                        <m:r>
                          <a:rPr lang="en-US" sz="1600" i="1" dirty="0">
                            <a:solidFill>
                              <a:schemeClr val="tx2"/>
                            </a:solidFill>
                            <a:latin typeface="Cambria Math" panose="02040503050406030204" pitchFamily="18" charset="0"/>
                          </a:rPr>
                          <m:t>𝑡</m:t>
                        </m:r>
                      </m:sub>
                    </m:sSub>
                  </m:oMath>
                </a14:m>
                <a:r>
                  <a:rPr lang="en-US" sz="1600" dirty="0">
                    <a:solidFill>
                      <a:schemeClr val="tx2"/>
                    </a:solidFill>
                  </a:rPr>
                  <a:t> is discrete. </a:t>
                </a:r>
                <a:br>
                  <a:rPr lang="en-US" sz="1600" dirty="0">
                    <a:solidFill>
                      <a:schemeClr val="tx2"/>
                    </a:solidFill>
                  </a:rPr>
                </a:br>
                <a:r>
                  <a:rPr lang="en-US" sz="1600" dirty="0">
                    <a:solidFill>
                      <a:schemeClr val="tx2"/>
                    </a:solidFill>
                  </a:rPr>
                  <a:t>   |</a:t>
                </a:r>
                <a:r>
                  <a:rPr lang="en-US" sz="1400" dirty="0">
                    <a:solidFill>
                      <a:schemeClr val="tx2"/>
                    </a:solidFill>
                  </a:rPr>
                  <a:t>Vocabulary(Y)| &gt; 2</a:t>
                </a:r>
                <a:r>
                  <a:rPr lang="en-US" sz="2000" dirty="0">
                    <a:solidFill>
                      <a:schemeClr val="tx2"/>
                    </a:solidFill>
                  </a:rPr>
                  <a:t> </a:t>
                </a:r>
                <a:r>
                  <a:rPr lang="en-US" sz="2000" dirty="0">
                    <a:solidFill>
                      <a:schemeClr val="tx2"/>
                    </a:solidFill>
                    <a:sym typeface="Wingdings" pitchFamily="2" charset="2"/>
                  </a:rPr>
                  <a:t>⇒</a:t>
                </a:r>
                <a:r>
                  <a:rPr lang="en-US" sz="1400" dirty="0">
                    <a:solidFill>
                      <a:schemeClr val="tx2"/>
                    </a:solidFill>
                    <a:sym typeface="Wingdings" pitchFamily="2" charset="2"/>
                  </a:rPr>
                  <a:t> Multi-class classifier </a:t>
                </a:r>
                <a:endParaRPr lang="en-US" sz="1100" dirty="0">
                  <a:solidFill>
                    <a:schemeClr val="tx2"/>
                  </a:solidFill>
                </a:endParaRPr>
              </a:p>
            </p:txBody>
          </p:sp>
        </mc:Choice>
        <mc:Fallback>
          <p:sp>
            <p:nvSpPr>
              <p:cNvPr id="3" name="Content Placeholder 2">
                <a:extLst>
                  <a:ext uri="{FF2B5EF4-FFF2-40B4-BE49-F238E27FC236}">
                    <a16:creationId xmlns:a16="http://schemas.microsoft.com/office/drawing/2014/main" id="{EA18BDC5-CB0B-FE4B-8F39-FEA061C9E182}"/>
                  </a:ext>
                </a:extLst>
              </p:cNvPr>
              <p:cNvSpPr>
                <a:spLocks noGrp="1" noRot="1" noChangeAspect="1" noMove="1" noResize="1" noEditPoints="1" noAdjustHandles="1" noChangeArrowheads="1" noChangeShapeType="1" noTextEdit="1"/>
              </p:cNvSpPr>
              <p:nvPr>
                <p:ph idx="13"/>
              </p:nvPr>
            </p:nvSpPr>
            <p:spPr>
              <a:xfrm>
                <a:off x="350875" y="1090430"/>
                <a:ext cx="8548576" cy="3726121"/>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544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E542-0C75-464C-9905-730EB8A43076}"/>
              </a:ext>
            </a:extLst>
          </p:cNvPr>
          <p:cNvSpPr>
            <a:spLocks noGrp="1"/>
          </p:cNvSpPr>
          <p:nvPr>
            <p:ph type="title"/>
          </p:nvPr>
        </p:nvSpPr>
        <p:spPr/>
        <p:txBody>
          <a:bodyPr/>
          <a:lstStyle/>
          <a:p>
            <a:r>
              <a:rPr lang="en-US" dirty="0"/>
              <a:t>Class Performance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81D722-4183-814F-9BD1-D70D335D8B6D}"/>
                  </a:ext>
                </a:extLst>
              </p:cNvPr>
              <p:cNvSpPr>
                <a:spLocks noGrp="1"/>
              </p:cNvSpPr>
              <p:nvPr>
                <p:ph idx="13"/>
              </p:nvPr>
            </p:nvSpPr>
            <p:spPr>
              <a:xfrm>
                <a:off x="628650" y="850606"/>
                <a:ext cx="8185590" cy="3944678"/>
              </a:xfrm>
            </p:spPr>
            <p:txBody>
              <a:bodyPr>
                <a:noAutofit/>
              </a:bodyPr>
              <a:lstStyle/>
              <a:p>
                <a:pPr>
                  <a:spcBef>
                    <a:spcPts val="400"/>
                  </a:spcBef>
                  <a:spcAft>
                    <a:spcPts val="300"/>
                  </a:spcAft>
                </a:pPr>
                <a:r>
                  <a:rPr lang="en-US" sz="2000" dirty="0">
                    <a:solidFill>
                      <a:schemeClr val="tx2"/>
                    </a:solidFill>
                  </a:rPr>
                  <a:t>Test set, </a:t>
                </a:r>
                <a14:m>
                  <m:oMath xmlns:m="http://schemas.openxmlformats.org/officeDocument/2006/math">
                    <m:r>
                      <a:rPr lang="en-US" sz="2000" i="1">
                        <a:solidFill>
                          <a:schemeClr val="tx2"/>
                        </a:solidFill>
                        <a:latin typeface="Cambria Math" panose="02040503050406030204" pitchFamily="18" charset="0"/>
                      </a:rPr>
                      <m:t>𝑇</m:t>
                    </m:r>
                    <m:r>
                      <a:rPr lang="en-US" sz="2000" i="1">
                        <a:solidFill>
                          <a:schemeClr val="tx2"/>
                        </a:solidFill>
                        <a:latin typeface="Cambria Math" panose="02040503050406030204" pitchFamily="18" charset="0"/>
                      </a:rPr>
                      <m:t>=</m:t>
                    </m:r>
                    <m:d>
                      <m:dPr>
                        <m:begChr m:val="{"/>
                        <m:endChr m:val="|"/>
                        <m:ctrlPr>
                          <a:rPr lang="en-US" sz="2000" i="1">
                            <a:solidFill>
                              <a:schemeClr val="tx2"/>
                            </a:solidFill>
                            <a:latin typeface="Cambria Math" panose="02040503050406030204" pitchFamily="18" charset="0"/>
                          </a:rPr>
                        </m:ctrlPr>
                      </m:dPr>
                      <m:e>
                        <m:r>
                          <a:rPr lang="en-US" sz="2000" i="1">
                            <a:solidFill>
                              <a:schemeClr val="tx2"/>
                            </a:solidFill>
                            <a:latin typeface="Cambria Math" panose="02040503050406030204" pitchFamily="18" charset="0"/>
                          </a:rPr>
                          <m:t> </m:t>
                        </m:r>
                        <m:d>
                          <m:dPr>
                            <m:ctrlPr>
                              <a:rPr lang="en-US" sz="2000" i="1">
                                <a:solidFill>
                                  <a:schemeClr val="tx2"/>
                                </a:solidFill>
                                <a:latin typeface="Cambria Math" panose="02040503050406030204" pitchFamily="18" charset="0"/>
                              </a:rPr>
                            </m:ctrlPr>
                          </m:dPr>
                          <m:e>
                            <m:sSup>
                              <m:sSupPr>
                                <m:ctrlPr>
                                  <a:rPr lang="en-US" sz="2000" i="1">
                                    <a:solidFill>
                                      <a:schemeClr val="tx2"/>
                                    </a:solidFill>
                                    <a:latin typeface="Cambria Math" panose="02040503050406030204" pitchFamily="18" charset="0"/>
                                  </a:rPr>
                                </m:ctrlPr>
                              </m:sSupPr>
                              <m:e>
                                <m:r>
                                  <a:rPr lang="en-US" sz="2000" i="1">
                                    <a:solidFill>
                                      <a:schemeClr val="tx2"/>
                                    </a:solidFill>
                                    <a:latin typeface="Cambria Math" panose="02040503050406030204" pitchFamily="18" charset="0"/>
                                  </a:rPr>
                                  <m:t>h</m:t>
                                </m:r>
                              </m:e>
                              <m:sup>
                                <m:d>
                                  <m:dPr>
                                    <m:ctrlPr>
                                      <a:rPr lang="en-US" sz="2000" i="1">
                                        <a:solidFill>
                                          <a:schemeClr val="tx2"/>
                                        </a:solidFill>
                                        <a:latin typeface="Cambria Math" panose="02040503050406030204" pitchFamily="18" charset="0"/>
                                      </a:rPr>
                                    </m:ctrlPr>
                                  </m:dPr>
                                  <m:e>
                                    <m:r>
                                      <a:rPr lang="en-US" sz="2000" i="1">
                                        <a:solidFill>
                                          <a:schemeClr val="tx2"/>
                                        </a:solidFill>
                                        <a:latin typeface="Cambria Math" panose="02040503050406030204" pitchFamily="18" charset="0"/>
                                      </a:rPr>
                                      <m:t>𝑖</m:t>
                                    </m:r>
                                  </m:e>
                                </m:d>
                              </m:sup>
                            </m:sSup>
                            <m:r>
                              <a:rPr lang="en-US" sz="2000" i="1">
                                <a:solidFill>
                                  <a:schemeClr val="tx2"/>
                                </a:solidFill>
                                <a:latin typeface="Cambria Math" panose="02040503050406030204" pitchFamily="18" charset="0"/>
                              </a:rPr>
                              <m:t>,</m:t>
                            </m:r>
                            <m:sSup>
                              <m:sSupPr>
                                <m:ctrlPr>
                                  <a:rPr lang="en-US" sz="2000" i="1">
                                    <a:solidFill>
                                      <a:schemeClr val="tx2"/>
                                    </a:solidFill>
                                    <a:latin typeface="Cambria Math" panose="02040503050406030204" pitchFamily="18" charset="0"/>
                                  </a:rPr>
                                </m:ctrlPr>
                              </m:sSupPr>
                              <m:e>
                                <m:r>
                                  <a:rPr lang="en-US" sz="2000" i="1">
                                    <a:solidFill>
                                      <a:schemeClr val="tx2"/>
                                    </a:solidFill>
                                    <a:latin typeface="Cambria Math" panose="02040503050406030204" pitchFamily="18" charset="0"/>
                                  </a:rPr>
                                  <m:t>𝑦</m:t>
                                </m:r>
                              </m:e>
                              <m:sup>
                                <m:d>
                                  <m:dPr>
                                    <m:ctrlPr>
                                      <a:rPr lang="en-US" sz="2000" i="1">
                                        <a:solidFill>
                                          <a:schemeClr val="tx2"/>
                                        </a:solidFill>
                                        <a:latin typeface="Cambria Math" panose="02040503050406030204" pitchFamily="18" charset="0"/>
                                      </a:rPr>
                                    </m:ctrlPr>
                                  </m:dPr>
                                  <m:e>
                                    <m:r>
                                      <a:rPr lang="en-US" sz="2000" i="1">
                                        <a:solidFill>
                                          <a:schemeClr val="tx2"/>
                                        </a:solidFill>
                                        <a:latin typeface="Cambria Math" panose="02040503050406030204" pitchFamily="18" charset="0"/>
                                      </a:rPr>
                                      <m:t>𝑖</m:t>
                                    </m:r>
                                  </m:e>
                                </m:d>
                              </m:sup>
                            </m:sSup>
                          </m:e>
                        </m:d>
                        <m:r>
                          <a:rPr lang="en-US" sz="2000" i="1">
                            <a:solidFill>
                              <a:schemeClr val="tx2"/>
                            </a:solidFill>
                            <a:latin typeface="Cambria Math" panose="02040503050406030204" pitchFamily="18" charset="0"/>
                          </a:rPr>
                          <m:t> </m:t>
                        </m:r>
                      </m:e>
                    </m:d>
                    <m:r>
                      <a:rPr lang="en-US" sz="2000" i="1">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𝑖</m:t>
                    </m:r>
                    <m:r>
                      <a:rPr lang="en-US" sz="2000" i="1">
                        <a:solidFill>
                          <a:schemeClr val="tx2"/>
                        </a:solidFill>
                        <a:latin typeface="Cambria Math" panose="02040503050406030204" pitchFamily="18" charset="0"/>
                      </a:rPr>
                      <m:t>=1,2,3, …</m:t>
                    </m:r>
                    <m:r>
                      <a:rPr lang="en-US" sz="2000" i="1">
                        <a:solidFill>
                          <a:schemeClr val="tx2"/>
                        </a:solidFill>
                        <a:latin typeface="Cambria Math" panose="02040503050406030204" pitchFamily="18" charset="0"/>
                      </a:rPr>
                      <m:t>𝑚</m:t>
                    </m:r>
                    <m:r>
                      <a:rPr lang="en-US" sz="2000" i="1">
                        <a:solidFill>
                          <a:schemeClr val="tx2"/>
                        </a:solidFill>
                        <a:latin typeface="Cambria Math" panose="02040503050406030204" pitchFamily="18" charset="0"/>
                      </a:rPr>
                      <m:t>}</m:t>
                    </m:r>
                    <m:r>
                      <a:rPr lang="en-US" sz="2000">
                        <a:solidFill>
                          <a:schemeClr val="tx2"/>
                        </a:solidFill>
                        <a:latin typeface="Cambria Math" panose="02040503050406030204" pitchFamily="18" charset="0"/>
                      </a:rPr>
                      <m:t> </m:t>
                    </m:r>
                  </m:oMath>
                </a14:m>
                <a:r>
                  <a:rPr lang="en-US" sz="1600" dirty="0">
                    <a:solidFill>
                      <a:schemeClr val="tx2"/>
                    </a:solidFill>
                  </a:rPr>
                  <a:t> of </a:t>
                </a:r>
                <a:r>
                  <a:rPr lang="en-US" sz="1600" i="1" dirty="0">
                    <a:solidFill>
                      <a:schemeClr val="tx2"/>
                    </a:solidFill>
                  </a:rPr>
                  <a:t>(hypothesis, reference)</a:t>
                </a:r>
                <a:endParaRPr lang="en-US" sz="2000" dirty="0">
                  <a:solidFill>
                    <a:schemeClr val="tx2"/>
                  </a:solidFill>
                </a:endParaRPr>
              </a:p>
              <a:p>
                <a:pPr>
                  <a:spcBef>
                    <a:spcPts val="400"/>
                  </a:spcBef>
                  <a:spcAft>
                    <a:spcPts val="300"/>
                  </a:spcAft>
                </a:pPr>
                <a:r>
                  <a:rPr lang="en-US" sz="2000" dirty="0">
                    <a:solidFill>
                      <a:schemeClr val="tx2"/>
                    </a:solidFill>
                  </a:rPr>
                  <a:t>Classes are the word types, after tokenization</a:t>
                </a:r>
              </a:p>
              <a:p>
                <a:pPr lvl="1">
                  <a:spcBef>
                    <a:spcPts val="400"/>
                  </a:spcBef>
                  <a:spcAft>
                    <a:spcPts val="300"/>
                  </a:spcAft>
                </a:pPr>
                <a:r>
                  <a:rPr lang="en-US" sz="1666" dirty="0">
                    <a:solidFill>
                      <a:schemeClr val="tx2"/>
                    </a:solidFill>
                  </a:rPr>
                  <a:t>We use the same tokenizer as BLEU, as implemented in </a:t>
                </a:r>
                <a:r>
                  <a:rPr lang="en-US" sz="1666" dirty="0" err="1">
                    <a:solidFill>
                      <a:schemeClr val="tx2"/>
                    </a:solidFill>
                  </a:rPr>
                  <a:t>SacreBLEU</a:t>
                </a:r>
                <a:r>
                  <a:rPr lang="en-US" sz="1666" dirty="0">
                    <a:solidFill>
                      <a:schemeClr val="tx2"/>
                    </a:solidFill>
                  </a:rPr>
                  <a:t> </a:t>
                </a:r>
              </a:p>
              <a:p>
                <a:pPr>
                  <a:spcBef>
                    <a:spcPts val="400"/>
                  </a:spcBef>
                  <a:spcAft>
                    <a:spcPts val="300"/>
                  </a:spcAft>
                </a:pPr>
                <a14:m>
                  <m:oMath xmlns:m="http://schemas.openxmlformats.org/officeDocument/2006/math">
                    <m:r>
                      <a:rPr lang="en-US" sz="2000" i="1">
                        <a:solidFill>
                          <a:schemeClr val="tx2"/>
                        </a:solidFill>
                        <a:latin typeface="Cambria Math" panose="02040503050406030204" pitchFamily="18" charset="0"/>
                      </a:rPr>
                      <m:t>𝐶</m:t>
                    </m:r>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𝑐</m:t>
                    </m:r>
                    <m:r>
                      <a:rPr lang="en-US" sz="2000" i="1">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𝑎</m:t>
                    </m:r>
                    <m:r>
                      <a:rPr lang="en-US" sz="2000" i="1">
                        <a:solidFill>
                          <a:schemeClr val="tx2"/>
                        </a:solidFill>
                        <a:latin typeface="Cambria Math" panose="02040503050406030204" pitchFamily="18" charset="0"/>
                      </a:rPr>
                      <m:t>)</m:t>
                    </m:r>
                  </m:oMath>
                </a14:m>
                <a:r>
                  <a:rPr lang="en-US" sz="2000" dirty="0">
                    <a:solidFill>
                      <a:schemeClr val="tx2"/>
                    </a:solidFill>
                  </a:rPr>
                  <a:t> counts the number of tokens of type</a:t>
                </a:r>
                <a:r>
                  <a:rPr lang="en-US" sz="2000" b="1" dirty="0">
                    <a:solidFill>
                      <a:schemeClr val="tx2"/>
                    </a:solidFill>
                  </a:rPr>
                  <a:t>  </a:t>
                </a:r>
                <a:r>
                  <a:rPr lang="en-US" sz="2000" b="1" i="1" dirty="0">
                    <a:solidFill>
                      <a:schemeClr val="tx2"/>
                    </a:solidFill>
                    <a:latin typeface="Cambria Math" panose="02040503050406030204" pitchFamily="18" charset="0"/>
                    <a:ea typeface="Cambria Math" panose="02040503050406030204" pitchFamily="18" charset="0"/>
                  </a:rPr>
                  <a:t>c</a:t>
                </a:r>
                <a:r>
                  <a:rPr lang="en-US" sz="2000" b="1" i="1" dirty="0">
                    <a:solidFill>
                      <a:schemeClr val="tx2"/>
                    </a:solidFill>
                  </a:rPr>
                  <a:t> </a:t>
                </a:r>
                <a:r>
                  <a:rPr lang="en-US" sz="2000" b="1" dirty="0">
                    <a:solidFill>
                      <a:schemeClr val="tx2"/>
                    </a:solidFill>
                  </a:rPr>
                  <a:t> </a:t>
                </a:r>
                <a:r>
                  <a:rPr lang="en-US" sz="2000" dirty="0">
                    <a:solidFill>
                      <a:schemeClr val="tx2"/>
                    </a:solidFill>
                  </a:rPr>
                  <a:t>in sequence </a:t>
                </a:r>
                <a:r>
                  <a:rPr lang="en-US" sz="2000" b="1" i="1" dirty="0">
                    <a:solidFill>
                      <a:schemeClr val="tx2"/>
                    </a:solidFill>
                    <a:latin typeface="Cambria Math" panose="02040503050406030204" pitchFamily="18" charset="0"/>
                    <a:ea typeface="Cambria Math" panose="02040503050406030204" pitchFamily="18" charset="0"/>
                  </a:rPr>
                  <a:t>a</a:t>
                </a:r>
              </a:p>
              <a:p>
                <a:pPr>
                  <a:spcBef>
                    <a:spcPts val="400"/>
                  </a:spcBef>
                  <a:spcAft>
                    <a:spcPts val="300"/>
                  </a:spcAft>
                </a:pPr>
                <a14:m>
                  <m:oMath xmlns:m="http://schemas.openxmlformats.org/officeDocument/2006/math">
                    <m:r>
                      <m:rPr>
                        <m:nor/>
                      </m:rPr>
                      <a:rPr lang="en-US" sz="2000">
                        <a:solidFill>
                          <a:schemeClr val="tx2"/>
                        </a:solidFill>
                      </a:rPr>
                      <m:t>Preds</m:t>
                    </m:r>
                    <m:r>
                      <m:rPr>
                        <m:nor/>
                      </m:rPr>
                      <a:rPr lang="en-US" sz="2000">
                        <a:solidFill>
                          <a:schemeClr val="tx2"/>
                        </a:solidFill>
                      </a:rPr>
                      <m:t>(</m:t>
                    </m:r>
                    <m:r>
                      <m:rPr>
                        <m:nor/>
                      </m:rPr>
                      <a:rPr lang="en-US" sz="2000">
                        <a:solidFill>
                          <a:schemeClr val="tx2"/>
                        </a:solidFill>
                      </a:rPr>
                      <m:t>c</m:t>
                    </m:r>
                    <m:r>
                      <m:rPr>
                        <m:nor/>
                      </m:rPr>
                      <a:rPr lang="en-US" sz="2000">
                        <a:solidFill>
                          <a:schemeClr val="tx2"/>
                        </a:solidFill>
                      </a:rPr>
                      <m:t>) </m:t>
                    </m:r>
                    <m:r>
                      <a:rPr lang="en-US" sz="2000" i="1">
                        <a:solidFill>
                          <a:schemeClr val="tx2"/>
                        </a:solidFill>
                        <a:latin typeface="Cambria Math" panose="02040503050406030204" pitchFamily="18" charset="0"/>
                        <a:ea typeface="Cambria Math" panose="02040503050406030204" pitchFamily="18" charset="0"/>
                      </a:rPr>
                      <m:t>=  </m:t>
                    </m:r>
                    <m:nary>
                      <m:naryPr>
                        <m:chr m:val="∑"/>
                        <m:ctrlPr>
                          <a:rPr lang="en-US" sz="2000" i="1">
                            <a:solidFill>
                              <a:schemeClr val="tx2"/>
                            </a:solidFill>
                            <a:latin typeface="Cambria Math" panose="02040503050406030204" pitchFamily="18" charset="0"/>
                          </a:rPr>
                        </m:ctrlPr>
                      </m:naryPr>
                      <m:sub>
                        <m:r>
                          <m:rPr>
                            <m:brk m:alnAt="23"/>
                          </m:rPr>
                          <a:rPr lang="en-US" sz="2000" i="1">
                            <a:solidFill>
                              <a:schemeClr val="tx2"/>
                            </a:solidFill>
                            <a:latin typeface="Cambria Math" panose="02040503050406030204" pitchFamily="18" charset="0"/>
                          </a:rPr>
                          <m:t>𝑖</m:t>
                        </m:r>
                        <m:r>
                          <a:rPr lang="en-US" sz="2000" i="1">
                            <a:solidFill>
                              <a:schemeClr val="tx2"/>
                            </a:solidFill>
                            <a:latin typeface="Cambria Math" panose="02040503050406030204" pitchFamily="18" charset="0"/>
                          </a:rPr>
                          <m:t>=1</m:t>
                        </m:r>
                      </m:sub>
                      <m:sup>
                        <m:r>
                          <a:rPr lang="en-US" sz="2000" i="1">
                            <a:solidFill>
                              <a:schemeClr val="tx2"/>
                            </a:solidFill>
                            <a:latin typeface="Cambria Math" panose="02040503050406030204" pitchFamily="18" charset="0"/>
                          </a:rPr>
                          <m:t>𝑚</m:t>
                        </m:r>
                      </m:sup>
                      <m:e>
                        <m:r>
                          <a:rPr lang="en-US" sz="2000" i="1">
                            <a:solidFill>
                              <a:schemeClr val="tx2"/>
                            </a:solidFill>
                            <a:latin typeface="Cambria Math" panose="02040503050406030204" pitchFamily="18" charset="0"/>
                          </a:rPr>
                          <m:t>𝐶</m:t>
                        </m:r>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𝑐</m:t>
                        </m:r>
                        <m:r>
                          <a:rPr lang="en-US" sz="2000" i="1">
                            <a:solidFill>
                              <a:schemeClr val="tx2"/>
                            </a:solidFill>
                            <a:latin typeface="Cambria Math" panose="02040503050406030204" pitchFamily="18" charset="0"/>
                          </a:rPr>
                          <m:t>, </m:t>
                        </m:r>
                        <m:sSup>
                          <m:sSupPr>
                            <m:ctrlPr>
                              <a:rPr lang="en-US" sz="2000" i="1">
                                <a:solidFill>
                                  <a:schemeClr val="tx2"/>
                                </a:solidFill>
                                <a:latin typeface="Cambria Math" panose="02040503050406030204" pitchFamily="18" charset="0"/>
                              </a:rPr>
                            </m:ctrlPr>
                          </m:sSupPr>
                          <m:e>
                            <m:r>
                              <a:rPr lang="en-US" sz="2000" i="1">
                                <a:solidFill>
                                  <a:schemeClr val="tx2"/>
                                </a:solidFill>
                                <a:latin typeface="Cambria Math" panose="02040503050406030204" pitchFamily="18" charset="0"/>
                              </a:rPr>
                              <m:t>h</m:t>
                            </m:r>
                          </m:e>
                          <m:sup>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𝑖</m:t>
                            </m:r>
                            <m:r>
                              <a:rPr lang="en-US" sz="2000" i="1">
                                <a:solidFill>
                                  <a:schemeClr val="tx2"/>
                                </a:solidFill>
                                <a:latin typeface="Cambria Math" panose="02040503050406030204" pitchFamily="18" charset="0"/>
                              </a:rPr>
                              <m:t>)</m:t>
                            </m:r>
                          </m:sup>
                        </m:sSup>
                        <m:r>
                          <a:rPr lang="en-US" sz="2000" i="1">
                            <a:solidFill>
                              <a:schemeClr val="tx2"/>
                            </a:solidFill>
                            <a:latin typeface="Cambria Math" panose="02040503050406030204" pitchFamily="18" charset="0"/>
                          </a:rPr>
                          <m:t>)</m:t>
                        </m:r>
                      </m:e>
                    </m:nary>
                    <m:r>
                      <a:rPr lang="en-US" sz="2000" i="1">
                        <a:solidFill>
                          <a:schemeClr val="tx2"/>
                        </a:solidFill>
                        <a:latin typeface="Cambria Math" panose="02040503050406030204" pitchFamily="18" charset="0"/>
                      </a:rPr>
                      <m:t>; </m:t>
                    </m:r>
                    <m:r>
                      <m:rPr>
                        <m:nor/>
                      </m:rPr>
                      <a:rPr lang="en-US" sz="2000">
                        <a:solidFill>
                          <a:schemeClr val="tx2"/>
                        </a:solidFill>
                        <a:latin typeface="Cambria Math" panose="02040503050406030204" pitchFamily="18" charset="0"/>
                      </a:rPr>
                      <m:t>       </m:t>
                    </m:r>
                    <m:r>
                      <m:rPr>
                        <m:nor/>
                      </m:rPr>
                      <a:rPr lang="en-US" sz="2000">
                        <a:solidFill>
                          <a:schemeClr val="tx2"/>
                        </a:solidFill>
                      </a:rPr>
                      <m:t>Refs</m:t>
                    </m:r>
                    <m:r>
                      <m:rPr>
                        <m:nor/>
                      </m:rPr>
                      <a:rPr lang="en-US" sz="2000">
                        <a:solidFill>
                          <a:schemeClr val="tx2"/>
                        </a:solidFill>
                      </a:rPr>
                      <m:t>(</m:t>
                    </m:r>
                    <m:r>
                      <m:rPr>
                        <m:nor/>
                      </m:rPr>
                      <a:rPr lang="en-US" sz="2000">
                        <a:solidFill>
                          <a:schemeClr val="tx2"/>
                        </a:solidFill>
                      </a:rPr>
                      <m:t>c</m:t>
                    </m:r>
                    <m:r>
                      <m:rPr>
                        <m:nor/>
                      </m:rPr>
                      <a:rPr lang="en-US" sz="2000">
                        <a:solidFill>
                          <a:schemeClr val="tx2"/>
                        </a:solidFill>
                      </a:rPr>
                      <m:t>)</m:t>
                    </m:r>
                    <m:r>
                      <a:rPr lang="en-US" sz="2000" i="1">
                        <a:solidFill>
                          <a:schemeClr val="tx2"/>
                        </a:solidFill>
                        <a:latin typeface="Cambria Math" panose="02040503050406030204" pitchFamily="18" charset="0"/>
                        <a:ea typeface="Cambria Math" panose="02040503050406030204" pitchFamily="18" charset="0"/>
                      </a:rPr>
                      <m:t>    =  </m:t>
                    </m:r>
                    <m:nary>
                      <m:naryPr>
                        <m:chr m:val="∑"/>
                        <m:ctrlPr>
                          <a:rPr lang="en-US" sz="2000" i="1">
                            <a:solidFill>
                              <a:schemeClr val="tx2"/>
                            </a:solidFill>
                            <a:latin typeface="Cambria Math" panose="02040503050406030204" pitchFamily="18" charset="0"/>
                          </a:rPr>
                        </m:ctrlPr>
                      </m:naryPr>
                      <m:sub>
                        <m:r>
                          <m:rPr>
                            <m:brk m:alnAt="23"/>
                          </m:rPr>
                          <a:rPr lang="en-US" sz="2000" i="1">
                            <a:solidFill>
                              <a:schemeClr val="tx2"/>
                            </a:solidFill>
                            <a:latin typeface="Cambria Math" panose="02040503050406030204" pitchFamily="18" charset="0"/>
                          </a:rPr>
                          <m:t>𝑖</m:t>
                        </m:r>
                        <m:r>
                          <a:rPr lang="en-US" sz="2000" i="1">
                            <a:solidFill>
                              <a:schemeClr val="tx2"/>
                            </a:solidFill>
                            <a:latin typeface="Cambria Math" panose="02040503050406030204" pitchFamily="18" charset="0"/>
                          </a:rPr>
                          <m:t>=1</m:t>
                        </m:r>
                      </m:sub>
                      <m:sup>
                        <m:r>
                          <a:rPr lang="en-US" sz="2000" i="1">
                            <a:solidFill>
                              <a:schemeClr val="tx2"/>
                            </a:solidFill>
                            <a:latin typeface="Cambria Math" panose="02040503050406030204" pitchFamily="18" charset="0"/>
                          </a:rPr>
                          <m:t>𝑚</m:t>
                        </m:r>
                      </m:sup>
                      <m:e>
                        <m:r>
                          <a:rPr lang="en-US" sz="2000" i="1">
                            <a:solidFill>
                              <a:schemeClr val="tx2"/>
                            </a:solidFill>
                            <a:latin typeface="Cambria Math" panose="02040503050406030204" pitchFamily="18" charset="0"/>
                          </a:rPr>
                          <m:t>𝐶</m:t>
                        </m:r>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𝑐</m:t>
                        </m:r>
                        <m:r>
                          <a:rPr lang="en-US" sz="2000" i="1">
                            <a:solidFill>
                              <a:schemeClr val="tx2"/>
                            </a:solidFill>
                            <a:latin typeface="Cambria Math" panose="02040503050406030204" pitchFamily="18" charset="0"/>
                          </a:rPr>
                          <m:t>, </m:t>
                        </m:r>
                        <m:sSup>
                          <m:sSupPr>
                            <m:ctrlPr>
                              <a:rPr lang="en-US" sz="2000" i="1">
                                <a:solidFill>
                                  <a:schemeClr val="tx2"/>
                                </a:solidFill>
                                <a:latin typeface="Cambria Math" panose="02040503050406030204" pitchFamily="18" charset="0"/>
                              </a:rPr>
                            </m:ctrlPr>
                          </m:sSupPr>
                          <m:e>
                            <m:r>
                              <a:rPr lang="en-US" sz="2000" i="1">
                                <a:solidFill>
                                  <a:schemeClr val="tx2"/>
                                </a:solidFill>
                                <a:latin typeface="Cambria Math" panose="02040503050406030204" pitchFamily="18" charset="0"/>
                              </a:rPr>
                              <m:t>𝑦</m:t>
                            </m:r>
                          </m:e>
                          <m:sup>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𝑖</m:t>
                            </m:r>
                            <m:r>
                              <a:rPr lang="en-US" sz="2000" i="1">
                                <a:solidFill>
                                  <a:schemeClr val="tx2"/>
                                </a:solidFill>
                                <a:latin typeface="Cambria Math" panose="02040503050406030204" pitchFamily="18" charset="0"/>
                              </a:rPr>
                              <m:t>)</m:t>
                            </m:r>
                          </m:sup>
                        </m:sSup>
                        <m:r>
                          <a:rPr lang="en-US" sz="2000" i="1">
                            <a:solidFill>
                              <a:schemeClr val="tx2"/>
                            </a:solidFill>
                            <a:latin typeface="Cambria Math" panose="02040503050406030204" pitchFamily="18" charset="0"/>
                          </a:rPr>
                          <m:t>)</m:t>
                        </m:r>
                      </m:e>
                    </m:nary>
                  </m:oMath>
                </a14:m>
                <a:endParaRPr lang="en-US" sz="2000" dirty="0">
                  <a:solidFill>
                    <a:schemeClr val="tx2"/>
                  </a:solidFill>
                </a:endParaRPr>
              </a:p>
              <a:p>
                <a:pPr>
                  <a:spcBef>
                    <a:spcPts val="400"/>
                  </a:spcBef>
                  <a:spcAft>
                    <a:spcPts val="300"/>
                  </a:spcAft>
                </a:pPr>
                <a14:m>
                  <m:oMath xmlns:m="http://schemas.openxmlformats.org/officeDocument/2006/math">
                    <m:r>
                      <m:rPr>
                        <m:nor/>
                      </m:rPr>
                      <a:rPr lang="en-US" sz="2000">
                        <a:solidFill>
                          <a:schemeClr val="tx2"/>
                        </a:solidFill>
                      </a:rPr>
                      <m:t>Match</m:t>
                    </m:r>
                    <m:r>
                      <m:rPr>
                        <m:nor/>
                      </m:rPr>
                      <a:rPr lang="en-US" sz="2000">
                        <a:solidFill>
                          <a:schemeClr val="tx2"/>
                        </a:solidFill>
                      </a:rPr>
                      <m:t>(</m:t>
                    </m:r>
                    <m:r>
                      <m:rPr>
                        <m:nor/>
                      </m:rPr>
                      <a:rPr lang="en-US" sz="2000">
                        <a:solidFill>
                          <a:schemeClr val="tx2"/>
                        </a:solidFill>
                      </a:rPr>
                      <m:t>c</m:t>
                    </m:r>
                    <m:r>
                      <m:rPr>
                        <m:nor/>
                      </m:rPr>
                      <a:rPr lang="en-US" sz="2000">
                        <a:solidFill>
                          <a:schemeClr val="tx2"/>
                        </a:solidFill>
                      </a:rPr>
                      <m:t>)</m:t>
                    </m:r>
                    <m:r>
                      <a:rPr lang="en-US" sz="2000" i="1">
                        <a:solidFill>
                          <a:schemeClr val="tx2"/>
                        </a:solidFill>
                        <a:latin typeface="Cambria Math" panose="02040503050406030204" pitchFamily="18" charset="0"/>
                        <a:ea typeface="Cambria Math" panose="02040503050406030204" pitchFamily="18" charset="0"/>
                      </a:rPr>
                      <m:t>=  </m:t>
                    </m:r>
                    <m:nary>
                      <m:naryPr>
                        <m:chr m:val="∑"/>
                        <m:ctrlPr>
                          <a:rPr lang="en-US" sz="2000" i="1">
                            <a:solidFill>
                              <a:schemeClr val="tx2"/>
                            </a:solidFill>
                            <a:latin typeface="Cambria Math" panose="02040503050406030204" pitchFamily="18" charset="0"/>
                          </a:rPr>
                        </m:ctrlPr>
                      </m:naryPr>
                      <m:sub>
                        <m:r>
                          <m:rPr>
                            <m:brk m:alnAt="23"/>
                          </m:rPr>
                          <a:rPr lang="en-US" sz="2000" i="1">
                            <a:solidFill>
                              <a:schemeClr val="tx2"/>
                            </a:solidFill>
                            <a:latin typeface="Cambria Math" panose="02040503050406030204" pitchFamily="18" charset="0"/>
                          </a:rPr>
                          <m:t>𝑖</m:t>
                        </m:r>
                        <m:r>
                          <a:rPr lang="en-US" sz="2000" i="1">
                            <a:solidFill>
                              <a:schemeClr val="tx2"/>
                            </a:solidFill>
                            <a:latin typeface="Cambria Math" panose="02040503050406030204" pitchFamily="18" charset="0"/>
                          </a:rPr>
                          <m:t>=1</m:t>
                        </m:r>
                      </m:sub>
                      <m:sup>
                        <m:r>
                          <a:rPr lang="en-US" sz="2000" i="1">
                            <a:solidFill>
                              <a:schemeClr val="tx2"/>
                            </a:solidFill>
                            <a:latin typeface="Cambria Math" panose="02040503050406030204" pitchFamily="18" charset="0"/>
                          </a:rPr>
                          <m:t>𝑚</m:t>
                        </m:r>
                      </m:sup>
                      <m:e>
                        <m:r>
                          <m:rPr>
                            <m:sty m:val="p"/>
                          </m:rPr>
                          <a:rPr lang="en-US" sz="2000">
                            <a:solidFill>
                              <a:schemeClr val="tx2"/>
                            </a:solidFill>
                            <a:latin typeface="Cambria Math" panose="02040503050406030204" pitchFamily="18" charset="0"/>
                          </a:rPr>
                          <m:t>min</m:t>
                        </m:r>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𝐶</m:t>
                        </m:r>
                        <m:d>
                          <m:dPr>
                            <m:ctrlPr>
                              <a:rPr lang="en-US" sz="2000" i="1">
                                <a:solidFill>
                                  <a:schemeClr val="tx2"/>
                                </a:solidFill>
                                <a:latin typeface="Cambria Math" panose="02040503050406030204" pitchFamily="18" charset="0"/>
                              </a:rPr>
                            </m:ctrlPr>
                          </m:dPr>
                          <m:e>
                            <m:r>
                              <a:rPr lang="en-US" sz="2000" i="1">
                                <a:solidFill>
                                  <a:schemeClr val="tx2"/>
                                </a:solidFill>
                                <a:latin typeface="Cambria Math" panose="02040503050406030204" pitchFamily="18" charset="0"/>
                              </a:rPr>
                              <m:t>𝑐</m:t>
                            </m:r>
                            <m:r>
                              <a:rPr lang="en-US" sz="2000" i="1">
                                <a:solidFill>
                                  <a:schemeClr val="tx2"/>
                                </a:solidFill>
                                <a:latin typeface="Cambria Math" panose="02040503050406030204" pitchFamily="18" charset="0"/>
                              </a:rPr>
                              <m:t>, </m:t>
                            </m:r>
                            <m:sSup>
                              <m:sSupPr>
                                <m:ctrlPr>
                                  <a:rPr lang="en-US" sz="2000" i="1">
                                    <a:solidFill>
                                      <a:schemeClr val="tx2"/>
                                    </a:solidFill>
                                    <a:latin typeface="Cambria Math" panose="02040503050406030204" pitchFamily="18" charset="0"/>
                                  </a:rPr>
                                </m:ctrlPr>
                              </m:sSupPr>
                              <m:e>
                                <m:r>
                                  <a:rPr lang="en-US" sz="2000" i="1">
                                    <a:solidFill>
                                      <a:schemeClr val="tx2"/>
                                    </a:solidFill>
                                    <a:latin typeface="Cambria Math" panose="02040503050406030204" pitchFamily="18" charset="0"/>
                                  </a:rPr>
                                  <m:t>h</m:t>
                                </m:r>
                              </m:e>
                              <m:sup>
                                <m:d>
                                  <m:dPr>
                                    <m:ctrlPr>
                                      <a:rPr lang="en-US" sz="2000" i="1">
                                        <a:solidFill>
                                          <a:schemeClr val="tx2"/>
                                        </a:solidFill>
                                        <a:latin typeface="Cambria Math" panose="02040503050406030204" pitchFamily="18" charset="0"/>
                                      </a:rPr>
                                    </m:ctrlPr>
                                  </m:dPr>
                                  <m:e>
                                    <m:r>
                                      <a:rPr lang="en-US" sz="2000" i="1">
                                        <a:solidFill>
                                          <a:schemeClr val="tx2"/>
                                        </a:solidFill>
                                        <a:latin typeface="Cambria Math" panose="02040503050406030204" pitchFamily="18" charset="0"/>
                                      </a:rPr>
                                      <m:t>𝑖</m:t>
                                    </m:r>
                                  </m:e>
                                </m:d>
                              </m:sup>
                            </m:sSup>
                          </m:e>
                        </m:d>
                        <m:r>
                          <a:rPr lang="en-US" sz="2000" i="1">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𝐶</m:t>
                        </m:r>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𝑐</m:t>
                        </m:r>
                        <m:r>
                          <a:rPr lang="en-US" sz="2000" i="1">
                            <a:solidFill>
                              <a:schemeClr val="tx2"/>
                            </a:solidFill>
                            <a:latin typeface="Cambria Math" panose="02040503050406030204" pitchFamily="18" charset="0"/>
                          </a:rPr>
                          <m:t>, </m:t>
                        </m:r>
                        <m:sSup>
                          <m:sSupPr>
                            <m:ctrlPr>
                              <a:rPr lang="en-US" sz="2000" i="1">
                                <a:solidFill>
                                  <a:schemeClr val="tx2"/>
                                </a:solidFill>
                                <a:latin typeface="Cambria Math" panose="02040503050406030204" pitchFamily="18" charset="0"/>
                              </a:rPr>
                            </m:ctrlPr>
                          </m:sSupPr>
                          <m:e>
                            <m:r>
                              <a:rPr lang="en-US" sz="2000" i="1">
                                <a:solidFill>
                                  <a:schemeClr val="tx2"/>
                                </a:solidFill>
                                <a:latin typeface="Cambria Math" panose="02040503050406030204" pitchFamily="18" charset="0"/>
                              </a:rPr>
                              <m:t>𝑦</m:t>
                            </m:r>
                          </m:e>
                          <m:sup>
                            <m:r>
                              <a:rPr lang="en-US" sz="2000" i="1">
                                <a:solidFill>
                                  <a:schemeClr val="tx2"/>
                                </a:solidFill>
                                <a:latin typeface="Cambria Math" panose="02040503050406030204" pitchFamily="18" charset="0"/>
                              </a:rPr>
                              <m:t>(</m:t>
                            </m:r>
                            <m:r>
                              <a:rPr lang="en-US" sz="2000" i="1">
                                <a:solidFill>
                                  <a:schemeClr val="tx2"/>
                                </a:solidFill>
                                <a:latin typeface="Cambria Math" panose="02040503050406030204" pitchFamily="18" charset="0"/>
                              </a:rPr>
                              <m:t>𝑖</m:t>
                            </m:r>
                            <m:r>
                              <a:rPr lang="en-US" sz="2000" i="1">
                                <a:solidFill>
                                  <a:schemeClr val="tx2"/>
                                </a:solidFill>
                                <a:latin typeface="Cambria Math" panose="02040503050406030204" pitchFamily="18" charset="0"/>
                              </a:rPr>
                              <m:t>)</m:t>
                            </m:r>
                          </m:sup>
                        </m:sSup>
                        <m:r>
                          <a:rPr lang="en-US" sz="2000" i="1">
                            <a:solidFill>
                              <a:schemeClr val="tx2"/>
                            </a:solidFill>
                            <a:latin typeface="Cambria Math" panose="02040503050406030204" pitchFamily="18" charset="0"/>
                          </a:rPr>
                          <m:t>)</m:t>
                        </m:r>
                      </m:e>
                    </m:nary>
                    <m:r>
                      <a:rPr lang="en-US" sz="2000" i="1">
                        <a:solidFill>
                          <a:schemeClr val="tx2"/>
                        </a:solidFill>
                        <a:latin typeface="Cambria Math" panose="02040503050406030204" pitchFamily="18" charset="0"/>
                      </a:rPr>
                      <m:t>} </m:t>
                    </m:r>
                  </m:oMath>
                </a14:m>
                <a:r>
                  <a:rPr lang="en-US" sz="2000" dirty="0">
                    <a:solidFill>
                      <a:schemeClr val="tx2"/>
                    </a:solidFill>
                  </a:rPr>
                  <a:t>         </a:t>
                </a:r>
                <a:r>
                  <a:rPr lang="en-US" sz="1400" dirty="0">
                    <a:solidFill>
                      <a:schemeClr val="tx2"/>
                    </a:solidFill>
                  </a:rPr>
                  <a:t>  </a:t>
                </a:r>
                <a:r>
                  <a:rPr lang="en-US" sz="1200" i="1" dirty="0">
                    <a:solidFill>
                      <a:schemeClr val="bg2">
                        <a:lumMod val="50000"/>
                      </a:schemeClr>
                    </a:solidFill>
                  </a:rPr>
                  <a:t>[BLEU, </a:t>
                </a:r>
                <a:r>
                  <a:rPr lang="en-US" sz="1200" i="1" dirty="0" err="1">
                    <a:solidFill>
                      <a:schemeClr val="bg2">
                        <a:lumMod val="50000"/>
                      </a:schemeClr>
                    </a:solidFill>
                  </a:rPr>
                  <a:t>Papineni</a:t>
                </a:r>
                <a:r>
                  <a:rPr lang="en-US" sz="1200" i="1" dirty="0">
                    <a:solidFill>
                      <a:schemeClr val="bg2">
                        <a:lumMod val="50000"/>
                      </a:schemeClr>
                    </a:solidFill>
                  </a:rPr>
                  <a:t> et al 2002]</a:t>
                </a:r>
              </a:p>
              <a:p>
                <a:pPr>
                  <a:spcBef>
                    <a:spcPts val="400"/>
                  </a:spcBef>
                  <a:spcAft>
                    <a:spcPts val="300"/>
                  </a:spcAft>
                </a:pPr>
                <a:r>
                  <a:rPr lang="en-US" sz="2000" dirty="0">
                    <a:solidFill>
                      <a:schemeClr val="tx2"/>
                    </a:solidFill>
                  </a:rPr>
                  <a:t>Precision, </a:t>
                </a:r>
                <a14:m>
                  <m:oMath xmlns:m="http://schemas.openxmlformats.org/officeDocument/2006/math">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𝑃</m:t>
                        </m:r>
                      </m:e>
                      <m:sub>
                        <m:r>
                          <a:rPr lang="en-US" sz="2000" i="1">
                            <a:solidFill>
                              <a:schemeClr val="tx2"/>
                            </a:solidFill>
                            <a:latin typeface="Cambria Math" panose="02040503050406030204" pitchFamily="18" charset="0"/>
                          </a:rPr>
                          <m:t>𝑐</m:t>
                        </m:r>
                      </m:sub>
                    </m:sSub>
                    <m:r>
                      <a:rPr lang="en-US" sz="2000" i="1">
                        <a:solidFill>
                          <a:schemeClr val="tx2"/>
                        </a:solidFill>
                        <a:latin typeface="Cambria Math" panose="02040503050406030204" pitchFamily="18" charset="0"/>
                      </a:rPr>
                      <m:t>= </m:t>
                    </m:r>
                    <m:f>
                      <m:fPr>
                        <m:ctrlPr>
                          <a:rPr lang="en-US" sz="2000" i="1">
                            <a:solidFill>
                              <a:schemeClr val="tx2"/>
                            </a:solidFill>
                            <a:latin typeface="Cambria Math" panose="02040503050406030204" pitchFamily="18" charset="0"/>
                          </a:rPr>
                        </m:ctrlPr>
                      </m:fPr>
                      <m:num>
                        <m:r>
                          <a:rPr lang="en-US" sz="2000" i="1">
                            <a:solidFill>
                              <a:schemeClr val="tx2"/>
                            </a:solidFill>
                            <a:latin typeface="Cambria Math" panose="02040503050406030204" pitchFamily="18" charset="0"/>
                          </a:rPr>
                          <m:t>𝑀𝑎𝑡𝑐h</m:t>
                        </m:r>
                        <m:d>
                          <m:dPr>
                            <m:ctrlPr>
                              <a:rPr lang="en-US" sz="2000" i="1">
                                <a:solidFill>
                                  <a:schemeClr val="tx2"/>
                                </a:solidFill>
                                <a:latin typeface="Cambria Math" panose="02040503050406030204" pitchFamily="18" charset="0"/>
                              </a:rPr>
                            </m:ctrlPr>
                          </m:dPr>
                          <m:e>
                            <m:r>
                              <a:rPr lang="en-US" sz="2000" i="1">
                                <a:solidFill>
                                  <a:schemeClr val="tx2"/>
                                </a:solidFill>
                                <a:latin typeface="Cambria Math" panose="02040503050406030204" pitchFamily="18" charset="0"/>
                              </a:rPr>
                              <m:t>𝑐</m:t>
                            </m:r>
                          </m:e>
                        </m:d>
                      </m:num>
                      <m:den>
                        <m:r>
                          <a:rPr lang="en-US" sz="2000" i="1">
                            <a:solidFill>
                              <a:schemeClr val="tx2"/>
                            </a:solidFill>
                            <a:latin typeface="Cambria Math" panose="02040503050406030204" pitchFamily="18" charset="0"/>
                          </a:rPr>
                          <m:t>𝑃𝑟𝑒𝑑𝑠</m:t>
                        </m:r>
                        <m:d>
                          <m:dPr>
                            <m:ctrlPr>
                              <a:rPr lang="en-US" sz="2000" i="1">
                                <a:solidFill>
                                  <a:schemeClr val="tx2"/>
                                </a:solidFill>
                                <a:latin typeface="Cambria Math" panose="02040503050406030204" pitchFamily="18" charset="0"/>
                              </a:rPr>
                            </m:ctrlPr>
                          </m:dPr>
                          <m:e>
                            <m:r>
                              <a:rPr lang="en-US" sz="2000" i="1">
                                <a:solidFill>
                                  <a:schemeClr val="tx2"/>
                                </a:solidFill>
                                <a:latin typeface="Cambria Math" panose="02040503050406030204" pitchFamily="18" charset="0"/>
                              </a:rPr>
                              <m:t>𝑐</m:t>
                            </m:r>
                          </m:e>
                        </m:d>
                      </m:den>
                    </m:f>
                  </m:oMath>
                </a14:m>
                <a:r>
                  <a:rPr lang="en-US" sz="2000" dirty="0">
                    <a:solidFill>
                      <a:schemeClr val="tx2"/>
                    </a:solidFill>
                  </a:rPr>
                  <a:t> ;          Recall, </a:t>
                </a:r>
                <a14:m>
                  <m:oMath xmlns:m="http://schemas.openxmlformats.org/officeDocument/2006/math">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𝑅</m:t>
                        </m:r>
                      </m:e>
                      <m:sub>
                        <m:r>
                          <a:rPr lang="en-US" sz="2000" i="1">
                            <a:solidFill>
                              <a:schemeClr val="tx2"/>
                            </a:solidFill>
                            <a:latin typeface="Cambria Math" panose="02040503050406030204" pitchFamily="18" charset="0"/>
                          </a:rPr>
                          <m:t>𝑐</m:t>
                        </m:r>
                      </m:sub>
                    </m:sSub>
                    <m:r>
                      <a:rPr lang="en-US" sz="2000" i="1">
                        <a:solidFill>
                          <a:schemeClr val="tx2"/>
                        </a:solidFill>
                        <a:latin typeface="Cambria Math" panose="02040503050406030204" pitchFamily="18" charset="0"/>
                      </a:rPr>
                      <m:t>= </m:t>
                    </m:r>
                    <m:f>
                      <m:fPr>
                        <m:ctrlPr>
                          <a:rPr lang="en-US" sz="2000" i="1">
                            <a:solidFill>
                              <a:schemeClr val="tx2"/>
                            </a:solidFill>
                            <a:latin typeface="Cambria Math" panose="02040503050406030204" pitchFamily="18" charset="0"/>
                          </a:rPr>
                        </m:ctrlPr>
                      </m:fPr>
                      <m:num>
                        <m:r>
                          <a:rPr lang="en-US" sz="2000" i="1">
                            <a:solidFill>
                              <a:schemeClr val="tx2"/>
                            </a:solidFill>
                            <a:latin typeface="Cambria Math" panose="02040503050406030204" pitchFamily="18" charset="0"/>
                          </a:rPr>
                          <m:t>𝑀𝑎𝑡𝑐h</m:t>
                        </m:r>
                        <m:d>
                          <m:dPr>
                            <m:ctrlPr>
                              <a:rPr lang="en-US" sz="2000" i="1">
                                <a:solidFill>
                                  <a:schemeClr val="tx2"/>
                                </a:solidFill>
                                <a:latin typeface="Cambria Math" panose="02040503050406030204" pitchFamily="18" charset="0"/>
                              </a:rPr>
                            </m:ctrlPr>
                          </m:dPr>
                          <m:e>
                            <m:r>
                              <a:rPr lang="en-US" sz="2000" i="1">
                                <a:solidFill>
                                  <a:schemeClr val="tx2"/>
                                </a:solidFill>
                                <a:latin typeface="Cambria Math" panose="02040503050406030204" pitchFamily="18" charset="0"/>
                              </a:rPr>
                              <m:t>𝑐</m:t>
                            </m:r>
                          </m:e>
                        </m:d>
                      </m:num>
                      <m:den>
                        <m:r>
                          <a:rPr lang="en-US" sz="2000" i="1">
                            <a:solidFill>
                              <a:schemeClr val="tx2"/>
                            </a:solidFill>
                            <a:latin typeface="Cambria Math" panose="02040503050406030204" pitchFamily="18" charset="0"/>
                          </a:rPr>
                          <m:t>𝑅𝑒𝑓𝑠</m:t>
                        </m:r>
                        <m:d>
                          <m:dPr>
                            <m:ctrlPr>
                              <a:rPr lang="en-US" sz="2000" i="1">
                                <a:solidFill>
                                  <a:schemeClr val="tx2"/>
                                </a:solidFill>
                                <a:latin typeface="Cambria Math" panose="02040503050406030204" pitchFamily="18" charset="0"/>
                              </a:rPr>
                            </m:ctrlPr>
                          </m:dPr>
                          <m:e>
                            <m:r>
                              <a:rPr lang="en-US" sz="2000" i="1">
                                <a:solidFill>
                                  <a:schemeClr val="tx2"/>
                                </a:solidFill>
                                <a:latin typeface="Cambria Math" panose="02040503050406030204" pitchFamily="18" charset="0"/>
                              </a:rPr>
                              <m:t>𝑐</m:t>
                            </m:r>
                          </m:e>
                        </m:d>
                      </m:den>
                    </m:f>
                  </m:oMath>
                </a14:m>
                <a:endParaRPr lang="en-US" sz="2000" dirty="0">
                  <a:solidFill>
                    <a:schemeClr val="tx2"/>
                  </a:solidFill>
                </a:endParaRPr>
              </a:p>
              <a:p>
                <a:pPr>
                  <a:spcBef>
                    <a:spcPts val="400"/>
                  </a:spcBef>
                  <a:spcAft>
                    <a:spcPts val="300"/>
                  </a:spcAft>
                </a:pPr>
                <a:r>
                  <a:rPr lang="en-US" sz="2000" dirty="0">
                    <a:solidFill>
                      <a:schemeClr val="tx2"/>
                    </a:solidFill>
                  </a:rPr>
                  <a:t>F-measure per class c: </a:t>
                </a:r>
                <a:r>
                  <a:rPr lang="en-US" sz="2000" dirty="0">
                    <a:solidFill>
                      <a:srgbClr val="990000"/>
                    </a:solidFill>
                  </a:rPr>
                  <a:t>    </a:t>
                </a:r>
                <a14:m>
                  <m:oMath xmlns:m="http://schemas.openxmlformats.org/officeDocument/2006/math">
                    <m:sSub>
                      <m:sSubPr>
                        <m:ctrlPr>
                          <a:rPr lang="en-US" sz="2000" i="1" smtClean="0">
                            <a:solidFill>
                              <a:schemeClr val="tx2">
                                <a:lumMod val="50000"/>
                              </a:schemeClr>
                            </a:solidFill>
                            <a:latin typeface="Cambria Math" panose="02040503050406030204" pitchFamily="18" charset="0"/>
                          </a:rPr>
                        </m:ctrlPr>
                      </m:sSubPr>
                      <m:e>
                        <m:r>
                          <a:rPr lang="en-US" sz="2000" i="1">
                            <a:solidFill>
                              <a:schemeClr val="tx2">
                                <a:lumMod val="50000"/>
                              </a:schemeClr>
                            </a:solidFill>
                            <a:latin typeface="Cambria Math" panose="02040503050406030204" pitchFamily="18" charset="0"/>
                          </a:rPr>
                          <m:t>𝐹</m:t>
                        </m:r>
                      </m:e>
                      <m:sub>
                        <m:r>
                          <a:rPr lang="en-US" sz="2000" i="1">
                            <a:solidFill>
                              <a:schemeClr val="tx2">
                                <a:lumMod val="50000"/>
                              </a:schemeClr>
                            </a:solidFill>
                            <a:latin typeface="Cambria Math" panose="02040503050406030204" pitchFamily="18" charset="0"/>
                          </a:rPr>
                          <m:t>𝛽</m:t>
                        </m:r>
                        <m:r>
                          <a:rPr lang="en-US" sz="2000" i="1">
                            <a:solidFill>
                              <a:schemeClr val="tx2">
                                <a:lumMod val="50000"/>
                              </a:schemeClr>
                            </a:solidFill>
                            <a:latin typeface="Cambria Math" panose="02040503050406030204" pitchFamily="18" charset="0"/>
                          </a:rPr>
                          <m:t>;</m:t>
                        </m:r>
                        <m:r>
                          <a:rPr lang="en-US" sz="2000" i="1">
                            <a:solidFill>
                              <a:schemeClr val="tx2">
                                <a:lumMod val="50000"/>
                              </a:schemeClr>
                            </a:solidFill>
                            <a:latin typeface="Cambria Math" panose="02040503050406030204" pitchFamily="18" charset="0"/>
                          </a:rPr>
                          <m:t>𝑐</m:t>
                        </m:r>
                      </m:sub>
                    </m:sSub>
                    <m:r>
                      <a:rPr lang="en-US" sz="2000" i="1">
                        <a:solidFill>
                          <a:schemeClr val="tx2">
                            <a:lumMod val="50000"/>
                          </a:schemeClr>
                        </a:solidFill>
                        <a:latin typeface="Cambria Math" panose="02040503050406030204" pitchFamily="18" charset="0"/>
                      </a:rPr>
                      <m:t>=</m:t>
                    </m:r>
                    <m:sSup>
                      <m:sSupPr>
                        <m:ctrlPr>
                          <a:rPr lang="en-US" sz="2000" i="1">
                            <a:solidFill>
                              <a:schemeClr val="tx2">
                                <a:lumMod val="50000"/>
                              </a:schemeClr>
                            </a:solidFill>
                            <a:latin typeface="Cambria Math" panose="02040503050406030204" pitchFamily="18" charset="0"/>
                          </a:rPr>
                        </m:ctrlPr>
                      </m:sSupPr>
                      <m:e>
                        <m:d>
                          <m:dPr>
                            <m:ctrlPr>
                              <a:rPr lang="en-US" sz="2000" i="1">
                                <a:solidFill>
                                  <a:schemeClr val="tx2">
                                    <a:lumMod val="50000"/>
                                  </a:schemeClr>
                                </a:solidFill>
                                <a:latin typeface="Cambria Math" panose="02040503050406030204" pitchFamily="18" charset="0"/>
                              </a:rPr>
                            </m:ctrlPr>
                          </m:dPr>
                          <m:e>
                            <m:r>
                              <a:rPr lang="en-US" sz="2000" i="1">
                                <a:solidFill>
                                  <a:schemeClr val="tx2">
                                    <a:lumMod val="50000"/>
                                  </a:schemeClr>
                                </a:solidFill>
                                <a:latin typeface="Cambria Math" panose="02040503050406030204" pitchFamily="18" charset="0"/>
                              </a:rPr>
                              <m:t>1+</m:t>
                            </m:r>
                            <m:r>
                              <a:rPr lang="en-US" sz="2000" i="1">
                                <a:solidFill>
                                  <a:schemeClr val="tx2">
                                    <a:lumMod val="50000"/>
                                  </a:schemeClr>
                                </a:solidFill>
                                <a:latin typeface="Cambria Math" panose="02040503050406030204" pitchFamily="18" charset="0"/>
                              </a:rPr>
                              <m:t>𝛽</m:t>
                            </m:r>
                          </m:e>
                        </m:d>
                      </m:e>
                      <m:sup>
                        <m:r>
                          <a:rPr lang="en-US" sz="2000" i="1">
                            <a:solidFill>
                              <a:schemeClr val="tx2">
                                <a:lumMod val="50000"/>
                              </a:schemeClr>
                            </a:solidFill>
                            <a:latin typeface="Cambria Math" panose="02040503050406030204" pitchFamily="18" charset="0"/>
                          </a:rPr>
                          <m:t>2</m:t>
                        </m:r>
                      </m:sup>
                    </m:sSup>
                    <m:r>
                      <a:rPr lang="en-US" sz="2000" i="1">
                        <a:solidFill>
                          <a:schemeClr val="tx2">
                            <a:lumMod val="50000"/>
                          </a:schemeClr>
                        </a:solidFill>
                        <a:latin typeface="Cambria Math" panose="02040503050406030204" pitchFamily="18" charset="0"/>
                      </a:rPr>
                      <m:t> </m:t>
                    </m:r>
                    <m:f>
                      <m:fPr>
                        <m:ctrlPr>
                          <a:rPr lang="en-US" sz="2000" i="1">
                            <a:solidFill>
                              <a:schemeClr val="tx2">
                                <a:lumMod val="50000"/>
                              </a:schemeClr>
                            </a:solidFill>
                            <a:latin typeface="Cambria Math" panose="02040503050406030204" pitchFamily="18" charset="0"/>
                          </a:rPr>
                        </m:ctrlPr>
                      </m:fPr>
                      <m:num>
                        <m:sSub>
                          <m:sSubPr>
                            <m:ctrlPr>
                              <a:rPr lang="en-US" sz="2000" i="1">
                                <a:solidFill>
                                  <a:schemeClr val="tx2">
                                    <a:lumMod val="50000"/>
                                  </a:schemeClr>
                                </a:solidFill>
                                <a:latin typeface="Cambria Math" panose="02040503050406030204" pitchFamily="18" charset="0"/>
                              </a:rPr>
                            </m:ctrlPr>
                          </m:sSubPr>
                          <m:e>
                            <m:r>
                              <a:rPr lang="en-US" sz="2000" i="1">
                                <a:solidFill>
                                  <a:schemeClr val="tx2">
                                    <a:lumMod val="50000"/>
                                  </a:schemeClr>
                                </a:solidFill>
                                <a:latin typeface="Cambria Math" panose="02040503050406030204" pitchFamily="18" charset="0"/>
                              </a:rPr>
                              <m:t>𝑃</m:t>
                            </m:r>
                          </m:e>
                          <m:sub>
                            <m:r>
                              <a:rPr lang="en-US" sz="2000" i="1">
                                <a:solidFill>
                                  <a:schemeClr val="tx2">
                                    <a:lumMod val="50000"/>
                                  </a:schemeClr>
                                </a:solidFill>
                                <a:latin typeface="Cambria Math" panose="02040503050406030204" pitchFamily="18" charset="0"/>
                              </a:rPr>
                              <m:t>𝑐</m:t>
                            </m:r>
                          </m:sub>
                        </m:sSub>
                        <m:r>
                          <a:rPr lang="en-US" sz="2000" i="1">
                            <a:solidFill>
                              <a:schemeClr val="tx2">
                                <a:lumMod val="50000"/>
                              </a:schemeClr>
                            </a:solidFill>
                            <a:latin typeface="Cambria Math" panose="02040503050406030204" pitchFamily="18" charset="0"/>
                          </a:rPr>
                          <m:t> × </m:t>
                        </m:r>
                        <m:sSub>
                          <m:sSubPr>
                            <m:ctrlPr>
                              <a:rPr lang="en-US" sz="2000" i="1">
                                <a:solidFill>
                                  <a:schemeClr val="tx2">
                                    <a:lumMod val="50000"/>
                                  </a:schemeClr>
                                </a:solidFill>
                                <a:latin typeface="Cambria Math" panose="02040503050406030204" pitchFamily="18" charset="0"/>
                              </a:rPr>
                            </m:ctrlPr>
                          </m:sSubPr>
                          <m:e>
                            <m:r>
                              <a:rPr lang="en-US" sz="2000" i="1">
                                <a:solidFill>
                                  <a:schemeClr val="tx2">
                                    <a:lumMod val="50000"/>
                                  </a:schemeClr>
                                </a:solidFill>
                                <a:latin typeface="Cambria Math" panose="02040503050406030204" pitchFamily="18" charset="0"/>
                              </a:rPr>
                              <m:t>𝑅</m:t>
                            </m:r>
                          </m:e>
                          <m:sub>
                            <m:r>
                              <a:rPr lang="en-US" sz="2000" i="1">
                                <a:solidFill>
                                  <a:schemeClr val="tx2">
                                    <a:lumMod val="50000"/>
                                  </a:schemeClr>
                                </a:solidFill>
                                <a:latin typeface="Cambria Math" panose="02040503050406030204" pitchFamily="18" charset="0"/>
                              </a:rPr>
                              <m:t>𝑐</m:t>
                            </m:r>
                          </m:sub>
                        </m:sSub>
                      </m:num>
                      <m:den>
                        <m:sSup>
                          <m:sSupPr>
                            <m:ctrlPr>
                              <a:rPr lang="en-US" sz="2000" i="1">
                                <a:solidFill>
                                  <a:schemeClr val="tx2">
                                    <a:lumMod val="50000"/>
                                  </a:schemeClr>
                                </a:solidFill>
                                <a:latin typeface="Cambria Math" panose="02040503050406030204" pitchFamily="18" charset="0"/>
                              </a:rPr>
                            </m:ctrlPr>
                          </m:sSupPr>
                          <m:e>
                            <m:r>
                              <a:rPr lang="en-US" sz="2000" i="1">
                                <a:solidFill>
                                  <a:schemeClr val="tx2">
                                    <a:lumMod val="50000"/>
                                  </a:schemeClr>
                                </a:solidFill>
                                <a:latin typeface="Cambria Math" panose="02040503050406030204" pitchFamily="18" charset="0"/>
                              </a:rPr>
                              <m:t>𝛽</m:t>
                            </m:r>
                          </m:e>
                          <m:sup>
                            <m:r>
                              <a:rPr lang="en-US" sz="2000" i="1">
                                <a:solidFill>
                                  <a:schemeClr val="tx2">
                                    <a:lumMod val="50000"/>
                                  </a:schemeClr>
                                </a:solidFill>
                                <a:latin typeface="Cambria Math" panose="02040503050406030204" pitchFamily="18" charset="0"/>
                              </a:rPr>
                              <m:t>2</m:t>
                            </m:r>
                          </m:sup>
                        </m:sSup>
                        <m:r>
                          <a:rPr lang="en-US" sz="2000" i="1">
                            <a:solidFill>
                              <a:schemeClr val="tx2">
                                <a:lumMod val="50000"/>
                              </a:schemeClr>
                            </a:solidFill>
                            <a:latin typeface="Cambria Math" panose="02040503050406030204" pitchFamily="18" charset="0"/>
                          </a:rPr>
                          <m:t> ×</m:t>
                        </m:r>
                        <m:sSub>
                          <m:sSubPr>
                            <m:ctrlPr>
                              <a:rPr lang="en-US" sz="2000" i="1">
                                <a:solidFill>
                                  <a:schemeClr val="tx2">
                                    <a:lumMod val="50000"/>
                                  </a:schemeClr>
                                </a:solidFill>
                                <a:latin typeface="Cambria Math" panose="02040503050406030204" pitchFamily="18" charset="0"/>
                              </a:rPr>
                            </m:ctrlPr>
                          </m:sSubPr>
                          <m:e>
                            <m:r>
                              <a:rPr lang="en-US" sz="2000" i="1">
                                <a:solidFill>
                                  <a:schemeClr val="tx2">
                                    <a:lumMod val="50000"/>
                                  </a:schemeClr>
                                </a:solidFill>
                                <a:latin typeface="Cambria Math" panose="02040503050406030204" pitchFamily="18" charset="0"/>
                              </a:rPr>
                              <m:t> </m:t>
                            </m:r>
                            <m:r>
                              <a:rPr lang="en-US" sz="2000" i="1">
                                <a:solidFill>
                                  <a:schemeClr val="tx2">
                                    <a:lumMod val="50000"/>
                                  </a:schemeClr>
                                </a:solidFill>
                                <a:latin typeface="Cambria Math" panose="02040503050406030204" pitchFamily="18" charset="0"/>
                              </a:rPr>
                              <m:t>𝑃</m:t>
                            </m:r>
                          </m:e>
                          <m:sub>
                            <m:r>
                              <a:rPr lang="en-US" sz="2000" i="1">
                                <a:solidFill>
                                  <a:schemeClr val="tx2">
                                    <a:lumMod val="50000"/>
                                  </a:schemeClr>
                                </a:solidFill>
                                <a:latin typeface="Cambria Math" panose="02040503050406030204" pitchFamily="18" charset="0"/>
                              </a:rPr>
                              <m:t>𝑐</m:t>
                            </m:r>
                          </m:sub>
                        </m:sSub>
                        <m:r>
                          <a:rPr lang="en-US" sz="2000" i="1">
                            <a:solidFill>
                              <a:schemeClr val="tx2">
                                <a:lumMod val="50000"/>
                              </a:schemeClr>
                            </a:solidFill>
                            <a:latin typeface="Cambria Math" panose="02040503050406030204" pitchFamily="18" charset="0"/>
                          </a:rPr>
                          <m:t>+</m:t>
                        </m:r>
                        <m:sSub>
                          <m:sSubPr>
                            <m:ctrlPr>
                              <a:rPr lang="en-US" sz="2000" i="1">
                                <a:solidFill>
                                  <a:schemeClr val="tx2">
                                    <a:lumMod val="50000"/>
                                  </a:schemeClr>
                                </a:solidFill>
                                <a:latin typeface="Cambria Math" panose="02040503050406030204" pitchFamily="18" charset="0"/>
                              </a:rPr>
                            </m:ctrlPr>
                          </m:sSubPr>
                          <m:e>
                            <m:r>
                              <a:rPr lang="en-US" sz="2000" i="1">
                                <a:solidFill>
                                  <a:schemeClr val="tx2">
                                    <a:lumMod val="50000"/>
                                  </a:schemeClr>
                                </a:solidFill>
                                <a:latin typeface="Cambria Math" panose="02040503050406030204" pitchFamily="18" charset="0"/>
                              </a:rPr>
                              <m:t>𝑅</m:t>
                            </m:r>
                          </m:e>
                          <m:sub>
                            <m:r>
                              <a:rPr lang="en-US" sz="2000" i="1">
                                <a:solidFill>
                                  <a:schemeClr val="tx2">
                                    <a:lumMod val="50000"/>
                                  </a:schemeClr>
                                </a:solidFill>
                                <a:latin typeface="Cambria Math" panose="02040503050406030204" pitchFamily="18" charset="0"/>
                              </a:rPr>
                              <m:t>𝑐</m:t>
                            </m:r>
                          </m:sub>
                        </m:sSub>
                      </m:den>
                    </m:f>
                  </m:oMath>
                </a14:m>
                <a:endParaRPr lang="en-US" sz="2000" dirty="0">
                  <a:solidFill>
                    <a:srgbClr val="990000"/>
                  </a:solidFill>
                </a:endParaRPr>
              </a:p>
            </p:txBody>
          </p:sp>
        </mc:Choice>
        <mc:Fallback>
          <p:sp>
            <p:nvSpPr>
              <p:cNvPr id="3" name="Content Placeholder 2">
                <a:extLst>
                  <a:ext uri="{FF2B5EF4-FFF2-40B4-BE49-F238E27FC236}">
                    <a16:creationId xmlns:a16="http://schemas.microsoft.com/office/drawing/2014/main" id="{DD81D722-4183-814F-9BD1-D70D335D8B6D}"/>
                  </a:ext>
                </a:extLst>
              </p:cNvPr>
              <p:cNvSpPr>
                <a:spLocks noGrp="1" noRot="1" noChangeAspect="1" noMove="1" noResize="1" noEditPoints="1" noAdjustHandles="1" noChangeArrowheads="1" noChangeShapeType="1" noTextEdit="1"/>
              </p:cNvSpPr>
              <p:nvPr>
                <p:ph idx="13"/>
              </p:nvPr>
            </p:nvSpPr>
            <p:spPr>
              <a:xfrm>
                <a:off x="628650" y="850606"/>
                <a:ext cx="8185590" cy="3944678"/>
              </a:xfrm>
              <a:blipFill>
                <a:blip r:embed="rId4"/>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59519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9F3C-1D2C-3E4A-B4D0-F4589DE8B02F}"/>
              </a:ext>
            </a:extLst>
          </p:cNvPr>
          <p:cNvSpPr>
            <a:spLocks noGrp="1"/>
          </p:cNvSpPr>
          <p:nvPr>
            <p:ph type="title"/>
          </p:nvPr>
        </p:nvSpPr>
        <p:spPr>
          <a:xfrm>
            <a:off x="457200" y="285193"/>
            <a:ext cx="8229600" cy="784597"/>
          </a:xfrm>
        </p:spPr>
        <p:txBody>
          <a:bodyPr/>
          <a:lstStyle/>
          <a:p>
            <a:r>
              <a:rPr lang="en-US" sz="3400" dirty="0"/>
              <a:t>Multiclass Classifier  Performance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CEB01F-BB1B-7B40-8A1D-F455871DC513}"/>
                  </a:ext>
                </a:extLst>
              </p:cNvPr>
              <p:cNvSpPr>
                <a:spLocks noGrp="1"/>
              </p:cNvSpPr>
              <p:nvPr>
                <p:ph idx="13"/>
              </p:nvPr>
            </p:nvSpPr>
            <p:spPr>
              <a:xfrm>
                <a:off x="628650" y="958278"/>
                <a:ext cx="8323964" cy="3815743"/>
              </a:xfrm>
            </p:spPr>
            <p:txBody>
              <a:bodyPr>
                <a:normAutofit/>
              </a:bodyPr>
              <a:lstStyle/>
              <a:p>
                <a:pPr marL="0" indent="0">
                  <a:lnSpc>
                    <a:spcPct val="120000"/>
                  </a:lnSpc>
                  <a:spcBef>
                    <a:spcPts val="400"/>
                  </a:spcBef>
                  <a:buNone/>
                </a:pPr>
                <a:r>
                  <a:rPr lang="en-US" sz="2000" dirty="0">
                    <a:solidFill>
                      <a:schemeClr val="tx2"/>
                    </a:solidFill>
                  </a:rPr>
                  <a:t>Overall performance = an average of individual class performances</a:t>
                </a:r>
              </a:p>
              <a:p>
                <a:pPr marL="457200" indent="-457200">
                  <a:lnSpc>
                    <a:spcPct val="120000"/>
                  </a:lnSpc>
                  <a:spcBef>
                    <a:spcPts val="400"/>
                  </a:spcBef>
                  <a:buFont typeface="+mj-lt"/>
                  <a:buAutoNum type="arabicPeriod"/>
                </a:pPr>
                <a:r>
                  <a:rPr lang="en-US" sz="2000" b="1" dirty="0">
                    <a:solidFill>
                      <a:schemeClr val="tx2"/>
                    </a:solidFill>
                  </a:rPr>
                  <a:t>Macro-average: </a:t>
                </a:r>
                <a:r>
                  <a:rPr lang="en-US" sz="2000" dirty="0">
                    <a:solidFill>
                      <a:schemeClr val="tx2"/>
                    </a:solidFill>
                  </a:rPr>
                  <a:t>unweighted i.e., equal importance to each </a:t>
                </a:r>
                <a:r>
                  <a:rPr lang="en-US" sz="2000" i="1" u="sng" dirty="0">
                    <a:solidFill>
                      <a:schemeClr val="tx2"/>
                    </a:solidFill>
                  </a:rPr>
                  <a:t>type</a:t>
                </a:r>
                <a:br>
                  <a:rPr lang="en-US" sz="1800" dirty="0">
                    <a:solidFill>
                      <a:srgbClr val="990000"/>
                    </a:solidFill>
                  </a:rPr>
                </a:br>
                <a14:m>
                  <m:oMath xmlns:m="http://schemas.openxmlformats.org/officeDocument/2006/math">
                    <m:r>
                      <m:rPr>
                        <m:nor/>
                      </m:rPr>
                      <a:rPr lang="en-US" sz="1800" smtClean="0">
                        <a:solidFill>
                          <a:schemeClr val="tx2">
                            <a:lumMod val="50000"/>
                          </a:schemeClr>
                        </a:solidFill>
                        <a:latin typeface="Cambria Math" panose="02040503050406030204" pitchFamily="18" charset="0"/>
                        <a:ea typeface="Cambria Math" panose="02040503050406030204" pitchFamily="18" charset="0"/>
                      </a:rPr>
                      <m:t>Macro</m:t>
                    </m:r>
                    <m:sSub>
                      <m:sSubPr>
                        <m:ctrlPr>
                          <a:rPr lang="en-US" sz="1800" i="1">
                            <a:solidFill>
                              <a:schemeClr val="tx2">
                                <a:lumMod val="50000"/>
                              </a:schemeClr>
                            </a:solidFill>
                            <a:latin typeface="Cambria Math" panose="02040503050406030204" pitchFamily="18" charset="0"/>
                            <a:ea typeface="Cambria Math" panose="02040503050406030204" pitchFamily="18" charset="0"/>
                          </a:rPr>
                        </m:ctrlPr>
                      </m:sSubPr>
                      <m:e>
                        <m:r>
                          <a:rPr lang="en-US" sz="1800" b="0" i="1">
                            <a:solidFill>
                              <a:schemeClr val="tx2">
                                <a:lumMod val="50000"/>
                              </a:schemeClr>
                            </a:solidFill>
                            <a:latin typeface="Cambria Math" panose="02040503050406030204" pitchFamily="18" charset="0"/>
                            <a:ea typeface="Cambria Math" panose="02040503050406030204" pitchFamily="18" charset="0"/>
                          </a:rPr>
                          <m:t>𝐹</m:t>
                        </m:r>
                      </m:e>
                      <m:sub>
                        <m:r>
                          <a:rPr lang="en-US" sz="1800" b="0" i="1">
                            <a:solidFill>
                              <a:schemeClr val="tx2">
                                <a:lumMod val="50000"/>
                              </a:schemeClr>
                            </a:solidFill>
                            <a:latin typeface="Cambria Math" panose="02040503050406030204" pitchFamily="18" charset="0"/>
                            <a:ea typeface="Cambria Math" panose="02040503050406030204" pitchFamily="18" charset="0"/>
                          </a:rPr>
                          <m:t>𝛽</m:t>
                        </m:r>
                      </m:sub>
                    </m:sSub>
                    <m:r>
                      <a:rPr lang="en-US" sz="1800" b="0" i="1">
                        <a:solidFill>
                          <a:schemeClr val="tx2">
                            <a:lumMod val="50000"/>
                          </a:schemeClr>
                        </a:solidFill>
                        <a:latin typeface="Cambria Math" panose="02040503050406030204" pitchFamily="18" charset="0"/>
                        <a:ea typeface="Cambria Math" panose="02040503050406030204" pitchFamily="18" charset="0"/>
                      </a:rPr>
                      <m:t>=</m:t>
                    </m:r>
                    <m:f>
                      <m:fPr>
                        <m:ctrlPr>
                          <a:rPr lang="en-US" sz="1800" i="1">
                            <a:solidFill>
                              <a:schemeClr val="tx2">
                                <a:lumMod val="50000"/>
                              </a:schemeClr>
                            </a:solidFill>
                            <a:latin typeface="Cambria Math" panose="02040503050406030204" pitchFamily="18" charset="0"/>
                            <a:ea typeface="Cambria Math" panose="02040503050406030204" pitchFamily="18" charset="0"/>
                          </a:rPr>
                        </m:ctrlPr>
                      </m:fPr>
                      <m:num>
                        <m:nary>
                          <m:naryPr>
                            <m:chr m:val="∑"/>
                            <m:supHide m:val="on"/>
                            <m:ctrlPr>
                              <a:rPr lang="en-US" sz="1800" i="1">
                                <a:solidFill>
                                  <a:schemeClr val="tx2">
                                    <a:lumMod val="50000"/>
                                  </a:schemeClr>
                                </a:solidFill>
                                <a:latin typeface="Cambria Math" panose="02040503050406030204" pitchFamily="18" charset="0"/>
                                <a:ea typeface="Cambria Math" panose="02040503050406030204" pitchFamily="18" charset="0"/>
                              </a:rPr>
                            </m:ctrlPr>
                          </m:naryPr>
                          <m:sub>
                            <m:r>
                              <a:rPr lang="en-US" sz="1800" b="0" i="1">
                                <a:solidFill>
                                  <a:schemeClr val="tx2">
                                    <a:lumMod val="50000"/>
                                  </a:schemeClr>
                                </a:solidFill>
                                <a:latin typeface="Cambria Math" panose="02040503050406030204" pitchFamily="18" charset="0"/>
                                <a:ea typeface="Cambria Math" panose="02040503050406030204" pitchFamily="18" charset="0"/>
                              </a:rPr>
                              <m:t>𝑐</m:t>
                            </m:r>
                            <m:r>
                              <a:rPr lang="en-US" sz="1800" b="0" i="1">
                                <a:solidFill>
                                  <a:schemeClr val="tx2">
                                    <a:lumMod val="50000"/>
                                  </a:schemeClr>
                                </a:solidFill>
                                <a:latin typeface="Cambria Math" panose="02040503050406030204" pitchFamily="18" charset="0"/>
                                <a:ea typeface="Cambria Math" panose="02040503050406030204" pitchFamily="18" charset="0"/>
                              </a:rPr>
                              <m:t>∈</m:t>
                            </m:r>
                            <m:r>
                              <a:rPr lang="en-US" sz="1800" b="0" i="1">
                                <a:solidFill>
                                  <a:schemeClr val="tx2">
                                    <a:lumMod val="50000"/>
                                  </a:schemeClr>
                                </a:solidFill>
                                <a:latin typeface="Cambria Math" panose="02040503050406030204" pitchFamily="18" charset="0"/>
                                <a:ea typeface="Cambria Math" panose="02040503050406030204" pitchFamily="18" charset="0"/>
                              </a:rPr>
                              <m:t>𝑉</m:t>
                            </m:r>
                          </m:sub>
                          <m:sup/>
                          <m:e>
                            <m:sSub>
                              <m:sSubPr>
                                <m:ctrlPr>
                                  <a:rPr lang="en-US" sz="1800" i="1">
                                    <a:solidFill>
                                      <a:schemeClr val="tx2">
                                        <a:lumMod val="50000"/>
                                      </a:schemeClr>
                                    </a:solidFill>
                                    <a:latin typeface="Cambria Math" panose="02040503050406030204" pitchFamily="18" charset="0"/>
                                    <a:ea typeface="Cambria Math" panose="02040503050406030204" pitchFamily="18" charset="0"/>
                                  </a:rPr>
                                </m:ctrlPr>
                              </m:sSubPr>
                              <m:e>
                                <m:r>
                                  <a:rPr lang="en-US" sz="1800" b="0" i="1">
                                    <a:solidFill>
                                      <a:schemeClr val="tx2">
                                        <a:lumMod val="50000"/>
                                      </a:schemeClr>
                                    </a:solidFill>
                                    <a:latin typeface="Cambria Math" panose="02040503050406030204" pitchFamily="18" charset="0"/>
                                    <a:ea typeface="Cambria Math" panose="02040503050406030204" pitchFamily="18" charset="0"/>
                                  </a:rPr>
                                  <m:t>𝐹</m:t>
                                </m:r>
                              </m:e>
                              <m:sub>
                                <m:r>
                                  <a:rPr lang="en-US" sz="1800" b="0" i="1">
                                    <a:solidFill>
                                      <a:schemeClr val="tx2">
                                        <a:lumMod val="50000"/>
                                      </a:schemeClr>
                                    </a:solidFill>
                                    <a:latin typeface="Cambria Math" panose="02040503050406030204" pitchFamily="18" charset="0"/>
                                    <a:ea typeface="Cambria Math" panose="02040503050406030204" pitchFamily="18" charset="0"/>
                                  </a:rPr>
                                  <m:t>𝛽</m:t>
                                </m:r>
                                <m:r>
                                  <a:rPr lang="en-US" sz="1800" b="0" i="1">
                                    <a:solidFill>
                                      <a:schemeClr val="tx2">
                                        <a:lumMod val="50000"/>
                                      </a:schemeClr>
                                    </a:solidFill>
                                    <a:latin typeface="Cambria Math" panose="02040503050406030204" pitchFamily="18" charset="0"/>
                                    <a:ea typeface="Cambria Math" panose="02040503050406030204" pitchFamily="18" charset="0"/>
                                  </a:rPr>
                                  <m:t>;</m:t>
                                </m:r>
                                <m:r>
                                  <a:rPr lang="en-US" sz="1800" b="0" i="1">
                                    <a:solidFill>
                                      <a:schemeClr val="tx2">
                                        <a:lumMod val="50000"/>
                                      </a:schemeClr>
                                    </a:solidFill>
                                    <a:latin typeface="Cambria Math" panose="02040503050406030204" pitchFamily="18" charset="0"/>
                                    <a:ea typeface="Cambria Math" panose="02040503050406030204" pitchFamily="18" charset="0"/>
                                  </a:rPr>
                                  <m:t>𝑐</m:t>
                                </m:r>
                              </m:sub>
                            </m:sSub>
                          </m:e>
                        </m:nary>
                      </m:num>
                      <m:den>
                        <m:r>
                          <a:rPr lang="en-US" sz="1800" b="0" i="1">
                            <a:solidFill>
                              <a:schemeClr val="tx2">
                                <a:lumMod val="50000"/>
                              </a:schemeClr>
                            </a:solidFill>
                            <a:latin typeface="Cambria Math" panose="02040503050406030204" pitchFamily="18" charset="0"/>
                            <a:ea typeface="Cambria Math" panose="02040503050406030204" pitchFamily="18" charset="0"/>
                          </a:rPr>
                          <m:t>|</m:t>
                        </m:r>
                        <m:r>
                          <a:rPr lang="en-US" sz="1800" b="0" i="1">
                            <a:solidFill>
                              <a:schemeClr val="tx2">
                                <a:lumMod val="50000"/>
                              </a:schemeClr>
                            </a:solidFill>
                            <a:latin typeface="Cambria Math" panose="02040503050406030204" pitchFamily="18" charset="0"/>
                            <a:ea typeface="Cambria Math" panose="02040503050406030204" pitchFamily="18" charset="0"/>
                          </a:rPr>
                          <m:t>𝑉</m:t>
                        </m:r>
                        <m:r>
                          <a:rPr lang="en-US" sz="1800" b="0" i="1">
                            <a:solidFill>
                              <a:schemeClr val="tx2">
                                <a:lumMod val="50000"/>
                              </a:schemeClr>
                            </a:solidFill>
                            <a:latin typeface="Cambria Math" panose="02040503050406030204" pitchFamily="18" charset="0"/>
                            <a:ea typeface="Cambria Math" panose="02040503050406030204" pitchFamily="18" charset="0"/>
                          </a:rPr>
                          <m:t>|</m:t>
                        </m:r>
                      </m:den>
                    </m:f>
                  </m:oMath>
                </a14:m>
                <a:r>
                  <a:rPr lang="en-US" sz="1800" dirty="0">
                    <a:solidFill>
                      <a:schemeClr val="tx2">
                        <a:lumMod val="50000"/>
                      </a:schemeClr>
                    </a:solidFill>
                    <a:latin typeface="Cambria Math" panose="02040503050406030204" pitchFamily="18" charset="0"/>
                    <a:ea typeface="Cambria Math" panose="02040503050406030204" pitchFamily="18" charset="0"/>
                  </a:rPr>
                  <a:t> </a:t>
                </a:r>
                <a:endParaRPr lang="en-US" sz="1800" dirty="0">
                  <a:solidFill>
                    <a:schemeClr val="tx2">
                      <a:lumMod val="60000"/>
                      <a:lumOff val="40000"/>
                    </a:schemeClr>
                  </a:solidFill>
                  <a:latin typeface="Cambria Math" panose="02040503050406030204" pitchFamily="18" charset="0"/>
                  <a:ea typeface="Cambria Math" panose="02040503050406030204" pitchFamily="18" charset="0"/>
                </a:endParaRPr>
              </a:p>
              <a:p>
                <a:pPr marL="342900" indent="-342900">
                  <a:lnSpc>
                    <a:spcPct val="120000"/>
                  </a:lnSpc>
                  <a:spcBef>
                    <a:spcPts val="400"/>
                  </a:spcBef>
                  <a:buFont typeface="+mj-lt"/>
                  <a:buAutoNum type="arabicPeriod"/>
                </a:pPr>
                <a:r>
                  <a:rPr lang="en-US" sz="1800" b="1" dirty="0">
                    <a:solidFill>
                      <a:schemeClr val="tx2"/>
                    </a:solidFill>
                  </a:rPr>
                  <a:t>Micro-average</a:t>
                </a:r>
                <a:r>
                  <a:rPr lang="en-US" sz="1800" dirty="0">
                    <a:solidFill>
                      <a:schemeClr val="tx2"/>
                    </a:solidFill>
                  </a:rPr>
                  <a:t>: weighted e.g., by frequency: equal importance to each </a:t>
                </a:r>
                <a:r>
                  <a:rPr lang="en-US" sz="1800" i="1" u="sng" dirty="0">
                    <a:solidFill>
                      <a:schemeClr val="tx2"/>
                    </a:solidFill>
                  </a:rPr>
                  <a:t>token</a:t>
                </a:r>
                <a:br>
                  <a:rPr lang="en-US" sz="1800" i="1" u="sng" dirty="0">
                    <a:solidFill>
                      <a:schemeClr val="tx2"/>
                    </a:solidFill>
                  </a:rPr>
                </a:br>
                <a14:m>
                  <m:oMath xmlns:m="http://schemas.openxmlformats.org/officeDocument/2006/math">
                    <m:r>
                      <a:rPr lang="en-US" sz="1800" b="0" i="1" smtClean="0">
                        <a:solidFill>
                          <a:schemeClr val="tx2">
                            <a:lumMod val="50000"/>
                          </a:schemeClr>
                        </a:solidFill>
                        <a:latin typeface="Cambria Math" panose="02040503050406030204" pitchFamily="18" charset="0"/>
                      </a:rPr>
                      <m:t>  </m:t>
                    </m:r>
                    <m:r>
                      <m:rPr>
                        <m:nor/>
                      </m:rPr>
                      <a:rPr lang="en-US" sz="1800" smtClean="0">
                        <a:solidFill>
                          <a:schemeClr val="tx2">
                            <a:lumMod val="50000"/>
                          </a:schemeClr>
                        </a:solidFill>
                      </a:rPr>
                      <m:t>M</m:t>
                    </m:r>
                    <m:r>
                      <a:rPr lang="en-US" sz="1800" b="0" i="1">
                        <a:solidFill>
                          <a:schemeClr val="tx2">
                            <a:lumMod val="50000"/>
                          </a:schemeClr>
                        </a:solidFill>
                        <a:latin typeface="Cambria Math" panose="02040503050406030204" pitchFamily="18" charset="0"/>
                      </a:rPr>
                      <m:t>𝑖𝑐𝑟𝑜</m:t>
                    </m:r>
                    <m:sSub>
                      <m:sSubPr>
                        <m:ctrlPr>
                          <a:rPr lang="en-US" sz="1800" i="1">
                            <a:solidFill>
                              <a:schemeClr val="tx2">
                                <a:lumMod val="50000"/>
                              </a:schemeClr>
                            </a:solidFill>
                            <a:latin typeface="Cambria Math" panose="02040503050406030204" pitchFamily="18" charset="0"/>
                          </a:rPr>
                        </m:ctrlPr>
                      </m:sSubPr>
                      <m:e>
                        <m:r>
                          <a:rPr lang="en-US" sz="1800" b="0" i="1">
                            <a:solidFill>
                              <a:schemeClr val="tx2">
                                <a:lumMod val="50000"/>
                              </a:schemeClr>
                            </a:solidFill>
                            <a:latin typeface="Cambria Math" panose="02040503050406030204" pitchFamily="18" charset="0"/>
                          </a:rPr>
                          <m:t>𝐹</m:t>
                        </m:r>
                      </m:e>
                      <m:sub>
                        <m:r>
                          <a:rPr lang="en-US" sz="1800" b="0" i="1">
                            <a:solidFill>
                              <a:schemeClr val="tx2">
                                <a:lumMod val="50000"/>
                              </a:schemeClr>
                            </a:solidFill>
                            <a:latin typeface="Cambria Math" panose="02040503050406030204" pitchFamily="18" charset="0"/>
                          </a:rPr>
                          <m:t>𝛽</m:t>
                        </m:r>
                      </m:sub>
                    </m:sSub>
                    <m:r>
                      <a:rPr lang="en-US" sz="1800" b="0" i="1">
                        <a:solidFill>
                          <a:schemeClr val="tx2">
                            <a:lumMod val="50000"/>
                          </a:schemeClr>
                        </a:solidFill>
                        <a:latin typeface="Cambria Math" panose="02040503050406030204" pitchFamily="18" charset="0"/>
                      </a:rPr>
                      <m:t>=</m:t>
                    </m:r>
                    <m:f>
                      <m:fPr>
                        <m:ctrlPr>
                          <a:rPr lang="en-US" sz="1800" i="1">
                            <a:solidFill>
                              <a:schemeClr val="tx2">
                                <a:lumMod val="50000"/>
                              </a:schemeClr>
                            </a:solidFill>
                            <a:latin typeface="Cambria Math" panose="02040503050406030204" pitchFamily="18" charset="0"/>
                          </a:rPr>
                        </m:ctrlPr>
                      </m:fPr>
                      <m:num>
                        <m:nary>
                          <m:naryPr>
                            <m:chr m:val="∑"/>
                            <m:supHide m:val="on"/>
                            <m:ctrlPr>
                              <a:rPr lang="en-US" sz="1800" i="1">
                                <a:solidFill>
                                  <a:schemeClr val="tx2">
                                    <a:lumMod val="50000"/>
                                  </a:schemeClr>
                                </a:solidFill>
                                <a:latin typeface="Cambria Math" panose="02040503050406030204" pitchFamily="18" charset="0"/>
                              </a:rPr>
                            </m:ctrlPr>
                          </m:naryPr>
                          <m:sub>
                            <m:r>
                              <a:rPr lang="en-US" sz="1800" b="0" i="1">
                                <a:solidFill>
                                  <a:schemeClr val="tx2">
                                    <a:lumMod val="50000"/>
                                  </a:schemeClr>
                                </a:solidFill>
                                <a:latin typeface="Cambria Math" panose="02040503050406030204" pitchFamily="18" charset="0"/>
                              </a:rPr>
                              <m:t>𝑐</m:t>
                            </m:r>
                            <m:r>
                              <a:rPr lang="en-US" sz="1800" b="0" i="1">
                                <a:solidFill>
                                  <a:schemeClr val="tx2">
                                    <a:lumMod val="50000"/>
                                  </a:schemeClr>
                                </a:solidFill>
                                <a:latin typeface="Cambria Math" panose="02040503050406030204" pitchFamily="18" charset="0"/>
                              </a:rPr>
                              <m:t>∈</m:t>
                            </m:r>
                            <m:r>
                              <a:rPr lang="en-US" sz="1800" b="0" i="1">
                                <a:solidFill>
                                  <a:schemeClr val="tx2">
                                    <a:lumMod val="50000"/>
                                  </a:schemeClr>
                                </a:solidFill>
                                <a:latin typeface="Cambria Math" panose="02040503050406030204" pitchFamily="18" charset="0"/>
                              </a:rPr>
                              <m:t>𝑉</m:t>
                            </m:r>
                          </m:sub>
                          <m:sup/>
                          <m:e>
                            <m:sSub>
                              <m:sSubPr>
                                <m:ctrlPr>
                                  <a:rPr lang="en-US" sz="1800" i="1">
                                    <a:solidFill>
                                      <a:schemeClr val="tx2">
                                        <a:lumMod val="50000"/>
                                      </a:schemeClr>
                                    </a:solidFill>
                                    <a:latin typeface="Cambria Math" panose="02040503050406030204" pitchFamily="18" charset="0"/>
                                  </a:rPr>
                                </m:ctrlPr>
                              </m:sSubPr>
                              <m:e>
                                <m:r>
                                  <a:rPr lang="en-US" sz="1800" b="0" i="1">
                                    <a:solidFill>
                                      <a:schemeClr val="tx2">
                                        <a:lumMod val="50000"/>
                                      </a:schemeClr>
                                    </a:solidFill>
                                    <a:latin typeface="Cambria Math" panose="02040503050406030204" pitchFamily="18" charset="0"/>
                                  </a:rPr>
                                  <m:t>𝑤</m:t>
                                </m:r>
                              </m:e>
                              <m:sub>
                                <m:r>
                                  <a:rPr lang="en-US" sz="1800" b="0" i="1">
                                    <a:solidFill>
                                      <a:schemeClr val="tx2">
                                        <a:lumMod val="50000"/>
                                      </a:schemeClr>
                                    </a:solidFill>
                                    <a:latin typeface="Cambria Math" panose="02040503050406030204" pitchFamily="18" charset="0"/>
                                  </a:rPr>
                                  <m:t>𝑐</m:t>
                                </m:r>
                              </m:sub>
                            </m:sSub>
                            <m:r>
                              <a:rPr lang="en-US" sz="1800" b="0" i="1">
                                <a:solidFill>
                                  <a:schemeClr val="tx2">
                                    <a:lumMod val="50000"/>
                                  </a:schemeClr>
                                </a:solidFill>
                                <a:latin typeface="Cambria Math" panose="02040503050406030204" pitchFamily="18" charset="0"/>
                              </a:rPr>
                              <m:t> × </m:t>
                            </m:r>
                            <m:sSub>
                              <m:sSubPr>
                                <m:ctrlPr>
                                  <a:rPr lang="en-US" sz="1800" i="1">
                                    <a:solidFill>
                                      <a:schemeClr val="tx2">
                                        <a:lumMod val="50000"/>
                                      </a:schemeClr>
                                    </a:solidFill>
                                    <a:latin typeface="Cambria Math" panose="02040503050406030204" pitchFamily="18" charset="0"/>
                                  </a:rPr>
                                </m:ctrlPr>
                              </m:sSubPr>
                              <m:e>
                                <m:r>
                                  <a:rPr lang="en-US" sz="1800" b="0" i="1">
                                    <a:solidFill>
                                      <a:schemeClr val="tx2">
                                        <a:lumMod val="50000"/>
                                      </a:schemeClr>
                                    </a:solidFill>
                                    <a:latin typeface="Cambria Math" panose="02040503050406030204" pitchFamily="18" charset="0"/>
                                  </a:rPr>
                                  <m:t>𝐹</m:t>
                                </m:r>
                              </m:e>
                              <m:sub>
                                <m:r>
                                  <a:rPr lang="en-US" sz="1800" b="0" i="1">
                                    <a:solidFill>
                                      <a:schemeClr val="tx2">
                                        <a:lumMod val="50000"/>
                                      </a:schemeClr>
                                    </a:solidFill>
                                    <a:latin typeface="Cambria Math" panose="02040503050406030204" pitchFamily="18" charset="0"/>
                                  </a:rPr>
                                  <m:t>𝛽</m:t>
                                </m:r>
                                <m:r>
                                  <a:rPr lang="en-US" sz="1800" b="0" i="1">
                                    <a:solidFill>
                                      <a:schemeClr val="tx2">
                                        <a:lumMod val="50000"/>
                                      </a:schemeClr>
                                    </a:solidFill>
                                    <a:latin typeface="Cambria Math" panose="02040503050406030204" pitchFamily="18" charset="0"/>
                                  </a:rPr>
                                  <m:t>;</m:t>
                                </m:r>
                                <m:r>
                                  <a:rPr lang="en-US" sz="1800" b="0" i="1">
                                    <a:solidFill>
                                      <a:schemeClr val="tx2">
                                        <a:lumMod val="50000"/>
                                      </a:schemeClr>
                                    </a:solidFill>
                                    <a:latin typeface="Cambria Math" panose="02040503050406030204" pitchFamily="18" charset="0"/>
                                  </a:rPr>
                                  <m:t>𝑐</m:t>
                                </m:r>
                              </m:sub>
                            </m:sSub>
                          </m:e>
                        </m:nary>
                      </m:num>
                      <m:den>
                        <m:nary>
                          <m:naryPr>
                            <m:chr m:val="∑"/>
                            <m:supHide m:val="on"/>
                            <m:ctrlPr>
                              <a:rPr lang="en-US" sz="1800" i="1">
                                <a:solidFill>
                                  <a:schemeClr val="tx2">
                                    <a:lumMod val="50000"/>
                                  </a:schemeClr>
                                </a:solidFill>
                                <a:latin typeface="Cambria Math" panose="02040503050406030204" pitchFamily="18" charset="0"/>
                              </a:rPr>
                            </m:ctrlPr>
                          </m:naryPr>
                          <m:sub>
                            <m:sSup>
                              <m:sSupPr>
                                <m:ctrlPr>
                                  <a:rPr lang="en-US" sz="1800" i="1">
                                    <a:solidFill>
                                      <a:schemeClr val="tx2">
                                        <a:lumMod val="50000"/>
                                      </a:schemeClr>
                                    </a:solidFill>
                                    <a:latin typeface="Cambria Math" panose="02040503050406030204" pitchFamily="18" charset="0"/>
                                  </a:rPr>
                                </m:ctrlPr>
                              </m:sSupPr>
                              <m:e>
                                <m:r>
                                  <a:rPr lang="en-US" sz="1800" b="0" i="1">
                                    <a:solidFill>
                                      <a:schemeClr val="tx2">
                                        <a:lumMod val="50000"/>
                                      </a:schemeClr>
                                    </a:solidFill>
                                    <a:latin typeface="Cambria Math" panose="02040503050406030204" pitchFamily="18" charset="0"/>
                                  </a:rPr>
                                  <m:t>𝑐</m:t>
                                </m:r>
                              </m:e>
                              <m:sup>
                                <m:r>
                                  <a:rPr lang="en-US" sz="1800" b="0" i="1">
                                    <a:solidFill>
                                      <a:schemeClr val="tx2">
                                        <a:lumMod val="50000"/>
                                      </a:schemeClr>
                                    </a:solidFill>
                                    <a:latin typeface="Cambria Math" panose="02040503050406030204" pitchFamily="18" charset="0"/>
                                  </a:rPr>
                                  <m:t>′</m:t>
                                </m:r>
                              </m:sup>
                            </m:sSup>
                            <m:r>
                              <a:rPr lang="en-US" sz="1800" b="0" i="1">
                                <a:solidFill>
                                  <a:schemeClr val="tx2">
                                    <a:lumMod val="50000"/>
                                  </a:schemeClr>
                                </a:solidFill>
                                <a:latin typeface="Cambria Math" panose="02040503050406030204" pitchFamily="18" charset="0"/>
                              </a:rPr>
                              <m:t>∈</m:t>
                            </m:r>
                            <m:r>
                              <a:rPr lang="en-US" sz="1800" b="0" i="1">
                                <a:solidFill>
                                  <a:schemeClr val="tx2">
                                    <a:lumMod val="50000"/>
                                  </a:schemeClr>
                                </a:solidFill>
                                <a:latin typeface="Cambria Math" panose="02040503050406030204" pitchFamily="18" charset="0"/>
                              </a:rPr>
                              <m:t>𝑉</m:t>
                            </m:r>
                          </m:sub>
                          <m:sup/>
                          <m:e>
                            <m:r>
                              <a:rPr lang="en-US" sz="1800" b="0" i="1">
                                <a:solidFill>
                                  <a:schemeClr val="tx2">
                                    <a:lumMod val="50000"/>
                                  </a:schemeClr>
                                </a:solidFill>
                                <a:latin typeface="Cambria Math" panose="02040503050406030204" pitchFamily="18" charset="0"/>
                              </a:rPr>
                              <m:t> </m:t>
                            </m:r>
                            <m:sSub>
                              <m:sSubPr>
                                <m:ctrlPr>
                                  <a:rPr lang="en-US" sz="1800" i="1">
                                    <a:solidFill>
                                      <a:schemeClr val="tx2">
                                        <a:lumMod val="50000"/>
                                      </a:schemeClr>
                                    </a:solidFill>
                                    <a:latin typeface="Cambria Math" panose="02040503050406030204" pitchFamily="18" charset="0"/>
                                  </a:rPr>
                                </m:ctrlPr>
                              </m:sSubPr>
                              <m:e>
                                <m:r>
                                  <a:rPr lang="en-US" sz="1800" b="0" i="1">
                                    <a:solidFill>
                                      <a:schemeClr val="tx2">
                                        <a:lumMod val="50000"/>
                                      </a:schemeClr>
                                    </a:solidFill>
                                    <a:latin typeface="Cambria Math" panose="02040503050406030204" pitchFamily="18" charset="0"/>
                                  </a:rPr>
                                  <m:t>𝑤</m:t>
                                </m:r>
                              </m:e>
                              <m:sub>
                                <m:r>
                                  <a:rPr lang="en-US" sz="1800" b="0" i="1">
                                    <a:solidFill>
                                      <a:schemeClr val="tx2">
                                        <a:lumMod val="50000"/>
                                      </a:schemeClr>
                                    </a:solidFill>
                                    <a:latin typeface="Cambria Math" panose="02040503050406030204" pitchFamily="18" charset="0"/>
                                  </a:rPr>
                                  <m:t>𝑐</m:t>
                                </m:r>
                                <m:r>
                                  <a:rPr lang="en-US" sz="1800" b="0" i="1">
                                    <a:solidFill>
                                      <a:schemeClr val="tx2">
                                        <a:lumMod val="50000"/>
                                      </a:schemeClr>
                                    </a:solidFill>
                                    <a:latin typeface="Cambria Math" panose="02040503050406030204" pitchFamily="18" charset="0"/>
                                  </a:rPr>
                                  <m:t>′</m:t>
                                </m:r>
                              </m:sub>
                            </m:sSub>
                            <m:r>
                              <a:rPr lang="en-US" sz="1800" b="0" i="1">
                                <a:solidFill>
                                  <a:schemeClr val="tx2">
                                    <a:lumMod val="50000"/>
                                  </a:schemeClr>
                                </a:solidFill>
                                <a:latin typeface="Cambria Math" panose="02040503050406030204" pitchFamily="18" charset="0"/>
                              </a:rPr>
                              <m:t> </m:t>
                            </m:r>
                          </m:e>
                        </m:nary>
                      </m:den>
                    </m:f>
                  </m:oMath>
                </a14:m>
                <a:r>
                  <a:rPr lang="en-US" sz="1800" dirty="0">
                    <a:solidFill>
                      <a:schemeClr val="tx2">
                        <a:lumMod val="50000"/>
                      </a:schemeClr>
                    </a:solidFill>
                  </a:rPr>
                  <a:t>  </a:t>
                </a:r>
              </a:p>
              <a:p>
                <a:pPr marL="333361" lvl="1" indent="0">
                  <a:lnSpc>
                    <a:spcPct val="120000"/>
                  </a:lnSpc>
                  <a:spcBef>
                    <a:spcPts val="400"/>
                  </a:spcBef>
                  <a:buNone/>
                </a:pPr>
                <a:r>
                  <a:rPr lang="en-US" sz="1466" dirty="0">
                    <a:solidFill>
                      <a:schemeClr val="tx2"/>
                    </a:solidFill>
                  </a:rPr>
                  <a:t>       where, weight for class, </a:t>
                </a:r>
                <a14:m>
                  <m:oMath xmlns:m="http://schemas.openxmlformats.org/officeDocument/2006/math">
                    <m:sSub>
                      <m:sSubPr>
                        <m:ctrlPr>
                          <a:rPr lang="en-US" sz="1466" i="1">
                            <a:solidFill>
                              <a:schemeClr val="tx2"/>
                            </a:solidFill>
                            <a:latin typeface="Cambria Math" panose="02040503050406030204" pitchFamily="18" charset="0"/>
                          </a:rPr>
                        </m:ctrlPr>
                      </m:sSubPr>
                      <m:e>
                        <m:r>
                          <m:rPr>
                            <m:sty m:val="p"/>
                          </m:rPr>
                          <a:rPr lang="en-US" sz="1466">
                            <a:solidFill>
                              <a:schemeClr val="tx2"/>
                            </a:solidFill>
                            <a:latin typeface="Cambria Math" panose="02040503050406030204" pitchFamily="18" charset="0"/>
                          </a:rPr>
                          <m:t>w</m:t>
                        </m:r>
                      </m:e>
                      <m:sub>
                        <m:r>
                          <m:rPr>
                            <m:sty m:val="p"/>
                          </m:rPr>
                          <a:rPr lang="en-US" sz="1466">
                            <a:solidFill>
                              <a:schemeClr val="tx2"/>
                            </a:solidFill>
                            <a:latin typeface="Cambria Math" panose="02040503050406030204" pitchFamily="18" charset="0"/>
                          </a:rPr>
                          <m:t>c</m:t>
                        </m:r>
                      </m:sub>
                    </m:sSub>
                    <m:r>
                      <a:rPr lang="en-US" sz="1466" i="1">
                        <a:solidFill>
                          <a:schemeClr val="tx2"/>
                        </a:solidFill>
                        <a:latin typeface="Cambria Math" panose="02040503050406030204" pitchFamily="18" charset="0"/>
                      </a:rPr>
                      <m:t>=</m:t>
                    </m:r>
                    <m:r>
                      <a:rPr lang="en-US" sz="1466" i="1">
                        <a:solidFill>
                          <a:schemeClr val="tx2"/>
                        </a:solidFill>
                        <a:latin typeface="Cambria Math" panose="02040503050406030204" pitchFamily="18" charset="0"/>
                      </a:rPr>
                      <m:t>𝑅𝑒𝑓𝑠</m:t>
                    </m:r>
                    <m:d>
                      <m:dPr>
                        <m:ctrlPr>
                          <a:rPr lang="en-US" sz="1466" i="1">
                            <a:solidFill>
                              <a:schemeClr val="tx2"/>
                            </a:solidFill>
                            <a:latin typeface="Cambria Math" panose="02040503050406030204" pitchFamily="18" charset="0"/>
                          </a:rPr>
                        </m:ctrlPr>
                      </m:dPr>
                      <m:e>
                        <m:r>
                          <a:rPr lang="en-US" sz="1466" i="1">
                            <a:solidFill>
                              <a:schemeClr val="tx2"/>
                            </a:solidFill>
                            <a:latin typeface="Cambria Math" panose="02040503050406030204" pitchFamily="18" charset="0"/>
                          </a:rPr>
                          <m:t>𝑐</m:t>
                        </m:r>
                      </m:e>
                    </m:d>
                    <m:r>
                      <a:rPr lang="en-US" sz="1466" i="1">
                        <a:solidFill>
                          <a:schemeClr val="tx2"/>
                        </a:solidFill>
                        <a:latin typeface="Cambria Math" panose="02040503050406030204" pitchFamily="18" charset="0"/>
                      </a:rPr>
                      <m:t>+</m:t>
                    </m:r>
                    <m:r>
                      <a:rPr lang="en-US" sz="1466" i="1">
                        <a:solidFill>
                          <a:schemeClr val="tx2"/>
                        </a:solidFill>
                        <a:latin typeface="Cambria Math" panose="02040503050406030204" pitchFamily="18" charset="0"/>
                      </a:rPr>
                      <m:t>𝑘</m:t>
                    </m:r>
                  </m:oMath>
                </a14:m>
                <a:r>
                  <a:rPr lang="en-US" sz="1466" dirty="0">
                    <a:solidFill>
                      <a:schemeClr val="tx2"/>
                    </a:solidFill>
                  </a:rPr>
                  <a:t> for some  </a:t>
                </a:r>
                <a14:m>
                  <m:oMath xmlns:m="http://schemas.openxmlformats.org/officeDocument/2006/math">
                    <m:r>
                      <a:rPr lang="en-US" sz="1266" i="1">
                        <a:solidFill>
                          <a:schemeClr val="tx2"/>
                        </a:solidFill>
                        <a:latin typeface="Cambria Math" panose="02040503050406030204" pitchFamily="18" charset="0"/>
                      </a:rPr>
                      <m:t>𝑘</m:t>
                    </m:r>
                    <m:r>
                      <a:rPr lang="en-US" sz="1266" i="1">
                        <a:solidFill>
                          <a:schemeClr val="tx2"/>
                        </a:solidFill>
                        <a:latin typeface="Cambria Math" panose="02040503050406030204" pitchFamily="18" charset="0"/>
                      </a:rPr>
                      <m:t>≥1 </m:t>
                    </m:r>
                  </m:oMath>
                </a14:m>
                <a:endParaRPr lang="en-US" sz="1266" dirty="0">
                  <a:solidFill>
                    <a:schemeClr val="tx2"/>
                  </a:solidFill>
                </a:endParaRPr>
              </a:p>
              <a:p>
                <a:pPr lvl="1">
                  <a:lnSpc>
                    <a:spcPct val="120000"/>
                  </a:lnSpc>
                  <a:spcBef>
                    <a:spcPts val="400"/>
                  </a:spcBef>
                  <a:buFont typeface="Courier New" panose="02070309020205020404" pitchFamily="49" charset="0"/>
                  <a:buChar char="o"/>
                </a:pPr>
                <a:r>
                  <a:rPr lang="en-US" sz="1400" i="1" dirty="0">
                    <a:solidFill>
                      <a:schemeClr val="tx2"/>
                    </a:solidFill>
                  </a:rPr>
                  <a:t>We use </a:t>
                </a:r>
                <a14:m>
                  <m:oMath xmlns:m="http://schemas.openxmlformats.org/officeDocument/2006/math">
                    <m:r>
                      <a:rPr lang="en-US" sz="1400" i="1">
                        <a:solidFill>
                          <a:schemeClr val="tx2"/>
                        </a:solidFill>
                        <a:latin typeface="Cambria Math" panose="02040503050406030204" pitchFamily="18" charset="0"/>
                      </a:rPr>
                      <m:t>𝑘</m:t>
                    </m:r>
                    <m:r>
                      <a:rPr lang="en-US" sz="1400" i="1">
                        <a:solidFill>
                          <a:schemeClr val="tx2"/>
                        </a:solidFill>
                        <a:latin typeface="Cambria Math" panose="02040503050406030204" pitchFamily="18" charset="0"/>
                      </a:rPr>
                      <m:t>=1 ;</m:t>
                    </m:r>
                  </m:oMath>
                </a14:m>
                <a:r>
                  <a:rPr lang="en-US" sz="1400" dirty="0">
                    <a:solidFill>
                      <a:schemeClr val="tx2"/>
                    </a:solidFill>
                  </a:rPr>
                  <a:t>   </a:t>
                </a:r>
                <a:r>
                  <a:rPr lang="en-US" sz="1400" dirty="0">
                    <a:solidFill>
                      <a:schemeClr val="bg2">
                        <a:lumMod val="75000"/>
                      </a:schemeClr>
                    </a:solidFill>
                  </a:rPr>
                  <a:t>Note: if </a:t>
                </a:r>
                <a14:m>
                  <m:oMath xmlns:m="http://schemas.openxmlformats.org/officeDocument/2006/math">
                    <m:r>
                      <a:rPr lang="en-US" sz="1400" i="1">
                        <a:solidFill>
                          <a:schemeClr val="bg2">
                            <a:lumMod val="75000"/>
                          </a:schemeClr>
                        </a:solidFill>
                        <a:latin typeface="Cambria Math" panose="02040503050406030204" pitchFamily="18" charset="0"/>
                      </a:rPr>
                      <m:t>𝑘</m:t>
                    </m:r>
                    <m:r>
                      <a:rPr lang="en-US" sz="1400" i="1">
                        <a:solidFill>
                          <a:schemeClr val="bg2">
                            <a:lumMod val="75000"/>
                          </a:schemeClr>
                        </a:solidFill>
                        <a:latin typeface="Cambria Math" panose="02040503050406030204" pitchFamily="18" charset="0"/>
                      </a:rPr>
                      <m:t>→∞</m:t>
                    </m:r>
                    <m:r>
                      <a:rPr lang="en-US" sz="1400">
                        <a:solidFill>
                          <a:schemeClr val="bg2">
                            <a:lumMod val="75000"/>
                          </a:schemeClr>
                        </a:solidFill>
                        <a:latin typeface="Cambria Math" panose="02040503050406030204" pitchFamily="18" charset="0"/>
                      </a:rPr>
                      <m:t>, </m:t>
                    </m:r>
                    <m:r>
                      <m:rPr>
                        <m:nor/>
                      </m:rPr>
                      <a:rPr lang="en-US" sz="1400">
                        <a:solidFill>
                          <a:schemeClr val="bg2">
                            <a:lumMod val="75000"/>
                          </a:schemeClr>
                        </a:solidFill>
                      </a:rPr>
                      <m:t>M</m:t>
                    </m:r>
                    <m:r>
                      <a:rPr lang="en-US" sz="1400" i="1">
                        <a:solidFill>
                          <a:schemeClr val="bg2">
                            <a:lumMod val="75000"/>
                          </a:schemeClr>
                        </a:solidFill>
                        <a:latin typeface="Cambria Math" panose="02040503050406030204" pitchFamily="18" charset="0"/>
                      </a:rPr>
                      <m:t>𝑖𝑐𝑟𝑜</m:t>
                    </m:r>
                    <m:sSub>
                      <m:sSubPr>
                        <m:ctrlPr>
                          <a:rPr lang="en-US" sz="1400" i="1">
                            <a:solidFill>
                              <a:schemeClr val="bg2">
                                <a:lumMod val="75000"/>
                              </a:schemeClr>
                            </a:solidFill>
                            <a:latin typeface="Cambria Math" panose="02040503050406030204" pitchFamily="18" charset="0"/>
                          </a:rPr>
                        </m:ctrlPr>
                      </m:sSubPr>
                      <m:e>
                        <m:r>
                          <a:rPr lang="en-US" sz="1400" i="1">
                            <a:solidFill>
                              <a:schemeClr val="bg2">
                                <a:lumMod val="75000"/>
                              </a:schemeClr>
                            </a:solidFill>
                            <a:latin typeface="Cambria Math" panose="02040503050406030204" pitchFamily="18" charset="0"/>
                          </a:rPr>
                          <m:t>𝐹</m:t>
                        </m:r>
                      </m:e>
                      <m:sub>
                        <m:r>
                          <a:rPr lang="en-US" sz="1400" i="1">
                            <a:solidFill>
                              <a:schemeClr val="bg2">
                                <a:lumMod val="75000"/>
                              </a:schemeClr>
                            </a:solidFill>
                            <a:latin typeface="Cambria Math" panose="02040503050406030204" pitchFamily="18" charset="0"/>
                          </a:rPr>
                          <m:t>𝛽</m:t>
                        </m:r>
                      </m:sub>
                    </m:sSub>
                    <m:r>
                      <a:rPr lang="en-US" sz="1400" i="1">
                        <a:solidFill>
                          <a:schemeClr val="bg2">
                            <a:lumMod val="75000"/>
                          </a:schemeClr>
                        </a:solidFill>
                        <a:latin typeface="Cambria Math" panose="02040503050406030204" pitchFamily="18" charset="0"/>
                      </a:rPr>
                      <m:t>→</m:t>
                    </m:r>
                    <m:r>
                      <m:rPr>
                        <m:nor/>
                      </m:rPr>
                      <a:rPr lang="en-US" sz="1400">
                        <a:solidFill>
                          <a:schemeClr val="bg2">
                            <a:lumMod val="75000"/>
                          </a:schemeClr>
                        </a:solidFill>
                      </a:rPr>
                      <m:t>Macro</m:t>
                    </m:r>
                    <m:sSub>
                      <m:sSubPr>
                        <m:ctrlPr>
                          <a:rPr lang="en-US" sz="1400" i="1">
                            <a:solidFill>
                              <a:schemeClr val="bg2">
                                <a:lumMod val="75000"/>
                              </a:schemeClr>
                            </a:solidFill>
                            <a:latin typeface="Cambria Math" panose="02040503050406030204" pitchFamily="18" charset="0"/>
                          </a:rPr>
                        </m:ctrlPr>
                      </m:sSubPr>
                      <m:e>
                        <m:r>
                          <a:rPr lang="en-US" sz="1400" i="1">
                            <a:solidFill>
                              <a:schemeClr val="bg2">
                                <a:lumMod val="75000"/>
                              </a:schemeClr>
                            </a:solidFill>
                            <a:latin typeface="Cambria Math" panose="02040503050406030204" pitchFamily="18" charset="0"/>
                          </a:rPr>
                          <m:t>𝐹</m:t>
                        </m:r>
                      </m:e>
                      <m:sub>
                        <m:r>
                          <a:rPr lang="en-US" sz="1400" i="1">
                            <a:solidFill>
                              <a:schemeClr val="bg2">
                                <a:lumMod val="75000"/>
                              </a:schemeClr>
                            </a:solidFill>
                            <a:latin typeface="Cambria Math" panose="02040503050406030204" pitchFamily="18" charset="0"/>
                          </a:rPr>
                          <m:t>𝛽</m:t>
                        </m:r>
                      </m:sub>
                    </m:sSub>
                  </m:oMath>
                </a14:m>
                <a:endParaRPr lang="en-US" sz="1400" dirty="0">
                  <a:solidFill>
                    <a:schemeClr val="bg2">
                      <a:lumMod val="50000"/>
                    </a:schemeClr>
                  </a:solidFill>
                </a:endParaRPr>
              </a:p>
              <a:p>
                <a:pPr lvl="1">
                  <a:lnSpc>
                    <a:spcPct val="120000"/>
                  </a:lnSpc>
                  <a:spcBef>
                    <a:spcPts val="400"/>
                  </a:spcBef>
                  <a:buFont typeface="Courier New" panose="02070309020205020404" pitchFamily="49" charset="0"/>
                  <a:buChar char="o"/>
                </a:pPr>
                <a:r>
                  <a:rPr lang="en-US" sz="1400" i="1" dirty="0">
                    <a:solidFill>
                      <a:schemeClr val="tx2"/>
                    </a:solidFill>
                  </a:rPr>
                  <a:t>We use </a:t>
                </a:r>
                <a14:m>
                  <m:oMath xmlns:m="http://schemas.openxmlformats.org/officeDocument/2006/math">
                    <m:r>
                      <a:rPr lang="en-US" sz="1400" i="1">
                        <a:solidFill>
                          <a:schemeClr val="tx2"/>
                        </a:solidFill>
                        <a:latin typeface="Cambria Math" panose="02040503050406030204" pitchFamily="18" charset="0"/>
                      </a:rPr>
                      <m:t> </m:t>
                    </m:r>
                    <m:r>
                      <a:rPr lang="en-US" sz="1400" i="1">
                        <a:solidFill>
                          <a:schemeClr val="tx2"/>
                        </a:solidFill>
                        <a:latin typeface="Cambria Math" panose="02040503050406030204" pitchFamily="18" charset="0"/>
                      </a:rPr>
                      <m:t>𝛽</m:t>
                    </m:r>
                    <m:r>
                      <a:rPr lang="en-US" sz="1400" i="1">
                        <a:solidFill>
                          <a:schemeClr val="tx2"/>
                        </a:solidFill>
                        <a:latin typeface="Cambria Math" panose="02040503050406030204" pitchFamily="18" charset="0"/>
                      </a:rPr>
                      <m:t>=1 </m:t>
                    </m:r>
                  </m:oMath>
                </a14:m>
                <a:r>
                  <a:rPr lang="en-US" sz="1400" dirty="0">
                    <a:solidFill>
                      <a:schemeClr val="bg2">
                        <a:lumMod val="75000"/>
                      </a:schemeClr>
                    </a:solidFill>
                  </a:rPr>
                  <a:t> </a:t>
                </a:r>
                <a:r>
                  <a:rPr lang="en-US" sz="1266" dirty="0">
                    <a:solidFill>
                      <a:schemeClr val="bg2">
                        <a:lumMod val="75000"/>
                      </a:schemeClr>
                    </a:solidFill>
                  </a:rPr>
                  <a:t> </a:t>
                </a:r>
                <a:r>
                  <a:rPr lang="en-US" sz="1400" dirty="0">
                    <a:solidFill>
                      <a:schemeClr val="bg2">
                        <a:lumMod val="75000"/>
                      </a:schemeClr>
                    </a:solidFill>
                  </a:rPr>
                  <a:t> we scale [0.0, 1.0] to [0, 100], just like BLEU</a:t>
                </a:r>
              </a:p>
            </p:txBody>
          </p:sp>
        </mc:Choice>
        <mc:Fallback>
          <p:sp>
            <p:nvSpPr>
              <p:cNvPr id="3" name="Content Placeholder 2">
                <a:extLst>
                  <a:ext uri="{FF2B5EF4-FFF2-40B4-BE49-F238E27FC236}">
                    <a16:creationId xmlns:a16="http://schemas.microsoft.com/office/drawing/2014/main" id="{F2CEB01F-BB1B-7B40-8A1D-F455871DC513}"/>
                  </a:ext>
                </a:extLst>
              </p:cNvPr>
              <p:cNvSpPr>
                <a:spLocks noGrp="1" noRot="1" noChangeAspect="1" noMove="1" noResize="1" noEditPoints="1" noAdjustHandles="1" noChangeArrowheads="1" noChangeShapeType="1" noTextEdit="1"/>
              </p:cNvSpPr>
              <p:nvPr>
                <p:ph idx="13"/>
              </p:nvPr>
            </p:nvSpPr>
            <p:spPr>
              <a:xfrm>
                <a:off x="628650" y="958278"/>
                <a:ext cx="8323964" cy="3815743"/>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5920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7A68-3E84-014F-A7FC-EED9CD9FBAD1}"/>
              </a:ext>
            </a:extLst>
          </p:cNvPr>
          <p:cNvSpPr>
            <a:spLocks noGrp="1"/>
          </p:cNvSpPr>
          <p:nvPr>
            <p:ph type="title"/>
          </p:nvPr>
        </p:nvSpPr>
        <p:spPr>
          <a:xfrm>
            <a:off x="628648" y="1406369"/>
            <a:ext cx="7886700" cy="1175578"/>
          </a:xfrm>
        </p:spPr>
        <p:txBody>
          <a:bodyPr/>
          <a:lstStyle/>
          <a:p>
            <a:r>
              <a:rPr lang="en-US" dirty="0"/>
              <a:t>Justification for MacroF1 </a:t>
            </a:r>
            <a:br>
              <a:rPr lang="en-US" dirty="0"/>
            </a:br>
            <a:r>
              <a:rPr lang="en-US" dirty="0"/>
              <a:t>as an MT evaluation metric</a:t>
            </a:r>
            <a:endParaRPr lang="en-US" i="1" dirty="0"/>
          </a:p>
        </p:txBody>
      </p:sp>
      <p:sp>
        <p:nvSpPr>
          <p:cNvPr id="3" name="Rectangle 2">
            <a:extLst>
              <a:ext uri="{FF2B5EF4-FFF2-40B4-BE49-F238E27FC236}">
                <a16:creationId xmlns:a16="http://schemas.microsoft.com/office/drawing/2014/main" id="{842142CF-9442-0547-B3E1-69676606313A}"/>
              </a:ext>
            </a:extLst>
          </p:cNvPr>
          <p:cNvSpPr/>
          <p:nvPr/>
        </p:nvSpPr>
        <p:spPr>
          <a:xfrm>
            <a:off x="566800" y="2581947"/>
            <a:ext cx="8171515" cy="1569660"/>
          </a:xfrm>
          <a:prstGeom prst="rect">
            <a:avLst/>
          </a:prstGeom>
        </p:spPr>
        <p:txBody>
          <a:bodyPr wrap="square">
            <a:spAutoFit/>
          </a:bodyPr>
          <a:lstStyle/>
          <a:p>
            <a:pPr>
              <a:buFont typeface="Wingdings" pitchFamily="2" charset="2"/>
              <a:buChar char="è"/>
            </a:pPr>
            <a:r>
              <a:rPr lang="en-US" sz="2000" dirty="0">
                <a:solidFill>
                  <a:schemeClr val="tx2"/>
                </a:solidFill>
              </a:rPr>
              <a:t>Compare MacroF1 with</a:t>
            </a:r>
          </a:p>
          <a:p>
            <a:pPr marL="800067" lvl="1" indent="-342900">
              <a:buFont typeface="Wingdings" pitchFamily="2" charset="2"/>
              <a:buChar char="Ø"/>
            </a:pPr>
            <a:r>
              <a:rPr lang="en-US" sz="2000" dirty="0">
                <a:solidFill>
                  <a:schemeClr val="tx2"/>
                </a:solidFill>
              </a:rPr>
              <a:t>BLEU and ChrF1 – popular options</a:t>
            </a:r>
          </a:p>
          <a:p>
            <a:pPr marL="800067" lvl="1" indent="-342900">
              <a:buFont typeface="Wingdings" pitchFamily="2" charset="2"/>
              <a:buChar char="Ø"/>
            </a:pPr>
            <a:r>
              <a:rPr lang="en-US" sz="2000" dirty="0">
                <a:solidFill>
                  <a:schemeClr val="tx2"/>
                </a:solidFill>
              </a:rPr>
              <a:t>MicroF1 – so we can see the difference micro and macro avg makes</a:t>
            </a:r>
          </a:p>
          <a:p>
            <a:pPr marL="800067" lvl="1" indent="-342900">
              <a:buFont typeface="Wingdings" pitchFamily="2" charset="2"/>
              <a:buChar char="Ø"/>
            </a:pPr>
            <a:r>
              <a:rPr lang="en-US" sz="2000" dirty="0">
                <a:solidFill>
                  <a:schemeClr val="tx2"/>
                </a:solidFill>
              </a:rPr>
              <a:t>BLEURT – model-based metric based on BERT </a:t>
            </a:r>
          </a:p>
          <a:p>
            <a:pPr lvl="2"/>
            <a:r>
              <a:rPr lang="en-US" sz="1600" i="1" dirty="0">
                <a:solidFill>
                  <a:schemeClr val="tx2"/>
                </a:solidFill>
              </a:rPr>
              <a:t>* BLEURT has undesirable biases, shown in paper (not talking about here)</a:t>
            </a:r>
          </a:p>
        </p:txBody>
      </p:sp>
    </p:spTree>
    <p:extLst>
      <p:ext uri="{BB962C8B-B14F-4D97-AF65-F5344CB8AC3E}">
        <p14:creationId xmlns:p14="http://schemas.microsoft.com/office/powerpoint/2010/main" val="8871958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3.9|9.3"/>
</p:tagLst>
</file>

<file path=ppt/tags/tag2.xml><?xml version="1.0" encoding="utf-8"?>
<p:tagLst xmlns:a="http://schemas.openxmlformats.org/drawingml/2006/main" xmlns:r="http://schemas.openxmlformats.org/officeDocument/2006/relationships" xmlns:p="http://schemas.openxmlformats.org/presentationml/2006/main">
  <p:tag name="TIMING" val="|18.1|13|32.5"/>
</p:tagLst>
</file>

<file path=ppt/tags/tag3.xml><?xml version="1.0" encoding="utf-8"?>
<p:tagLst xmlns:a="http://schemas.openxmlformats.org/drawingml/2006/main" xmlns:r="http://schemas.openxmlformats.org/officeDocument/2006/relationships" xmlns:p="http://schemas.openxmlformats.org/presentationml/2006/main">
  <p:tag name="TIMING" val="|21.9|7.2|14.2|12.6|49.6|26.9"/>
</p:tagLst>
</file>

<file path=ppt/tags/tag4.xml><?xml version="1.0" encoding="utf-8"?>
<p:tagLst xmlns:a="http://schemas.openxmlformats.org/drawingml/2006/main" xmlns:r="http://schemas.openxmlformats.org/officeDocument/2006/relationships" xmlns:p="http://schemas.openxmlformats.org/presentationml/2006/main">
  <p:tag name="TIMING" val="|33.5|5.1|11.7|25.6"/>
</p:tagLst>
</file>

<file path=ppt/tags/tag5.xml><?xml version="1.0" encoding="utf-8"?>
<p:tagLst xmlns:a="http://schemas.openxmlformats.org/drawingml/2006/main" xmlns:r="http://schemas.openxmlformats.org/officeDocument/2006/relationships" xmlns:p="http://schemas.openxmlformats.org/presentationml/2006/main">
  <p:tag name="TIMING" val="|4|6.3|5.7|13.2"/>
</p:tagLst>
</file>

<file path=ppt/tags/tag6.xml><?xml version="1.0" encoding="utf-8"?>
<p:tagLst xmlns:a="http://schemas.openxmlformats.org/drawingml/2006/main" xmlns:r="http://schemas.openxmlformats.org/officeDocument/2006/relationships" xmlns:p="http://schemas.openxmlformats.org/presentationml/2006/main">
  <p:tag name="TIMING" val="|18.5|6.6|4.7"/>
</p:tagLst>
</file>

<file path=ppt/tags/tag7.xml><?xml version="1.0" encoding="utf-8"?>
<p:tagLst xmlns:a="http://schemas.openxmlformats.org/drawingml/2006/main" xmlns:r="http://schemas.openxmlformats.org/officeDocument/2006/relationships" xmlns:p="http://schemas.openxmlformats.org/presentationml/2006/main">
  <p:tag name="TIMING" val="|12.2|23.4|7.4|6|14.2"/>
</p:tagLst>
</file>

<file path=ppt/tags/tag8.xml><?xml version="1.0" encoding="utf-8"?>
<p:tagLst xmlns:a="http://schemas.openxmlformats.org/drawingml/2006/main" xmlns:r="http://schemas.openxmlformats.org/officeDocument/2006/relationships" xmlns:p="http://schemas.openxmlformats.org/presentationml/2006/main">
  <p:tag name="TIMING" val="|11.1|39.8"/>
</p:tagLst>
</file>

<file path=ppt/theme/theme1.xml><?xml version="1.0" encoding="utf-8"?>
<a:theme xmlns:a="http://schemas.openxmlformats.org/drawingml/2006/main" name="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3140</TotalTime>
  <Words>3673</Words>
  <Application>Microsoft Macintosh PowerPoint</Application>
  <PresentationFormat>On-screen Show (16:10)</PresentationFormat>
  <Paragraphs>369</Paragraphs>
  <Slides>32</Slides>
  <Notes>21</Notes>
  <HiddenSlides>11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 Unicode MS</vt:lpstr>
      <vt:lpstr>Adobe Caslon Pro</vt:lpstr>
      <vt:lpstr>Arial</vt:lpstr>
      <vt:lpstr>Arial Hebrew</vt:lpstr>
      <vt:lpstr>Calibri</vt:lpstr>
      <vt:lpstr>Cambria Math</vt:lpstr>
      <vt:lpstr>Consolas</vt:lpstr>
      <vt:lpstr>Courier New</vt:lpstr>
      <vt:lpstr>Times New Roman</vt:lpstr>
      <vt:lpstr>Wingdings</vt:lpstr>
      <vt:lpstr>Office Theme</vt:lpstr>
      <vt:lpstr>PowerPoint Presentation</vt:lpstr>
      <vt:lpstr>Zipfian Distribution</vt:lpstr>
      <vt:lpstr>Motivation</vt:lpstr>
      <vt:lpstr>Overview</vt:lpstr>
      <vt:lpstr>Evaluating MT as a Multi-class Classifier on Imbalanced Test Sets</vt:lpstr>
      <vt:lpstr>NMT as Classifier</vt:lpstr>
      <vt:lpstr>Class Performance</vt:lpstr>
      <vt:lpstr>Multiclass Classifier  Performance</vt:lpstr>
      <vt:lpstr>Justification for MacroF1  as an MT evaluation metric</vt:lpstr>
      <vt:lpstr>MacroF1 vs Others</vt:lpstr>
      <vt:lpstr>WebNLG Data-to-Text Evaluation</vt:lpstr>
      <vt:lpstr>WMT Metrics: Wins per Metric</vt:lpstr>
      <vt:lpstr>Downstream CLIR Task (CLSSTS 2020)</vt:lpstr>
      <vt:lpstr>Qualitative Difference Between Supervised and Unsupervised NMT</vt:lpstr>
      <vt:lpstr>SNMT vs UNMT: BLEU and MacroF1</vt:lpstr>
      <vt:lpstr>SNMT vs UNMT: DE-EN</vt:lpstr>
      <vt:lpstr>SNMT and UNMT</vt:lpstr>
      <vt:lpstr>SNMT and UNMT</vt:lpstr>
      <vt:lpstr>Summary</vt:lpstr>
      <vt:lpstr>References</vt:lpstr>
      <vt:lpstr>THANK YOU 🙏🏼</vt:lpstr>
      <vt:lpstr>Downstream CLIR Task: Pipeline</vt:lpstr>
      <vt:lpstr>Usage</vt:lpstr>
      <vt:lpstr>Justification for MacroF1</vt:lpstr>
      <vt:lpstr>Zipfian Distribution</vt:lpstr>
      <vt:lpstr>SNMT and UNMT: Favoritism</vt:lpstr>
      <vt:lpstr>PowerPoint Presentation</vt:lpstr>
      <vt:lpstr>Frequency-based Bias on Class Performance</vt:lpstr>
      <vt:lpstr>MT Evaluation</vt:lpstr>
      <vt:lpstr>WMT Metrics</vt:lpstr>
      <vt:lpstr>CLIR Task, CLSSTS Datasets, AQWV</vt:lpstr>
      <vt:lpstr>CLIR Task: CLSSTS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Thamme Gowda</dc:creator>
  <cp:lastModifiedBy>Thamme Gowda</cp:lastModifiedBy>
  <cp:revision>18</cp:revision>
  <cp:lastPrinted>2012-02-07T18:57:58Z</cp:lastPrinted>
  <dcterms:created xsi:type="dcterms:W3CDTF">2021-03-02T00:29:16Z</dcterms:created>
  <dcterms:modified xsi:type="dcterms:W3CDTF">2021-05-11T21:30:02Z</dcterms:modified>
</cp:coreProperties>
</file>