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62" r:id="rId4"/>
    <p:sldId id="260" r:id="rId5"/>
    <p:sldId id="266" r:id="rId6"/>
    <p:sldId id="278" r:id="rId7"/>
    <p:sldId id="279" r:id="rId8"/>
    <p:sldId id="265" r:id="rId9"/>
    <p:sldId id="277" r:id="rId10"/>
    <p:sldId id="274" r:id="rId11"/>
  </p:sldIdLst>
  <p:sldSz cx="12192000" cy="6858000"/>
  <p:notesSz cx="6858000" cy="9144000"/>
  <p:embeddedFontLst>
    <p:embeddedFont>
      <p:font typeface="Athiti" panose="020B0604020202020204" charset="-34"/>
      <p:regular r:id="rId13"/>
      <p:bold r:id="rId14"/>
    </p:embeddedFont>
    <p:embeddedFont>
      <p:font typeface="Athiti Medium" panose="00000600000000000000" charset="-34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D25"/>
    <a:srgbClr val="533E2F"/>
    <a:srgbClr val="C29F78"/>
    <a:srgbClr val="E0D4CB"/>
    <a:srgbClr val="574631"/>
    <a:srgbClr val="8A683C"/>
    <a:srgbClr val="5D4C38"/>
    <a:srgbClr val="AB8052"/>
    <a:srgbClr val="FFFFFF"/>
    <a:srgbClr val="C89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3817" autoAdjust="0"/>
  </p:normalViewPr>
  <p:slideViewPr>
    <p:cSldViewPr snapToGrid="0">
      <p:cViewPr varScale="1">
        <p:scale>
          <a:sx n="69" d="100"/>
          <a:sy n="69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8D49-9558-4FC4-BE8C-FE5A90AE124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F5C88-7105-467D-BE8C-AD1C06E7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C187-1734-40EC-A9F5-49FFB70B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32214-41CA-4437-8BCA-B336D629D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CB79-6B27-4684-8023-02FC4BB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0938-49AD-47BF-9E81-3DBC771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EEFD-00E1-4A3A-910D-395203FE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8CAABA-9253-4A20-96C5-AE2776C538CB}"/>
              </a:ext>
            </a:extLst>
          </p:cNvPr>
          <p:cNvSpPr/>
          <p:nvPr userDrawn="1"/>
        </p:nvSpPr>
        <p:spPr>
          <a:xfrm>
            <a:off x="0" y="4167956"/>
            <a:ext cx="12192000" cy="2690043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7B8E144-1740-4BF8-9A68-A0749B8ADC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3366" y="4167963"/>
            <a:ext cx="3923414" cy="2690037"/>
          </a:xfrm>
          <a:custGeom>
            <a:avLst/>
            <a:gdLst>
              <a:gd name="connsiteX0" fmla="*/ 672509 w 3923414"/>
              <a:gd name="connsiteY0" fmla="*/ 0 h 2690037"/>
              <a:gd name="connsiteX1" fmla="*/ 3923414 w 3923414"/>
              <a:gd name="connsiteY1" fmla="*/ 0 h 2690037"/>
              <a:gd name="connsiteX2" fmla="*/ 3250905 w 3923414"/>
              <a:gd name="connsiteY2" fmla="*/ 2690037 h 2690037"/>
              <a:gd name="connsiteX3" fmla="*/ 0 w 3923414"/>
              <a:gd name="connsiteY3" fmla="*/ 2690037 h 269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414" h="2690037">
                <a:moveTo>
                  <a:pt x="672509" y="0"/>
                </a:moveTo>
                <a:lnTo>
                  <a:pt x="3923414" y="0"/>
                </a:lnTo>
                <a:lnTo>
                  <a:pt x="3250905" y="2690037"/>
                </a:lnTo>
                <a:lnTo>
                  <a:pt x="0" y="26900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468051D-4045-4656-86B3-BAAE7B6D9B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9753" y="4167960"/>
            <a:ext cx="3923414" cy="2690037"/>
          </a:xfrm>
          <a:custGeom>
            <a:avLst/>
            <a:gdLst>
              <a:gd name="connsiteX0" fmla="*/ 672509 w 3923414"/>
              <a:gd name="connsiteY0" fmla="*/ 0 h 2690037"/>
              <a:gd name="connsiteX1" fmla="*/ 3923414 w 3923414"/>
              <a:gd name="connsiteY1" fmla="*/ 0 h 2690037"/>
              <a:gd name="connsiteX2" fmla="*/ 3250905 w 3923414"/>
              <a:gd name="connsiteY2" fmla="*/ 2690037 h 2690037"/>
              <a:gd name="connsiteX3" fmla="*/ 0 w 3923414"/>
              <a:gd name="connsiteY3" fmla="*/ 2690037 h 269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414" h="2690037">
                <a:moveTo>
                  <a:pt x="672509" y="0"/>
                </a:moveTo>
                <a:lnTo>
                  <a:pt x="3923414" y="0"/>
                </a:lnTo>
                <a:lnTo>
                  <a:pt x="3250905" y="2690037"/>
                </a:lnTo>
                <a:lnTo>
                  <a:pt x="0" y="26900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B01273E-1270-40D7-AACD-3B2C2751B2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85816" y="4167963"/>
            <a:ext cx="3923414" cy="2690037"/>
          </a:xfrm>
          <a:custGeom>
            <a:avLst/>
            <a:gdLst>
              <a:gd name="connsiteX0" fmla="*/ 672509 w 3923414"/>
              <a:gd name="connsiteY0" fmla="*/ 0 h 2690037"/>
              <a:gd name="connsiteX1" fmla="*/ 3923414 w 3923414"/>
              <a:gd name="connsiteY1" fmla="*/ 0 h 2690037"/>
              <a:gd name="connsiteX2" fmla="*/ 3250905 w 3923414"/>
              <a:gd name="connsiteY2" fmla="*/ 2690037 h 2690037"/>
              <a:gd name="connsiteX3" fmla="*/ 0 w 3923414"/>
              <a:gd name="connsiteY3" fmla="*/ 2690037 h 269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414" h="2690037">
                <a:moveTo>
                  <a:pt x="672509" y="0"/>
                </a:moveTo>
                <a:lnTo>
                  <a:pt x="3923414" y="0"/>
                </a:lnTo>
                <a:lnTo>
                  <a:pt x="3250905" y="2690037"/>
                </a:lnTo>
                <a:lnTo>
                  <a:pt x="0" y="26900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5986A-8005-480D-A044-CC8CFCE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0AA8B-DA62-4156-94FB-B966CE0A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6852-14B0-47DC-B86A-40331871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61A2C-9A99-4825-8E9E-1C81DEA1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04F5A-F6AD-4969-BF02-4DFE2966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CA31B-A98C-4465-898A-AA3A0991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EE46BD40-B281-4A79-8870-8848FCD0DE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695700"/>
            <a:ext cx="12192000" cy="3162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E7C-DD11-4CD6-B5FA-2B70F6B1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1D79-7F6A-489D-B31E-F10E364D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A5D6-E37D-4104-8B75-33707ABF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B7C55-9DFD-420A-B4D5-2D63944C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9EED-A8C2-4CEC-B37D-EE28C03A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2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A409-ED23-4BFD-8174-3360EF47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EA8C4-46DC-4779-8C0D-4834C188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C64AD-DEE9-404C-964C-663E85F8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81FB-EB55-484B-9CAC-79F21ABF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1EE66-06E4-46C7-9786-D6D520D5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D219C-1FC0-4C5A-88E7-4442128E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13C77-DF5B-4CB8-ABCF-7C26BE5D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3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81542-B118-4A7C-8FCE-F7B5F09C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D9EB9-5B09-47D7-85BE-0C165D4C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0E662-14BD-4D18-9D3E-C3664B66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E86A784D-1C82-439A-AB41-AD13B34A1270}"/>
              </a:ext>
            </a:extLst>
          </p:cNvPr>
          <p:cNvSpPr/>
          <p:nvPr userDrawn="1"/>
        </p:nvSpPr>
        <p:spPr>
          <a:xfrm rot="3624004">
            <a:off x="6457700" y="-813000"/>
            <a:ext cx="7012045" cy="8559978"/>
          </a:xfrm>
          <a:prstGeom prst="blockArc">
            <a:avLst>
              <a:gd name="adj1" fmla="val 10800000"/>
              <a:gd name="adj2" fmla="val 1045481"/>
              <a:gd name="adj3" fmla="val 25984"/>
            </a:avLst>
          </a:prstGeom>
          <a:gradFill flip="none" rotWithShape="1">
            <a:gsLst>
              <a:gs pos="71000">
                <a:srgbClr val="87533D">
                  <a:alpha val="83000"/>
                </a:srgbClr>
              </a:gs>
              <a:gs pos="31000">
                <a:srgbClr val="87533D"/>
              </a:gs>
              <a:gs pos="0">
                <a:srgbClr val="C89C88"/>
              </a:gs>
              <a:gs pos="100000">
                <a:srgbClr val="E0D4C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39B76D9E-E365-42F6-A5E4-4A147A764F0B}"/>
              </a:ext>
            </a:extLst>
          </p:cNvPr>
          <p:cNvSpPr/>
          <p:nvPr userDrawn="1"/>
        </p:nvSpPr>
        <p:spPr>
          <a:xfrm>
            <a:off x="8388906" y="979597"/>
            <a:ext cx="4178261" cy="4189303"/>
          </a:xfrm>
          <a:prstGeom prst="donut">
            <a:avLst/>
          </a:prstGeom>
          <a:gradFill flip="none" rotWithShape="1">
            <a:gsLst>
              <a:gs pos="69088">
                <a:srgbClr val="B89A8B"/>
              </a:gs>
              <a:gs pos="0">
                <a:srgbClr val="C89C88"/>
              </a:gs>
              <a:gs pos="100000">
                <a:srgbClr val="E0D4C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D49EF-21B1-46DE-B2CD-1511E45FCB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19086" y="1315298"/>
            <a:ext cx="3517900" cy="3517900"/>
          </a:xfrm>
          <a:custGeom>
            <a:avLst/>
            <a:gdLst>
              <a:gd name="connsiteX0" fmla="*/ 1758950 w 3517900"/>
              <a:gd name="connsiteY0" fmla="*/ 0 h 3517900"/>
              <a:gd name="connsiteX1" fmla="*/ 3517900 w 3517900"/>
              <a:gd name="connsiteY1" fmla="*/ 1758950 h 3517900"/>
              <a:gd name="connsiteX2" fmla="*/ 1758950 w 3517900"/>
              <a:gd name="connsiteY2" fmla="*/ 3517900 h 3517900"/>
              <a:gd name="connsiteX3" fmla="*/ 0 w 3517900"/>
              <a:gd name="connsiteY3" fmla="*/ 1758950 h 3517900"/>
              <a:gd name="connsiteX4" fmla="*/ 1758950 w 3517900"/>
              <a:gd name="connsiteY4" fmla="*/ 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7900" h="3517900">
                <a:moveTo>
                  <a:pt x="1758950" y="0"/>
                </a:moveTo>
                <a:cubicBezTo>
                  <a:pt x="2730391" y="0"/>
                  <a:pt x="3517900" y="787509"/>
                  <a:pt x="3517900" y="1758950"/>
                </a:cubicBezTo>
                <a:cubicBezTo>
                  <a:pt x="3517900" y="2730391"/>
                  <a:pt x="2730391" y="3517900"/>
                  <a:pt x="1758950" y="3517900"/>
                </a:cubicBezTo>
                <a:cubicBezTo>
                  <a:pt x="787509" y="3517900"/>
                  <a:pt x="0" y="2730391"/>
                  <a:pt x="0" y="1758950"/>
                </a:cubicBezTo>
                <a:cubicBezTo>
                  <a:pt x="0" y="787509"/>
                  <a:pt x="787509" y="0"/>
                  <a:pt x="1758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12426BE-ECAF-4CB0-8901-F705E98240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1720" y="3563299"/>
            <a:ext cx="1684552" cy="1684552"/>
          </a:xfrm>
          <a:custGeom>
            <a:avLst/>
            <a:gdLst>
              <a:gd name="connsiteX0" fmla="*/ 842276 w 1684552"/>
              <a:gd name="connsiteY0" fmla="*/ 0 h 1684552"/>
              <a:gd name="connsiteX1" fmla="*/ 1684552 w 1684552"/>
              <a:gd name="connsiteY1" fmla="*/ 842276 h 1684552"/>
              <a:gd name="connsiteX2" fmla="*/ 842276 w 1684552"/>
              <a:gd name="connsiteY2" fmla="*/ 1684552 h 1684552"/>
              <a:gd name="connsiteX3" fmla="*/ 0 w 1684552"/>
              <a:gd name="connsiteY3" fmla="*/ 842276 h 1684552"/>
              <a:gd name="connsiteX4" fmla="*/ 842276 w 1684552"/>
              <a:gd name="connsiteY4" fmla="*/ 0 h 168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552" h="1684552">
                <a:moveTo>
                  <a:pt x="842276" y="0"/>
                </a:moveTo>
                <a:cubicBezTo>
                  <a:pt x="1307452" y="0"/>
                  <a:pt x="1684552" y="377100"/>
                  <a:pt x="1684552" y="842276"/>
                </a:cubicBezTo>
                <a:cubicBezTo>
                  <a:pt x="1684552" y="1307452"/>
                  <a:pt x="1307452" y="1684552"/>
                  <a:pt x="842276" y="1684552"/>
                </a:cubicBezTo>
                <a:cubicBezTo>
                  <a:pt x="377100" y="1684552"/>
                  <a:pt x="0" y="1307452"/>
                  <a:pt x="0" y="842276"/>
                </a:cubicBezTo>
                <a:cubicBezTo>
                  <a:pt x="0" y="377100"/>
                  <a:pt x="377100" y="0"/>
                  <a:pt x="8422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ED10F-2CD1-4ED3-B9D6-4B6BAD5E6ADD}"/>
              </a:ext>
            </a:extLst>
          </p:cNvPr>
          <p:cNvSpPr txBox="1"/>
          <p:nvPr userDrawn="1"/>
        </p:nvSpPr>
        <p:spPr>
          <a:xfrm>
            <a:off x="1266273" y="6887817"/>
            <a:ext cx="965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By PowerPointHub.com | PowerPointhubth@gmail.com | Facebook : PowerPoint Hub | Not allow for commercial use. | 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2019 , Thailand </a:t>
            </a:r>
          </a:p>
        </p:txBody>
      </p:sp>
    </p:spTree>
    <p:extLst>
      <p:ext uri="{BB962C8B-B14F-4D97-AF65-F5344CB8AC3E}">
        <p14:creationId xmlns:p14="http://schemas.microsoft.com/office/powerpoint/2010/main" val="34451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37F23-4AD5-46F9-B0C1-DDB0A9AE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7A27B-7D97-40E0-9668-C21E67BD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49CFD-5ED8-455A-86B2-C9DC472F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DFC7D6D-CDDE-4479-8B53-4E79BC4E8C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46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B804C-8078-4417-96F5-2A6EC076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469F1-4264-43D7-A897-9A8004DC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2DD39-1265-4865-88D0-6E2621E5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F046767-1E42-41EB-9C36-E5F86202EB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7081A-8E73-4815-BE2B-A086FA35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10558-9B9C-4B9B-810C-F5E94DE2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AD010-B598-4570-9266-A542D08D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E281672-366F-4872-9916-686D1EADC7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4500" y="876300"/>
            <a:ext cx="1358900" cy="1358900"/>
          </a:xfrm>
          <a:custGeom>
            <a:avLst/>
            <a:gdLst>
              <a:gd name="connsiteX0" fmla="*/ 679450 w 1358900"/>
              <a:gd name="connsiteY0" fmla="*/ 0 h 1358900"/>
              <a:gd name="connsiteX1" fmla="*/ 1358900 w 1358900"/>
              <a:gd name="connsiteY1" fmla="*/ 679450 h 1358900"/>
              <a:gd name="connsiteX2" fmla="*/ 679450 w 1358900"/>
              <a:gd name="connsiteY2" fmla="*/ 1358900 h 1358900"/>
              <a:gd name="connsiteX3" fmla="*/ 0 w 1358900"/>
              <a:gd name="connsiteY3" fmla="*/ 679450 h 1358900"/>
              <a:gd name="connsiteX4" fmla="*/ 679450 w 1358900"/>
              <a:gd name="connsiteY4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900" h="1358900">
                <a:moveTo>
                  <a:pt x="679450" y="0"/>
                </a:moveTo>
                <a:cubicBezTo>
                  <a:pt x="1054700" y="0"/>
                  <a:pt x="1358900" y="304200"/>
                  <a:pt x="1358900" y="679450"/>
                </a:cubicBezTo>
                <a:cubicBezTo>
                  <a:pt x="1358900" y="1054700"/>
                  <a:pt x="1054700" y="1358900"/>
                  <a:pt x="679450" y="1358900"/>
                </a:cubicBezTo>
                <a:cubicBezTo>
                  <a:pt x="304200" y="1358900"/>
                  <a:pt x="0" y="1054700"/>
                  <a:pt x="0" y="679450"/>
                </a:cubicBezTo>
                <a:cubicBezTo>
                  <a:pt x="0" y="304200"/>
                  <a:pt x="304200" y="0"/>
                  <a:pt x="6794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B256380-746F-4337-B22B-C1C8AFE3CC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21700" y="876300"/>
            <a:ext cx="1358900" cy="1358900"/>
          </a:xfrm>
          <a:custGeom>
            <a:avLst/>
            <a:gdLst>
              <a:gd name="connsiteX0" fmla="*/ 679450 w 1358900"/>
              <a:gd name="connsiteY0" fmla="*/ 0 h 1358900"/>
              <a:gd name="connsiteX1" fmla="*/ 1358900 w 1358900"/>
              <a:gd name="connsiteY1" fmla="*/ 679450 h 1358900"/>
              <a:gd name="connsiteX2" fmla="*/ 679450 w 1358900"/>
              <a:gd name="connsiteY2" fmla="*/ 1358900 h 1358900"/>
              <a:gd name="connsiteX3" fmla="*/ 0 w 1358900"/>
              <a:gd name="connsiteY3" fmla="*/ 679450 h 1358900"/>
              <a:gd name="connsiteX4" fmla="*/ 679450 w 1358900"/>
              <a:gd name="connsiteY4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900" h="1358900">
                <a:moveTo>
                  <a:pt x="679450" y="0"/>
                </a:moveTo>
                <a:cubicBezTo>
                  <a:pt x="1054700" y="0"/>
                  <a:pt x="1358900" y="304200"/>
                  <a:pt x="1358900" y="679450"/>
                </a:cubicBezTo>
                <a:cubicBezTo>
                  <a:pt x="1358900" y="1054700"/>
                  <a:pt x="1054700" y="1358900"/>
                  <a:pt x="679450" y="1358900"/>
                </a:cubicBezTo>
                <a:cubicBezTo>
                  <a:pt x="304200" y="1358900"/>
                  <a:pt x="0" y="1054700"/>
                  <a:pt x="0" y="679450"/>
                </a:cubicBezTo>
                <a:cubicBezTo>
                  <a:pt x="0" y="304200"/>
                  <a:pt x="304200" y="0"/>
                  <a:pt x="6794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531C90D-9383-4E6D-BC07-D98A5BDE88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4500" y="3517900"/>
            <a:ext cx="1358900" cy="1358900"/>
          </a:xfrm>
          <a:custGeom>
            <a:avLst/>
            <a:gdLst>
              <a:gd name="connsiteX0" fmla="*/ 679450 w 1358900"/>
              <a:gd name="connsiteY0" fmla="*/ 0 h 1358900"/>
              <a:gd name="connsiteX1" fmla="*/ 1358900 w 1358900"/>
              <a:gd name="connsiteY1" fmla="*/ 679450 h 1358900"/>
              <a:gd name="connsiteX2" fmla="*/ 679450 w 1358900"/>
              <a:gd name="connsiteY2" fmla="*/ 1358900 h 1358900"/>
              <a:gd name="connsiteX3" fmla="*/ 0 w 1358900"/>
              <a:gd name="connsiteY3" fmla="*/ 679450 h 1358900"/>
              <a:gd name="connsiteX4" fmla="*/ 679450 w 1358900"/>
              <a:gd name="connsiteY4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900" h="1358900">
                <a:moveTo>
                  <a:pt x="679450" y="0"/>
                </a:moveTo>
                <a:cubicBezTo>
                  <a:pt x="1054700" y="0"/>
                  <a:pt x="1358900" y="304200"/>
                  <a:pt x="1358900" y="679450"/>
                </a:cubicBezTo>
                <a:cubicBezTo>
                  <a:pt x="1358900" y="1054700"/>
                  <a:pt x="1054700" y="1358900"/>
                  <a:pt x="679450" y="1358900"/>
                </a:cubicBezTo>
                <a:cubicBezTo>
                  <a:pt x="304200" y="1358900"/>
                  <a:pt x="0" y="1054700"/>
                  <a:pt x="0" y="679450"/>
                </a:cubicBezTo>
                <a:cubicBezTo>
                  <a:pt x="0" y="304200"/>
                  <a:pt x="304200" y="0"/>
                  <a:pt x="6794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185D4E8-BE1C-4B78-BF8D-396599C9EEB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21700" y="3517900"/>
            <a:ext cx="1358900" cy="1358900"/>
          </a:xfrm>
          <a:custGeom>
            <a:avLst/>
            <a:gdLst>
              <a:gd name="connsiteX0" fmla="*/ 679450 w 1358900"/>
              <a:gd name="connsiteY0" fmla="*/ 0 h 1358900"/>
              <a:gd name="connsiteX1" fmla="*/ 1358900 w 1358900"/>
              <a:gd name="connsiteY1" fmla="*/ 679450 h 1358900"/>
              <a:gd name="connsiteX2" fmla="*/ 679450 w 1358900"/>
              <a:gd name="connsiteY2" fmla="*/ 1358900 h 1358900"/>
              <a:gd name="connsiteX3" fmla="*/ 0 w 1358900"/>
              <a:gd name="connsiteY3" fmla="*/ 679450 h 1358900"/>
              <a:gd name="connsiteX4" fmla="*/ 679450 w 1358900"/>
              <a:gd name="connsiteY4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900" h="1358900">
                <a:moveTo>
                  <a:pt x="679450" y="0"/>
                </a:moveTo>
                <a:cubicBezTo>
                  <a:pt x="1054700" y="0"/>
                  <a:pt x="1358900" y="304200"/>
                  <a:pt x="1358900" y="679450"/>
                </a:cubicBezTo>
                <a:cubicBezTo>
                  <a:pt x="1358900" y="1054700"/>
                  <a:pt x="1054700" y="1358900"/>
                  <a:pt x="679450" y="1358900"/>
                </a:cubicBezTo>
                <a:cubicBezTo>
                  <a:pt x="304200" y="1358900"/>
                  <a:pt x="0" y="1054700"/>
                  <a:pt x="0" y="679450"/>
                </a:cubicBezTo>
                <a:cubicBezTo>
                  <a:pt x="0" y="304200"/>
                  <a:pt x="304200" y="0"/>
                  <a:pt x="6794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8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C7BC-039D-443F-98D1-5B5B5F87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43A7-9872-45D6-A8F6-2602FBB4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8EF97-DBAB-40E5-9A56-8AB4D3DF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9C283-DC5E-4B8F-98B2-14AE199A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098" name="Picture 2" descr="coffee beans and coffee filled mug">
            <a:extLst>
              <a:ext uri="{FF2B5EF4-FFF2-40B4-BE49-F238E27FC236}">
                <a16:creationId xmlns:a16="http://schemas.microsoft.com/office/drawing/2014/main" id="{0E45AF92-5C1D-447A-8F90-7638B2513E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67" b="8889"/>
          <a:stretch/>
        </p:blipFill>
        <p:spPr bwMode="auto">
          <a:xfrm rot="16200000">
            <a:off x="7162800" y="1828800"/>
            <a:ext cx="3810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1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DA940-14AB-429C-8892-46C9F596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E7EBC-A3DE-4547-BCE1-4EE82667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0DC6D-7CDD-45F6-A2E9-F82D6D75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81799-1DAB-4745-AC1C-FC5BB95E9D74}"/>
              </a:ext>
            </a:extLst>
          </p:cNvPr>
          <p:cNvSpPr/>
          <p:nvPr userDrawn="1"/>
        </p:nvSpPr>
        <p:spPr>
          <a:xfrm>
            <a:off x="0" y="0"/>
            <a:ext cx="1727200" cy="6858000"/>
          </a:xfrm>
          <a:prstGeom prst="rect">
            <a:avLst/>
          </a:prstGeom>
          <a:solidFill>
            <a:srgbClr val="733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526AD-7EE9-418C-A704-0A7CA5D4CD08}"/>
              </a:ext>
            </a:extLst>
          </p:cNvPr>
          <p:cNvSpPr/>
          <p:nvPr userDrawn="1"/>
        </p:nvSpPr>
        <p:spPr>
          <a:xfrm>
            <a:off x="2032000" y="0"/>
            <a:ext cx="11557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F535D7-3FA2-4916-91A1-BA1F2FE131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9000" y="1758950"/>
            <a:ext cx="4495800" cy="3340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5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7E9DA-E9AE-469B-B616-05EB282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F0E7-FE9B-45AD-A8A1-84C6CD5B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A003D-F607-4FE3-A301-8EBE1222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74FB157-1F70-46D0-A359-3DAB372B22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34062" y="-1355251"/>
            <a:ext cx="4323876" cy="4323876"/>
          </a:xfrm>
          <a:custGeom>
            <a:avLst/>
            <a:gdLst>
              <a:gd name="connsiteX0" fmla="*/ 842276 w 1684552"/>
              <a:gd name="connsiteY0" fmla="*/ 0 h 1684552"/>
              <a:gd name="connsiteX1" fmla="*/ 1684552 w 1684552"/>
              <a:gd name="connsiteY1" fmla="*/ 842276 h 1684552"/>
              <a:gd name="connsiteX2" fmla="*/ 842276 w 1684552"/>
              <a:gd name="connsiteY2" fmla="*/ 1684552 h 1684552"/>
              <a:gd name="connsiteX3" fmla="*/ 0 w 1684552"/>
              <a:gd name="connsiteY3" fmla="*/ 842276 h 1684552"/>
              <a:gd name="connsiteX4" fmla="*/ 842276 w 1684552"/>
              <a:gd name="connsiteY4" fmla="*/ 0 h 168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552" h="1684552">
                <a:moveTo>
                  <a:pt x="842276" y="0"/>
                </a:moveTo>
                <a:cubicBezTo>
                  <a:pt x="1307452" y="0"/>
                  <a:pt x="1684552" y="377100"/>
                  <a:pt x="1684552" y="842276"/>
                </a:cubicBezTo>
                <a:cubicBezTo>
                  <a:pt x="1684552" y="1307452"/>
                  <a:pt x="1307452" y="1684552"/>
                  <a:pt x="842276" y="1684552"/>
                </a:cubicBezTo>
                <a:cubicBezTo>
                  <a:pt x="377100" y="1684552"/>
                  <a:pt x="0" y="1307452"/>
                  <a:pt x="0" y="842276"/>
                </a:cubicBezTo>
                <a:cubicBezTo>
                  <a:pt x="0" y="377100"/>
                  <a:pt x="377100" y="0"/>
                  <a:pt x="8422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ECF572C-3239-461F-AD8D-F7FCC454CA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97013" y="1095375"/>
            <a:ext cx="2084387" cy="31464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E783919-BB0C-41E1-A484-A849ED09CB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06850" y="1095152"/>
            <a:ext cx="2084387" cy="31464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8BA30F56-E567-4698-B048-37ED7E3D47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7386" y="1095151"/>
            <a:ext cx="2084387" cy="314642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765CC9B-56DD-40ED-883E-7DCBE15C19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10600" y="1095150"/>
            <a:ext cx="2084387" cy="31464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4D1E3-22B6-4393-9625-06C2A9EB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38EE-06BE-44D8-B9B8-1ED6E6FF368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2B0E0-D1E3-4FE3-B44B-96F0B1FB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985F3-5353-475B-AA4F-70DC745F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09D-70E4-40DC-8700-1A0059E90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CACC9-1FB7-4BFB-81A1-A72BEB54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576AB-7D6E-4D28-B8A2-A4BDC4BCB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6751-A2E6-464A-9514-767C5B415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38EE-06BE-44D8-B9B8-1ED6E6FF368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D0A3-506F-4D75-B270-7D1BECCC8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7B7F-F2B1-415A-9EF7-A0F0FBCB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09D-70E4-40DC-8700-1A0059E90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0" r:id="rId12"/>
    <p:sldLayoutId id="2147483654" r:id="rId13"/>
    <p:sldLayoutId id="214748365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901353EA-F756-48A2-BAF1-C11764A71B9E}"/>
              </a:ext>
            </a:extLst>
          </p:cNvPr>
          <p:cNvSpPr/>
          <p:nvPr/>
        </p:nvSpPr>
        <p:spPr>
          <a:xfrm>
            <a:off x="7635520" y="3429000"/>
            <a:ext cx="2000767" cy="2006054"/>
          </a:xfrm>
          <a:prstGeom prst="donut">
            <a:avLst/>
          </a:prstGeom>
          <a:gradFill flip="none" rotWithShape="1">
            <a:gsLst>
              <a:gs pos="54000">
                <a:srgbClr val="B89A8B"/>
              </a:gs>
              <a:gs pos="0">
                <a:srgbClr val="C89C88"/>
              </a:gs>
              <a:gs pos="100000">
                <a:srgbClr val="E0D4C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Placeholder 12" descr="A picture containing cup, person, coffee, food&#10;&#10;Description automatically generated">
            <a:extLst>
              <a:ext uri="{FF2B5EF4-FFF2-40B4-BE49-F238E27FC236}">
                <a16:creationId xmlns:a16="http://schemas.microsoft.com/office/drawing/2014/main" id="{B2C4E5F5-15A5-4E06-9B5B-61DB5E8871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692" b="16692"/>
          <a:stretch>
            <a:fillRect/>
          </a:stretch>
        </p:blipFill>
        <p:spPr>
          <a:xfrm>
            <a:off x="7793627" y="3589751"/>
            <a:ext cx="1684552" cy="168455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9206D9-3B0C-4FE6-A072-CB4FA371A2D3}"/>
              </a:ext>
            </a:extLst>
          </p:cNvPr>
          <p:cNvSpPr txBox="1"/>
          <p:nvPr/>
        </p:nvSpPr>
        <p:spPr>
          <a:xfrm>
            <a:off x="650432" y="1835425"/>
            <a:ext cx="7594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CPT</a:t>
            </a:r>
          </a:p>
          <a:p>
            <a:pPr algn="ctr"/>
            <a:r>
              <a:rPr lang="en-US" sz="6000" b="1" dirty="0">
                <a:solidFill>
                  <a:srgbClr val="733D25"/>
                </a:solidFill>
              </a:rPr>
              <a:t>COFFEE SHOP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232713F-BF1E-42FB-AF45-0F958875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43849" y="5435054"/>
            <a:ext cx="1401763" cy="1445398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7" r="12517"/>
          <a:stretch>
            <a:fillRect/>
          </a:stretch>
        </p:blipFill>
        <p:spPr>
          <a:xfrm>
            <a:off x="7114457" y="148387"/>
            <a:ext cx="6561225" cy="65612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784994">
            <a:off x="-873776" y="4100646"/>
            <a:ext cx="1402202" cy="1444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05440">
            <a:off x="-781028" y="2448183"/>
            <a:ext cx="1402202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6253F546-C9D1-469A-8007-8FABA7A408CB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9355" y="2892050"/>
            <a:ext cx="2098158" cy="26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4161B33C-2B18-4C4F-9738-5A23AF09E363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9930" y="1718251"/>
            <a:ext cx="2084387" cy="296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5DDD2620-0AEC-4CA2-9290-44FBC38B369E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9648" y="3509983"/>
            <a:ext cx="2084387" cy="298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65BB2C-3091-4A98-B202-375DC035DA40}"/>
              </a:ext>
            </a:extLst>
          </p:cNvPr>
          <p:cNvSpPr txBox="1"/>
          <p:nvPr/>
        </p:nvSpPr>
        <p:spPr>
          <a:xfrm>
            <a:off x="2845782" y="339836"/>
            <a:ext cx="355599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/>
              <a:t>จัดทำโดย</a:t>
            </a:r>
            <a:endParaRPr lang="en-US" sz="3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456C0-3E5C-40A7-846B-D004BB1978C3}"/>
              </a:ext>
            </a:extLst>
          </p:cNvPr>
          <p:cNvSpPr/>
          <p:nvPr/>
        </p:nvSpPr>
        <p:spPr>
          <a:xfrm>
            <a:off x="3900287" y="3979116"/>
            <a:ext cx="2084387" cy="700933"/>
          </a:xfrm>
          <a:prstGeom prst="rect">
            <a:avLst/>
          </a:prstGeom>
          <a:solidFill>
            <a:srgbClr val="733D25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FE70C-7B81-4F4B-A568-06D3A0A37016}"/>
              </a:ext>
            </a:extLst>
          </p:cNvPr>
          <p:cNvSpPr/>
          <p:nvPr/>
        </p:nvSpPr>
        <p:spPr>
          <a:xfrm>
            <a:off x="6639354" y="4817467"/>
            <a:ext cx="2098158" cy="700933"/>
          </a:xfrm>
          <a:prstGeom prst="rect">
            <a:avLst/>
          </a:prstGeom>
          <a:solidFill>
            <a:srgbClr val="733D25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626E8-AAC4-4617-ACF6-FD13B599583F}"/>
              </a:ext>
            </a:extLst>
          </p:cNvPr>
          <p:cNvSpPr/>
          <p:nvPr/>
        </p:nvSpPr>
        <p:spPr>
          <a:xfrm>
            <a:off x="9649648" y="5793175"/>
            <a:ext cx="2084387" cy="700933"/>
          </a:xfrm>
          <a:prstGeom prst="rect">
            <a:avLst/>
          </a:prstGeom>
          <a:solidFill>
            <a:srgbClr val="733D25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49EEF-61CC-4D5E-BF94-3A9D12B06306}"/>
              </a:ext>
            </a:extLst>
          </p:cNvPr>
          <p:cNvSpPr/>
          <p:nvPr/>
        </p:nvSpPr>
        <p:spPr>
          <a:xfrm>
            <a:off x="9528652" y="5754071"/>
            <a:ext cx="2326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</a:rPr>
              <a:t>นายธนาคาร เสกรัมย์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6140202513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C32FC6-DA3E-4862-A51E-1E59D0F86F66}"/>
              </a:ext>
            </a:extLst>
          </p:cNvPr>
          <p:cNvSpPr/>
          <p:nvPr/>
        </p:nvSpPr>
        <p:spPr>
          <a:xfrm>
            <a:off x="1433979" y="3691051"/>
            <a:ext cx="2326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1FC3F-0784-4D3F-93F2-36757639D6AF}"/>
              </a:ext>
            </a:extLst>
          </p:cNvPr>
          <p:cNvSpPr/>
          <p:nvPr/>
        </p:nvSpPr>
        <p:spPr>
          <a:xfrm>
            <a:off x="3760357" y="3914083"/>
            <a:ext cx="2326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</a:rPr>
              <a:t>นายชานนท์ เขื่อนศรี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6140201507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2E8C2-619C-4865-BBCD-DD993B000D5D}"/>
              </a:ext>
            </a:extLst>
          </p:cNvPr>
          <p:cNvSpPr/>
          <p:nvPr/>
        </p:nvSpPr>
        <p:spPr>
          <a:xfrm>
            <a:off x="6525244" y="4809246"/>
            <a:ext cx="2326378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750" b="1" dirty="0">
                <a:solidFill>
                  <a:schemeClr val="bg1"/>
                </a:solidFill>
              </a:rPr>
              <a:t>นางสาวพัชนิดา เขียวเล็ก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6140203966</a:t>
            </a:r>
            <a:endParaRPr lang="th-TH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3207738" cy="68580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9617325" y="33377"/>
            <a:ext cx="2560055" cy="2683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32" y="-537019"/>
            <a:ext cx="5830619" cy="43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ffee beans on table">
            <a:extLst>
              <a:ext uri="{FF2B5EF4-FFF2-40B4-BE49-F238E27FC236}">
                <a16:creationId xmlns:a16="http://schemas.microsoft.com/office/drawing/2014/main" id="{70E7CACE-3731-4868-885D-7C7D4E02D17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t="6923" b="169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38D22A-993E-4DAA-878E-834AE9B4DBB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33D25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86AC5-76BC-4063-BEDC-BB38ACED58B6}"/>
              </a:ext>
            </a:extLst>
          </p:cNvPr>
          <p:cNvSpPr txBox="1"/>
          <p:nvPr/>
        </p:nvSpPr>
        <p:spPr>
          <a:xfrm>
            <a:off x="6654801" y="467975"/>
            <a:ext cx="5206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</a:rPr>
              <a:t>วัตถุประสงค์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362264-64F4-4F60-A68D-5BFEA8B0E083}"/>
              </a:ext>
            </a:extLst>
          </p:cNvPr>
          <p:cNvSpPr/>
          <p:nvPr/>
        </p:nvSpPr>
        <p:spPr>
          <a:xfrm>
            <a:off x="6896100" y="1549400"/>
            <a:ext cx="8255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6BD617-B46B-4C3D-AAFD-4801D553A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1675" y="1649075"/>
            <a:ext cx="514350" cy="571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1A1377-403F-4F03-9A11-C98852EE4456}"/>
              </a:ext>
            </a:extLst>
          </p:cNvPr>
          <p:cNvSpPr/>
          <p:nvPr/>
        </p:nvSpPr>
        <p:spPr>
          <a:xfrm>
            <a:off x="6896100" y="2692400"/>
            <a:ext cx="8255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8DA9F-6660-40B0-B2E4-F9B648D74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150" y="2819400"/>
            <a:ext cx="485775" cy="571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81E1D9-E1DB-4D68-AD58-98269CEA42F7}"/>
              </a:ext>
            </a:extLst>
          </p:cNvPr>
          <p:cNvSpPr/>
          <p:nvPr/>
        </p:nvSpPr>
        <p:spPr>
          <a:xfrm>
            <a:off x="6872287" y="3835400"/>
            <a:ext cx="8255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F4BEF1E-0C3A-4AB5-A5AC-3C0EF58AD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4537" y="3986212"/>
            <a:ext cx="381000" cy="5238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B6FACC-F626-45B3-94AC-707EF7B24B5A}"/>
              </a:ext>
            </a:extLst>
          </p:cNvPr>
          <p:cNvSpPr/>
          <p:nvPr/>
        </p:nvSpPr>
        <p:spPr>
          <a:xfrm>
            <a:off x="7877175" y="1542722"/>
            <a:ext cx="3717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20A76-E555-49F7-8B28-E5355D2407E8}"/>
              </a:ext>
            </a:extLst>
          </p:cNvPr>
          <p:cNvSpPr/>
          <p:nvPr/>
        </p:nvSpPr>
        <p:spPr>
          <a:xfrm>
            <a:off x="7877175" y="1697355"/>
            <a:ext cx="3984625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จัดทำขึ้นเพื่อต่อยอดจาก </a:t>
            </a:r>
            <a:r>
              <a:rPr lang="en-US" sz="1400" dirty="0" err="1">
                <a:solidFill>
                  <a:schemeClr val="bg1"/>
                </a:solidFill>
              </a:rPr>
              <a:t>final.sql</a:t>
            </a:r>
            <a:r>
              <a:rPr lang="en-US" sz="1400" dirty="0">
                <a:solidFill>
                  <a:schemeClr val="bg1"/>
                </a:solidFill>
              </a:rPr>
              <a:t>  </a:t>
            </a:r>
            <a:r>
              <a:rPr lang="th-TH" sz="1400" dirty="0">
                <a:solidFill>
                  <a:schemeClr val="bg1"/>
                </a:solidFill>
              </a:rPr>
              <a:t>มาพัฒนาเป็นโปรแกรม สำหรับร้านกาแฟ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0B6B1A-0FB3-4FBC-9144-E1C902D54F1C}"/>
              </a:ext>
            </a:extLst>
          </p:cNvPr>
          <p:cNvSpPr/>
          <p:nvPr/>
        </p:nvSpPr>
        <p:spPr>
          <a:xfrm>
            <a:off x="7867649" y="2863621"/>
            <a:ext cx="398462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นำความรู้จากการเรียนมาปรับใช้กับชิ้นงาน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517D9-4BDE-4C70-9CB7-95FA071D94C8}"/>
              </a:ext>
            </a:extLst>
          </p:cNvPr>
          <p:cNvSpPr/>
          <p:nvPr/>
        </p:nvSpPr>
        <p:spPr>
          <a:xfrm>
            <a:off x="7867650" y="4112012"/>
            <a:ext cx="398462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เพื่อพัฒนาทักษะในด้านต่างๆ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3F555-D150-4DB7-AF48-EE409EE58290}"/>
              </a:ext>
            </a:extLst>
          </p:cNvPr>
          <p:cNvGrpSpPr/>
          <p:nvPr/>
        </p:nvGrpSpPr>
        <p:grpSpPr>
          <a:xfrm>
            <a:off x="5040761" y="2432009"/>
            <a:ext cx="2326378" cy="682909"/>
            <a:chOff x="5040760" y="2312481"/>
            <a:chExt cx="2326378" cy="6829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334016-C9C8-4FAD-9F05-CAF25617CAB0}"/>
                </a:ext>
              </a:extLst>
            </p:cNvPr>
            <p:cNvSpPr/>
            <p:nvPr/>
          </p:nvSpPr>
          <p:spPr>
            <a:xfrm>
              <a:off x="5040760" y="2312481"/>
              <a:ext cx="23263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10000"/>
                    </a:schemeClr>
                  </a:solidFill>
                </a:rPr>
                <a:t>Photoshop</a:t>
              </a:r>
              <a:r>
                <a:rPr lang="en-US" sz="2000" b="1" dirty="0">
                  <a:solidFill>
                    <a:srgbClr val="733D25"/>
                  </a:solidFill>
                </a:rPr>
                <a:t>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258E04-6681-4C54-9E6F-840BCC5C8747}"/>
                </a:ext>
              </a:extLst>
            </p:cNvPr>
            <p:cNvSpPr/>
            <p:nvPr/>
          </p:nvSpPr>
          <p:spPr>
            <a:xfrm>
              <a:off x="5040760" y="2601436"/>
              <a:ext cx="2326377" cy="393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1400" dirty="0"/>
                <a:t>ใช้ออกแบบกราฟฟิก</a:t>
              </a:r>
              <a:endParaRPr lang="en-US" sz="1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1C29DD-C4C7-49D1-9FA2-1F77F3683748}"/>
              </a:ext>
            </a:extLst>
          </p:cNvPr>
          <p:cNvGrpSpPr/>
          <p:nvPr/>
        </p:nvGrpSpPr>
        <p:grpSpPr>
          <a:xfrm>
            <a:off x="9099662" y="2425676"/>
            <a:ext cx="2326378" cy="984530"/>
            <a:chOff x="5040760" y="2312481"/>
            <a:chExt cx="2326378" cy="98453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FB1B45-4803-4585-B601-0DBA02BB2B21}"/>
                </a:ext>
              </a:extLst>
            </p:cNvPr>
            <p:cNvSpPr/>
            <p:nvPr/>
          </p:nvSpPr>
          <p:spPr>
            <a:xfrm>
              <a:off x="5040760" y="2312481"/>
              <a:ext cx="23263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10000"/>
                    </a:schemeClr>
                  </a:solidFill>
                </a:rPr>
                <a:t>Visual studio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18B444-B71D-4EC6-8A56-F580BAEF88F0}"/>
                </a:ext>
              </a:extLst>
            </p:cNvPr>
            <p:cNvSpPr/>
            <p:nvPr/>
          </p:nvSpPr>
          <p:spPr>
            <a:xfrm>
              <a:off x="5040760" y="2601436"/>
              <a:ext cx="2326377" cy="695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1400" dirty="0"/>
                <a:t>ใช้ในการเขียนโค้ดเพื่อสร้างตัวโปรแกรม</a:t>
              </a:r>
              <a:endParaRPr lang="en-US" sz="1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87FD0-D82C-4515-B6ED-D13697222574}"/>
              </a:ext>
            </a:extLst>
          </p:cNvPr>
          <p:cNvGrpSpPr/>
          <p:nvPr/>
        </p:nvGrpSpPr>
        <p:grpSpPr>
          <a:xfrm>
            <a:off x="6760257" y="5159532"/>
            <a:ext cx="2326378" cy="794064"/>
            <a:chOff x="6543637" y="2202582"/>
            <a:chExt cx="2326378" cy="7940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FC51C6-3DD3-40C1-B00E-290C6E86CB25}"/>
                </a:ext>
              </a:extLst>
            </p:cNvPr>
            <p:cNvSpPr/>
            <p:nvPr/>
          </p:nvSpPr>
          <p:spPr>
            <a:xfrm>
              <a:off x="6543637" y="2202582"/>
              <a:ext cx="23263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accent6">
                      <a:lumMod val="10000"/>
                    </a:schemeClr>
                  </a:solidFill>
                </a:rPr>
                <a:t>phpMyAdmin</a:t>
              </a:r>
              <a:endParaRPr lang="en-US" sz="20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D2ACB4-08C3-48D7-8475-85D46AA2FCA7}"/>
                </a:ext>
              </a:extLst>
            </p:cNvPr>
            <p:cNvSpPr/>
            <p:nvPr/>
          </p:nvSpPr>
          <p:spPr>
            <a:xfrm>
              <a:off x="6543637" y="2602692"/>
              <a:ext cx="2326377" cy="393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1400" dirty="0"/>
                <a:t>ใช้ในการสร้าง </a:t>
              </a:r>
              <a:r>
                <a:rPr lang="en-US" sz="1400" dirty="0"/>
                <a:t>Data base</a:t>
              </a:r>
            </a:p>
          </p:txBody>
        </p:sp>
      </p:grp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>
            <a:fillRect/>
          </a:stretch>
        </p:blipFill>
        <p:spPr>
          <a:xfrm>
            <a:off x="9570373" y="876300"/>
            <a:ext cx="1358900" cy="135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1" r="2115" b="1498"/>
          <a:stretch/>
        </p:blipFill>
        <p:spPr>
          <a:xfrm>
            <a:off x="7231436" y="3523044"/>
            <a:ext cx="1358900" cy="135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TextBox 27"/>
          <p:cNvSpPr txBox="1"/>
          <p:nvPr/>
        </p:nvSpPr>
        <p:spPr>
          <a:xfrm>
            <a:off x="-1" y="0"/>
            <a:ext cx="3308237" cy="7109639"/>
          </a:xfrm>
          <a:prstGeom prst="rect">
            <a:avLst/>
          </a:prstGeom>
          <a:solidFill>
            <a:srgbClr val="733D25"/>
          </a:solidFill>
        </p:spPr>
        <p:txBody>
          <a:bodyPr wrap="square" rtlCol="0">
            <a:spAutoFit/>
          </a:bodyPr>
          <a:lstStyle/>
          <a:p>
            <a:endParaRPr lang="th-TH" sz="4000" dirty="0"/>
          </a:p>
          <a:p>
            <a:endParaRPr lang="th-TH" sz="4000" dirty="0"/>
          </a:p>
          <a:p>
            <a:r>
              <a:rPr lang="th-TH" sz="4000" dirty="0">
                <a:solidFill>
                  <a:schemeClr val="bg1"/>
                </a:solidFill>
              </a:rPr>
              <a:t> โปรแกรมที่ใช้</a:t>
            </a:r>
          </a:p>
          <a:p>
            <a:endParaRPr lang="th-TH" sz="4000" dirty="0"/>
          </a:p>
          <a:p>
            <a:endParaRPr lang="th-TH" sz="4000" dirty="0"/>
          </a:p>
          <a:p>
            <a:endParaRPr lang="th-TH" sz="4000" dirty="0"/>
          </a:p>
          <a:p>
            <a:endParaRPr lang="th-TH" sz="4000" dirty="0"/>
          </a:p>
          <a:p>
            <a:endParaRPr lang="th-TH" sz="4000" dirty="0"/>
          </a:p>
          <a:p>
            <a:endParaRPr lang="th-TH" sz="4000" dirty="0"/>
          </a:p>
          <a:p>
            <a:endParaRPr lang="th-TH" sz="4000" dirty="0"/>
          </a:p>
          <a:p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790141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latlay photography of five latte cups">
            <a:extLst>
              <a:ext uri="{FF2B5EF4-FFF2-40B4-BE49-F238E27FC236}">
                <a16:creationId xmlns:a16="http://schemas.microsoft.com/office/drawing/2014/main" id="{5569725D-BB01-442A-9945-A7BB16DC8A6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4" b="29514"/>
          <a:stretch>
            <a:fillRect/>
          </a:stretch>
        </p:blipFill>
        <p:spPr bwMode="auto">
          <a:xfrm>
            <a:off x="0" y="-13741"/>
            <a:ext cx="12192000" cy="522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675EDE-0525-485C-B3D0-BA9D51E6CCF9}"/>
              </a:ext>
            </a:extLst>
          </p:cNvPr>
          <p:cNvSpPr/>
          <p:nvPr/>
        </p:nvSpPr>
        <p:spPr>
          <a:xfrm>
            <a:off x="0" y="3456709"/>
            <a:ext cx="12192000" cy="1752600"/>
          </a:xfrm>
          <a:prstGeom prst="rect">
            <a:avLst/>
          </a:prstGeom>
          <a:solidFill>
            <a:srgbClr val="733D25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54546-32EA-466D-8BDC-BA34943D07A7}"/>
              </a:ext>
            </a:extLst>
          </p:cNvPr>
          <p:cNvSpPr txBox="1"/>
          <p:nvPr/>
        </p:nvSpPr>
        <p:spPr>
          <a:xfrm>
            <a:off x="658073" y="3812866"/>
            <a:ext cx="7594599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</a:rPr>
              <a:t>กระบวนการทำงาน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255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r="12162"/>
          <a:stretch>
            <a:fillRect/>
          </a:stretch>
        </p:blipFill>
        <p:spPr>
          <a:xfrm>
            <a:off x="3413165" y="1381889"/>
            <a:ext cx="5331918" cy="38248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92295">
            <a:off x="10936263" y="-49511"/>
            <a:ext cx="1402202" cy="1444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8962">
            <a:off x="11790704" y="935831"/>
            <a:ext cx="1402202" cy="1444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886" y="1057643"/>
            <a:ext cx="1402202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r="12144"/>
          <a:stretch>
            <a:fillRect/>
          </a:stretch>
        </p:blipFill>
        <p:spPr>
          <a:xfrm>
            <a:off x="3962193" y="980820"/>
            <a:ext cx="5278582" cy="3340100"/>
          </a:xfrm>
        </p:spPr>
      </p:pic>
    </p:spTree>
    <p:extLst>
      <p:ext uri="{BB962C8B-B14F-4D97-AF65-F5344CB8AC3E}">
        <p14:creationId xmlns:p14="http://schemas.microsoft.com/office/powerpoint/2010/main" val="158367288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9" r="-836"/>
          <a:stretch/>
        </p:blipFill>
        <p:spPr>
          <a:xfrm>
            <a:off x="3807518" y="1258326"/>
            <a:ext cx="5223163" cy="3340100"/>
          </a:xfrm>
        </p:spPr>
      </p:pic>
    </p:spTree>
    <p:extLst>
      <p:ext uri="{BB962C8B-B14F-4D97-AF65-F5344CB8AC3E}">
        <p14:creationId xmlns:p14="http://schemas.microsoft.com/office/powerpoint/2010/main" val="261752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FA5554-F9BF-4640-AF12-582A25321A61}"/>
              </a:ext>
            </a:extLst>
          </p:cNvPr>
          <p:cNvSpPr txBox="1"/>
          <p:nvPr/>
        </p:nvSpPr>
        <p:spPr>
          <a:xfrm>
            <a:off x="877316" y="1574445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b="1" dirty="0">
                <a:solidFill>
                  <a:srgbClr val="733D25"/>
                </a:solidFill>
              </a:rPr>
              <a:t>การดำเนินงาน</a:t>
            </a:r>
            <a:endParaRPr lang="en-US" sz="6000" b="1" dirty="0">
              <a:solidFill>
                <a:srgbClr val="733D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0549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offee and succulent plants">
            <a:extLst>
              <a:ext uri="{FF2B5EF4-FFF2-40B4-BE49-F238E27FC236}">
                <a16:creationId xmlns:a16="http://schemas.microsoft.com/office/drawing/2014/main" id="{3311CFAB-BFC8-4E31-B241-8D700533C27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2" b="2698"/>
          <a:stretch/>
        </p:blipFill>
        <p:spPr bwMode="auto">
          <a:xfrm>
            <a:off x="0" y="4055930"/>
            <a:ext cx="12192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2E7C62-EE29-42AB-914F-7D24BAE14819}"/>
              </a:ext>
            </a:extLst>
          </p:cNvPr>
          <p:cNvSpPr/>
          <p:nvPr/>
        </p:nvSpPr>
        <p:spPr>
          <a:xfrm>
            <a:off x="23808" y="4074846"/>
            <a:ext cx="12192000" cy="3162300"/>
          </a:xfrm>
          <a:prstGeom prst="rect">
            <a:avLst/>
          </a:prstGeom>
          <a:solidFill>
            <a:srgbClr val="733D2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953631-1615-4BFB-9D11-775D3C7379CF}"/>
              </a:ext>
            </a:extLst>
          </p:cNvPr>
          <p:cNvSpPr/>
          <p:nvPr/>
        </p:nvSpPr>
        <p:spPr>
          <a:xfrm>
            <a:off x="955158" y="1807535"/>
            <a:ext cx="10092070" cy="2658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242648-8866-40C4-95CB-6763719545D5}"/>
              </a:ext>
            </a:extLst>
          </p:cNvPr>
          <p:cNvSpPr/>
          <p:nvPr/>
        </p:nvSpPr>
        <p:spPr>
          <a:xfrm>
            <a:off x="1711842" y="1807535"/>
            <a:ext cx="265814" cy="2658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C4560F-5035-4858-A046-94E2CB50979C}"/>
              </a:ext>
            </a:extLst>
          </p:cNvPr>
          <p:cNvSpPr/>
          <p:nvPr/>
        </p:nvSpPr>
        <p:spPr>
          <a:xfrm>
            <a:off x="4430966" y="1807535"/>
            <a:ext cx="265814" cy="2658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B2F6EF-38FB-4ECB-8326-4E571E3704B7}"/>
              </a:ext>
            </a:extLst>
          </p:cNvPr>
          <p:cNvSpPr/>
          <p:nvPr/>
        </p:nvSpPr>
        <p:spPr>
          <a:xfrm>
            <a:off x="7150089" y="1807535"/>
            <a:ext cx="265814" cy="2658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DEC5D0-23E2-4FB2-9E37-788948769D3D}"/>
              </a:ext>
            </a:extLst>
          </p:cNvPr>
          <p:cNvSpPr/>
          <p:nvPr/>
        </p:nvSpPr>
        <p:spPr>
          <a:xfrm>
            <a:off x="9869214" y="1796903"/>
            <a:ext cx="265814" cy="2658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57F45A-61F4-4EAA-B9AF-FA1921ADD6D5}"/>
              </a:ext>
            </a:extLst>
          </p:cNvPr>
          <p:cNvGrpSpPr/>
          <p:nvPr/>
        </p:nvGrpSpPr>
        <p:grpSpPr>
          <a:xfrm>
            <a:off x="681560" y="2176227"/>
            <a:ext cx="2326378" cy="984530"/>
            <a:chOff x="5040760" y="2312481"/>
            <a:chExt cx="2326378" cy="9845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0BD205-B37C-4677-B788-128E26FA7371}"/>
                </a:ext>
              </a:extLst>
            </p:cNvPr>
            <p:cNvSpPr/>
            <p:nvPr/>
          </p:nvSpPr>
          <p:spPr>
            <a:xfrm>
              <a:off x="5040760" y="2312481"/>
              <a:ext cx="23263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733D25"/>
                  </a:solidFill>
                </a:rPr>
                <a:t>แบ่งหน้าที่</a:t>
              </a:r>
              <a:endParaRPr lang="en-US" sz="2000" b="1" dirty="0">
                <a:solidFill>
                  <a:srgbClr val="733D25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03568-9C53-4D34-8917-65EE677CC3C5}"/>
                </a:ext>
              </a:extLst>
            </p:cNvPr>
            <p:cNvSpPr/>
            <p:nvPr/>
          </p:nvSpPr>
          <p:spPr>
            <a:xfrm>
              <a:off x="5040760" y="2601436"/>
              <a:ext cx="2326377" cy="695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1400" dirty="0"/>
                <a:t>แบ่งหน้าที่ตามความถนัดของคนในกลุ่ม</a:t>
              </a:r>
              <a:endParaRPr lang="en-US" sz="1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EE92DE-9AEF-4227-9CE6-9BA897CADB85}"/>
              </a:ext>
            </a:extLst>
          </p:cNvPr>
          <p:cNvGrpSpPr/>
          <p:nvPr/>
        </p:nvGrpSpPr>
        <p:grpSpPr>
          <a:xfrm>
            <a:off x="3400684" y="583360"/>
            <a:ext cx="2326378" cy="984530"/>
            <a:chOff x="5040760" y="2312481"/>
            <a:chExt cx="2326378" cy="9845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B51C35-D410-46A3-B249-C4AA41DF3E01}"/>
                </a:ext>
              </a:extLst>
            </p:cNvPr>
            <p:cNvSpPr/>
            <p:nvPr/>
          </p:nvSpPr>
          <p:spPr>
            <a:xfrm>
              <a:off x="5040760" y="2312481"/>
              <a:ext cx="23263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733D25"/>
                  </a:solidFill>
                </a:rPr>
                <a:t>ออกแบบ</a:t>
              </a:r>
              <a:r>
                <a:rPr lang="en-US" sz="2000" b="1" dirty="0">
                  <a:solidFill>
                    <a:srgbClr val="733D25"/>
                  </a:solidFill>
                </a:rPr>
                <a:t>Database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81DC03-9FC2-4C6B-A822-79B7AA39E67B}"/>
                </a:ext>
              </a:extLst>
            </p:cNvPr>
            <p:cNvSpPr/>
            <p:nvPr/>
          </p:nvSpPr>
          <p:spPr>
            <a:xfrm>
              <a:off x="5040760" y="2601436"/>
              <a:ext cx="2326377" cy="695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1400" dirty="0"/>
                <a:t>ออกแบบ</a:t>
              </a:r>
              <a:r>
                <a:rPr lang="en-US" sz="1400" dirty="0"/>
                <a:t>Data base </a:t>
              </a:r>
              <a:r>
                <a:rPr lang="th-TH" sz="1400" dirty="0"/>
                <a:t>ในการเก็บข้อมูลต่างๆ</a:t>
              </a:r>
              <a:endParaRPr lang="en-US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3DB20F-7FF1-4709-A221-EE65D43FFA79}"/>
              </a:ext>
            </a:extLst>
          </p:cNvPr>
          <p:cNvGrpSpPr/>
          <p:nvPr/>
        </p:nvGrpSpPr>
        <p:grpSpPr>
          <a:xfrm>
            <a:off x="6119808" y="2213295"/>
            <a:ext cx="2326378" cy="984530"/>
            <a:chOff x="5040760" y="2312481"/>
            <a:chExt cx="2326378" cy="9845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9D0681-C64E-486E-81A6-9111495DA101}"/>
                </a:ext>
              </a:extLst>
            </p:cNvPr>
            <p:cNvSpPr/>
            <p:nvPr/>
          </p:nvSpPr>
          <p:spPr>
            <a:xfrm>
              <a:off x="5040760" y="2312481"/>
              <a:ext cx="23263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733D25"/>
                  </a:solidFill>
                </a:rPr>
                <a:t>ออกแบบกราฟฟิก</a:t>
              </a:r>
              <a:endParaRPr lang="en-US" sz="2000" b="1" dirty="0">
                <a:solidFill>
                  <a:srgbClr val="733D25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DB8380-AF89-41B6-82D3-6486558FB2CD}"/>
                </a:ext>
              </a:extLst>
            </p:cNvPr>
            <p:cNvSpPr/>
            <p:nvPr/>
          </p:nvSpPr>
          <p:spPr>
            <a:xfrm>
              <a:off x="5040760" y="2601436"/>
              <a:ext cx="2326377" cy="695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1400" dirty="0"/>
                <a:t>ออกแบบโลโก้ และหน้าตาของโปรแกรม</a:t>
              </a:r>
              <a:endParaRPr lang="en-US" sz="1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2580EB-F4CC-4D2E-B3EC-ED81F8C66F92}"/>
              </a:ext>
            </a:extLst>
          </p:cNvPr>
          <p:cNvGrpSpPr/>
          <p:nvPr/>
        </p:nvGrpSpPr>
        <p:grpSpPr>
          <a:xfrm>
            <a:off x="8838932" y="629338"/>
            <a:ext cx="2326378" cy="682909"/>
            <a:chOff x="5040760" y="2312481"/>
            <a:chExt cx="2326378" cy="68290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4B203-B119-46BB-A4D4-812C615A8C09}"/>
                </a:ext>
              </a:extLst>
            </p:cNvPr>
            <p:cNvSpPr/>
            <p:nvPr/>
          </p:nvSpPr>
          <p:spPr>
            <a:xfrm>
              <a:off x="5040760" y="2312481"/>
              <a:ext cx="23263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733D25"/>
                  </a:solidFill>
                </a:rPr>
                <a:t>ออกแบบโปรแกรม</a:t>
              </a:r>
              <a:endParaRPr lang="en-US" sz="2000" b="1" dirty="0">
                <a:solidFill>
                  <a:srgbClr val="733D25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DFA0A1-2721-4FEA-B0ED-E934E05F70A4}"/>
                </a:ext>
              </a:extLst>
            </p:cNvPr>
            <p:cNvSpPr/>
            <p:nvPr/>
          </p:nvSpPr>
          <p:spPr>
            <a:xfrm>
              <a:off x="5040760" y="2601436"/>
              <a:ext cx="2326377" cy="393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1400" dirty="0"/>
                <a:t>ออกแบบตัวโปรกรมด้วย </a:t>
              </a:r>
              <a:r>
                <a:rPr lang="en-US" sz="1400" dirty="0"/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05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owerPointHub-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33D25"/>
      </a:accent1>
      <a:accent2>
        <a:srgbClr val="574632"/>
      </a:accent2>
      <a:accent3>
        <a:srgbClr val="8A683B"/>
      </a:accent3>
      <a:accent4>
        <a:srgbClr val="AB8021"/>
      </a:accent4>
      <a:accent5>
        <a:srgbClr val="C29F79"/>
      </a:accent5>
      <a:accent6>
        <a:srgbClr val="E1D4CB"/>
      </a:accent6>
      <a:hlink>
        <a:srgbClr val="0563C1"/>
      </a:hlink>
      <a:folHlink>
        <a:srgbClr val="954F72"/>
      </a:folHlink>
    </a:clrScheme>
    <a:fontScheme name="Custom 9">
      <a:majorFont>
        <a:latin typeface="Athiti Medium"/>
        <a:ea typeface=""/>
        <a:cs typeface="Athiti Medium"/>
      </a:majorFont>
      <a:minorFont>
        <a:latin typeface="Athiti"/>
        <a:ea typeface=""/>
        <a:cs typeface="Athi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126</Words>
  <Application>Microsoft Office PowerPoint</Application>
  <PresentationFormat>แบบจอกว้าง</PresentationFormat>
  <Paragraphs>40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5" baseType="lpstr">
      <vt:lpstr>Calibri</vt:lpstr>
      <vt:lpstr>Arial</vt:lpstr>
      <vt:lpstr>Athiti Medium</vt:lpstr>
      <vt:lpstr>Athiti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Thanakarn Bank</cp:lastModifiedBy>
  <cp:revision>54</cp:revision>
  <dcterms:created xsi:type="dcterms:W3CDTF">2019-09-08T11:31:55Z</dcterms:created>
  <dcterms:modified xsi:type="dcterms:W3CDTF">2020-04-26T19:28:43Z</dcterms:modified>
</cp:coreProperties>
</file>