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7" r:id="rId11"/>
    <p:sldId id="266" r:id="rId12"/>
    <p:sldId id="268" r:id="rId13"/>
    <p:sldId id="269" r:id="rId14"/>
    <p:sldId id="273" r:id="rId15"/>
    <p:sldId id="274" r:id="rId16"/>
    <p:sldId id="270" r:id="rId17"/>
    <p:sldId id="271" r:id="rId18"/>
    <p:sldId id="275" r:id="rId19"/>
    <p:sldId id="276" r:id="rId20"/>
    <p:sldId id="277" r:id="rId21"/>
    <p:sldId id="278"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98E5-589E-4AA9-9252-BE9419C49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93DD74-34CD-47CC-8292-27B2EC824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1DBB9-E927-4410-9622-6ECD553B95D6}"/>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5" name="Footer Placeholder 4">
            <a:extLst>
              <a:ext uri="{FF2B5EF4-FFF2-40B4-BE49-F238E27FC236}">
                <a16:creationId xmlns:a16="http://schemas.microsoft.com/office/drawing/2014/main" id="{F142503D-5D3A-45A9-827A-8BA5F2196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88313-420E-41A7-A8A4-E86627AEAFD8}"/>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209176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E51D-FB09-40EB-965F-C1F2EB781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C9FAA-659F-424C-8793-9EAE3B55E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72834-286F-4B28-8630-42656E5507C2}"/>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5" name="Footer Placeholder 4">
            <a:extLst>
              <a:ext uri="{FF2B5EF4-FFF2-40B4-BE49-F238E27FC236}">
                <a16:creationId xmlns:a16="http://schemas.microsoft.com/office/drawing/2014/main" id="{A89C3F18-0C93-48D4-BCEB-98F180214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1E926-8F24-4E00-BEA6-EB6C53FC3608}"/>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4876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C5E04-B408-4414-A6C4-94783C6ADB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BA945B-5C08-487D-886B-ADA9DA875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46CBC-87F7-424E-A0B2-1F09C9F4C652}"/>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5" name="Footer Placeholder 4">
            <a:extLst>
              <a:ext uri="{FF2B5EF4-FFF2-40B4-BE49-F238E27FC236}">
                <a16:creationId xmlns:a16="http://schemas.microsoft.com/office/drawing/2014/main" id="{F05C7632-F249-443A-9FF2-D17B7F01A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2D4F7-9CD9-468C-B3DA-1448AFA27818}"/>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67548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D352-DF38-4758-B754-79AC276B2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8FA22-9DBD-4A29-8140-2876A14830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B9B54-7736-49F5-BE34-27F6D523BAE6}"/>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5" name="Footer Placeholder 4">
            <a:extLst>
              <a:ext uri="{FF2B5EF4-FFF2-40B4-BE49-F238E27FC236}">
                <a16:creationId xmlns:a16="http://schemas.microsoft.com/office/drawing/2014/main" id="{2B3023A5-31FD-4B55-B89D-D2E809B5A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5FE56-1CD6-45E4-96E8-A10EE9F8A1A7}"/>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122169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903-8D66-49C9-8254-E665D146E9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10062-7DFC-4235-BDDA-E5FD90647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6AA8C2-BFBE-456B-8150-EEB943FB3F4E}"/>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5" name="Footer Placeholder 4">
            <a:extLst>
              <a:ext uri="{FF2B5EF4-FFF2-40B4-BE49-F238E27FC236}">
                <a16:creationId xmlns:a16="http://schemas.microsoft.com/office/drawing/2014/main" id="{07A432DE-FE36-4FD3-8CB5-F163194D7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9AD19-8B14-4B63-80EC-D3113BDF3317}"/>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19217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F93D-00FC-4C13-A812-AE076E5BC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1C5E3-BC87-4A07-9F24-2AE9EA609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56DA51-1C00-4F03-83B3-1F0F858270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0A69A2-5D28-490F-A5AA-4419643B77F4}"/>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6" name="Footer Placeholder 5">
            <a:extLst>
              <a:ext uri="{FF2B5EF4-FFF2-40B4-BE49-F238E27FC236}">
                <a16:creationId xmlns:a16="http://schemas.microsoft.com/office/drawing/2014/main" id="{1B1F100F-F718-4D5D-9C01-193CC93E8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CE502-941E-45AE-8684-22CD23FC364C}"/>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194002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0278-D222-43B6-A50B-2EC892DC96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C7E63-4BEA-4A9D-B8CF-D2C7109F9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59780-4BDA-45E7-81D8-E082FE483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D1B55A-B88C-48A0-A8A2-723A4A7361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8784F-F8B2-4A2C-8DFB-7974277EC9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C705EC-7A8A-4055-9676-1E921CC0E88F}"/>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8" name="Footer Placeholder 7">
            <a:extLst>
              <a:ext uri="{FF2B5EF4-FFF2-40B4-BE49-F238E27FC236}">
                <a16:creationId xmlns:a16="http://schemas.microsoft.com/office/drawing/2014/main" id="{C56C7DBF-D328-499B-AA6D-7D2D4820B4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533142-6D05-41B9-B7B1-648308C8CEEF}"/>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48911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32ED-F7C7-456E-8475-DCAE07D23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6CD49D-0FDC-4EBD-972E-1712873AE4B6}"/>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4" name="Footer Placeholder 3">
            <a:extLst>
              <a:ext uri="{FF2B5EF4-FFF2-40B4-BE49-F238E27FC236}">
                <a16:creationId xmlns:a16="http://schemas.microsoft.com/office/drawing/2014/main" id="{81881EC0-2354-49A9-9FD7-CF6DA6EB04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C7F0ED-6280-4A66-9FA9-0B0D9C73992C}"/>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162069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73776-466D-4A2C-87E6-1A467CE404D8}"/>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3" name="Footer Placeholder 2">
            <a:extLst>
              <a:ext uri="{FF2B5EF4-FFF2-40B4-BE49-F238E27FC236}">
                <a16:creationId xmlns:a16="http://schemas.microsoft.com/office/drawing/2014/main" id="{A6054495-3FFA-4234-8E64-089FFC4F86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B022C1-0D3A-4D60-BEA8-2225BE9B3D6E}"/>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2055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5D1C-303F-41C2-9C1E-8F9308659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CEA968-FFA3-46AB-8E83-79E4076C2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44B5A0-EF54-4D4B-9BCA-B271E0BCA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77ACC-1DCB-4EC9-BA50-9F385C9E1F9F}"/>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6" name="Footer Placeholder 5">
            <a:extLst>
              <a:ext uri="{FF2B5EF4-FFF2-40B4-BE49-F238E27FC236}">
                <a16:creationId xmlns:a16="http://schemas.microsoft.com/office/drawing/2014/main" id="{D922260D-BCF9-4597-B342-737F1E983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1D1EC-8086-4A62-BB40-86F2F8E4F142}"/>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374643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1875-C499-4EB3-8C7E-939CE847E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0F9D9-EF8F-47A1-8CAF-B6562CCAB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1235E-7AF0-4F67-9E88-BF4450DE5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62598-2F50-4618-A0E1-941FF8605BAC}"/>
              </a:ext>
            </a:extLst>
          </p:cNvPr>
          <p:cNvSpPr>
            <a:spLocks noGrp="1"/>
          </p:cNvSpPr>
          <p:nvPr>
            <p:ph type="dt" sz="half" idx="10"/>
          </p:nvPr>
        </p:nvSpPr>
        <p:spPr/>
        <p:txBody>
          <a:bodyPr/>
          <a:lstStyle/>
          <a:p>
            <a:fld id="{D3601124-CE56-4C18-9535-64ACEB41DE59}" type="datetimeFigureOut">
              <a:rPr lang="en-US" smtClean="0"/>
              <a:t>7/13/2021</a:t>
            </a:fld>
            <a:endParaRPr lang="en-US"/>
          </a:p>
        </p:txBody>
      </p:sp>
      <p:sp>
        <p:nvSpPr>
          <p:cNvPr id="6" name="Footer Placeholder 5">
            <a:extLst>
              <a:ext uri="{FF2B5EF4-FFF2-40B4-BE49-F238E27FC236}">
                <a16:creationId xmlns:a16="http://schemas.microsoft.com/office/drawing/2014/main" id="{B8D371D8-23E6-4217-8FE2-C4A01BA87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9F63C8-9A89-40FA-AE60-2B1C1F5E573C}"/>
              </a:ext>
            </a:extLst>
          </p:cNvPr>
          <p:cNvSpPr>
            <a:spLocks noGrp="1"/>
          </p:cNvSpPr>
          <p:nvPr>
            <p:ph type="sldNum" sz="quarter" idx="12"/>
          </p:nvPr>
        </p:nvSpPr>
        <p:spPr/>
        <p:txBody>
          <a:bodyPr/>
          <a:lstStyle/>
          <a:p>
            <a:fld id="{F1C38849-3B65-4A9F-B4FE-BF6A4ADE6BD8}" type="slidenum">
              <a:rPr lang="en-US" smtClean="0"/>
              <a:t>‹#›</a:t>
            </a:fld>
            <a:endParaRPr lang="en-US"/>
          </a:p>
        </p:txBody>
      </p:sp>
    </p:spTree>
    <p:extLst>
      <p:ext uri="{BB962C8B-B14F-4D97-AF65-F5344CB8AC3E}">
        <p14:creationId xmlns:p14="http://schemas.microsoft.com/office/powerpoint/2010/main" val="48382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D347F-0F92-4CEF-B772-DD10C1F80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D93B0-2687-4D2C-B4F1-7C8F6EAF1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D6C34-7399-4E06-91A3-CE4A0CCEA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01124-CE56-4C18-9535-64ACEB41DE59}" type="datetimeFigureOut">
              <a:rPr lang="en-US" smtClean="0"/>
              <a:t>7/13/2021</a:t>
            </a:fld>
            <a:endParaRPr lang="en-US"/>
          </a:p>
        </p:txBody>
      </p:sp>
      <p:sp>
        <p:nvSpPr>
          <p:cNvPr id="5" name="Footer Placeholder 4">
            <a:extLst>
              <a:ext uri="{FF2B5EF4-FFF2-40B4-BE49-F238E27FC236}">
                <a16:creationId xmlns:a16="http://schemas.microsoft.com/office/drawing/2014/main" id="{5AD41115-E914-48AC-9435-9A2B0219E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006BD6-8F46-4890-9ECD-A7C5AA747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38849-3B65-4A9F-B4FE-BF6A4ADE6BD8}" type="slidenum">
              <a:rPr lang="en-US" smtClean="0"/>
              <a:t>‹#›</a:t>
            </a:fld>
            <a:endParaRPr lang="en-US"/>
          </a:p>
        </p:txBody>
      </p:sp>
    </p:spTree>
    <p:extLst>
      <p:ext uri="{BB962C8B-B14F-4D97-AF65-F5344CB8AC3E}">
        <p14:creationId xmlns:p14="http://schemas.microsoft.com/office/powerpoint/2010/main" val="1944235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2A7316-FE1F-401F-B1DC-98ACC648B6E9}"/>
              </a:ext>
            </a:extLst>
          </p:cNvPr>
          <p:cNvSpPr txBox="1"/>
          <p:nvPr/>
        </p:nvSpPr>
        <p:spPr>
          <a:xfrm>
            <a:off x="1262770" y="5250455"/>
            <a:ext cx="1298713" cy="369332"/>
          </a:xfrm>
          <a:prstGeom prst="rect">
            <a:avLst/>
          </a:prstGeom>
          <a:noFill/>
        </p:spPr>
        <p:txBody>
          <a:bodyPr wrap="square" rtlCol="0">
            <a:spAutoFit/>
          </a:bodyPr>
          <a:lstStyle/>
          <a:p>
            <a:pPr algn="ctr"/>
            <a:r>
              <a:rPr lang="en-US" dirty="0"/>
              <a:t>user</a:t>
            </a:r>
          </a:p>
        </p:txBody>
      </p:sp>
      <p:sp>
        <p:nvSpPr>
          <p:cNvPr id="5" name="TextBox 4">
            <a:extLst>
              <a:ext uri="{FF2B5EF4-FFF2-40B4-BE49-F238E27FC236}">
                <a16:creationId xmlns:a16="http://schemas.microsoft.com/office/drawing/2014/main" id="{B4A3FB45-5FA9-4171-8030-7E87E4987858}"/>
              </a:ext>
            </a:extLst>
          </p:cNvPr>
          <p:cNvSpPr txBox="1"/>
          <p:nvPr/>
        </p:nvSpPr>
        <p:spPr>
          <a:xfrm>
            <a:off x="9281471" y="5308360"/>
            <a:ext cx="798617" cy="369332"/>
          </a:xfrm>
          <a:prstGeom prst="rect">
            <a:avLst/>
          </a:prstGeom>
          <a:noFill/>
        </p:spPr>
        <p:txBody>
          <a:bodyPr wrap="none" rtlCol="0">
            <a:spAutoFit/>
          </a:bodyPr>
          <a:lstStyle/>
          <a:p>
            <a:pPr algn="ctr"/>
            <a:r>
              <a:rPr lang="en-US" dirty="0"/>
              <a:t>Admin</a:t>
            </a:r>
          </a:p>
        </p:txBody>
      </p:sp>
      <p:sp>
        <p:nvSpPr>
          <p:cNvPr id="6" name="TextBox 5">
            <a:extLst>
              <a:ext uri="{FF2B5EF4-FFF2-40B4-BE49-F238E27FC236}">
                <a16:creationId xmlns:a16="http://schemas.microsoft.com/office/drawing/2014/main" id="{AC4396F5-84CB-4A7A-AA18-B58490A921F1}"/>
              </a:ext>
            </a:extLst>
          </p:cNvPr>
          <p:cNvSpPr txBox="1"/>
          <p:nvPr/>
        </p:nvSpPr>
        <p:spPr>
          <a:xfrm>
            <a:off x="1311964" y="2610678"/>
            <a:ext cx="1276311" cy="369332"/>
          </a:xfrm>
          <a:prstGeom prst="rect">
            <a:avLst/>
          </a:prstGeom>
          <a:noFill/>
        </p:spPr>
        <p:txBody>
          <a:bodyPr wrap="none" rtlCol="0">
            <a:spAutoFit/>
          </a:bodyPr>
          <a:lstStyle/>
          <a:p>
            <a:r>
              <a:rPr lang="en-US" dirty="0"/>
              <a:t>Mobile App</a:t>
            </a:r>
          </a:p>
        </p:txBody>
      </p:sp>
      <p:sp>
        <p:nvSpPr>
          <p:cNvPr id="7" name="TextBox 6">
            <a:extLst>
              <a:ext uri="{FF2B5EF4-FFF2-40B4-BE49-F238E27FC236}">
                <a16:creationId xmlns:a16="http://schemas.microsoft.com/office/drawing/2014/main" id="{EDE7A6C6-A8B7-4FC5-A906-EA943335BA08}"/>
              </a:ext>
            </a:extLst>
          </p:cNvPr>
          <p:cNvSpPr txBox="1"/>
          <p:nvPr/>
        </p:nvSpPr>
        <p:spPr>
          <a:xfrm>
            <a:off x="5051558" y="3988903"/>
            <a:ext cx="1297343" cy="369332"/>
          </a:xfrm>
          <a:prstGeom prst="rect">
            <a:avLst/>
          </a:prstGeom>
          <a:noFill/>
        </p:spPr>
        <p:txBody>
          <a:bodyPr wrap="none" rtlCol="0">
            <a:spAutoFit/>
          </a:bodyPr>
          <a:lstStyle/>
          <a:p>
            <a:r>
              <a:rPr lang="en-US" dirty="0" err="1"/>
              <a:t>FireBase</a:t>
            </a:r>
            <a:r>
              <a:rPr lang="en-US" dirty="0"/>
              <a:t> DB</a:t>
            </a:r>
          </a:p>
        </p:txBody>
      </p:sp>
      <p:sp>
        <p:nvSpPr>
          <p:cNvPr id="8" name="TextBox 7">
            <a:extLst>
              <a:ext uri="{FF2B5EF4-FFF2-40B4-BE49-F238E27FC236}">
                <a16:creationId xmlns:a16="http://schemas.microsoft.com/office/drawing/2014/main" id="{8CF3339F-81E4-4CA3-88AC-00FD4EA403B8}"/>
              </a:ext>
            </a:extLst>
          </p:cNvPr>
          <p:cNvSpPr txBox="1"/>
          <p:nvPr/>
        </p:nvSpPr>
        <p:spPr>
          <a:xfrm>
            <a:off x="5212205" y="1543009"/>
            <a:ext cx="785664" cy="369332"/>
          </a:xfrm>
          <a:prstGeom prst="rect">
            <a:avLst/>
          </a:prstGeom>
          <a:noFill/>
        </p:spPr>
        <p:txBody>
          <a:bodyPr wrap="none" rtlCol="0">
            <a:spAutoFit/>
          </a:bodyPr>
          <a:lstStyle/>
          <a:p>
            <a:r>
              <a:rPr lang="en-US" dirty="0"/>
              <a:t>Server</a:t>
            </a:r>
          </a:p>
        </p:txBody>
      </p:sp>
      <p:sp>
        <p:nvSpPr>
          <p:cNvPr id="9" name="TextBox 8">
            <a:extLst>
              <a:ext uri="{FF2B5EF4-FFF2-40B4-BE49-F238E27FC236}">
                <a16:creationId xmlns:a16="http://schemas.microsoft.com/office/drawing/2014/main" id="{3936EBC8-D478-489A-8181-1AB1DFC99F9D}"/>
              </a:ext>
            </a:extLst>
          </p:cNvPr>
          <p:cNvSpPr txBox="1"/>
          <p:nvPr/>
        </p:nvSpPr>
        <p:spPr>
          <a:xfrm>
            <a:off x="8990630" y="2610678"/>
            <a:ext cx="1442318" cy="369332"/>
          </a:xfrm>
          <a:prstGeom prst="rect">
            <a:avLst/>
          </a:prstGeom>
          <a:noFill/>
        </p:spPr>
        <p:txBody>
          <a:bodyPr wrap="none" rtlCol="0">
            <a:spAutoFit/>
          </a:bodyPr>
          <a:lstStyle/>
          <a:p>
            <a:r>
              <a:rPr lang="en-US" dirty="0"/>
              <a:t>Web Browser</a:t>
            </a:r>
          </a:p>
        </p:txBody>
      </p:sp>
      <p:pic>
        <p:nvPicPr>
          <p:cNvPr id="1026" name="Picture 2" descr="Mobile Phone App Icon - Amashusho ~ Images">
            <a:extLst>
              <a:ext uri="{FF2B5EF4-FFF2-40B4-BE49-F238E27FC236}">
                <a16:creationId xmlns:a16="http://schemas.microsoft.com/office/drawing/2014/main" id="{7AB160E7-A378-47CD-8B83-08E605268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878" y="1238212"/>
            <a:ext cx="1246498" cy="1304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uter Icons Web browser Google Chrome, Globe Icon, blue, apartment, logo  png | PNGWing">
            <a:extLst>
              <a:ext uri="{FF2B5EF4-FFF2-40B4-BE49-F238E27FC236}">
                <a16:creationId xmlns:a16="http://schemas.microsoft.com/office/drawing/2014/main" id="{F9EBDE7B-A954-4A30-94C1-540369885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1924" y="1364974"/>
            <a:ext cx="1177713" cy="1177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rebase Brand Guidelines">
            <a:extLst>
              <a:ext uri="{FF2B5EF4-FFF2-40B4-BE49-F238E27FC236}">
                <a16:creationId xmlns:a16="http://schemas.microsoft.com/office/drawing/2014/main" id="{406BBCA5-AE4E-4E84-95B8-A28B02214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873" y="2805283"/>
            <a:ext cx="3134259" cy="10774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rver icon on white background - Stock Illustration [36282500] - PIXTA">
            <a:extLst>
              <a:ext uri="{FF2B5EF4-FFF2-40B4-BE49-F238E27FC236}">
                <a16:creationId xmlns:a16="http://schemas.microsoft.com/office/drawing/2014/main" id="{D5A13BFF-F10C-49D8-BD33-CEEACC9FB9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0903" y="221782"/>
            <a:ext cx="1248269" cy="12993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ree User Group Icon, Symbol. Download in PNG, SVG format.">
            <a:extLst>
              <a:ext uri="{FF2B5EF4-FFF2-40B4-BE49-F238E27FC236}">
                <a16:creationId xmlns:a16="http://schemas.microsoft.com/office/drawing/2014/main" id="{E1A8745F-AE4C-45B5-BBD8-3391781985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0034" y="4216586"/>
            <a:ext cx="1091774" cy="109177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Free Secure Admin Icon of Flat style - Available in SVG, PNG, EPS, AI &amp;amp; Icon  fonts">
            <a:extLst>
              <a:ext uri="{FF2B5EF4-FFF2-40B4-BE49-F238E27FC236}">
                <a16:creationId xmlns:a16="http://schemas.microsoft.com/office/drawing/2014/main" id="{9254E217-88BC-4885-B0C9-63F4254311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28680" y="4075285"/>
            <a:ext cx="1204268" cy="120426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63AA6B7B-62E8-4500-A083-14503A763A75}"/>
              </a:ext>
            </a:extLst>
          </p:cNvPr>
          <p:cNvCxnSpPr/>
          <p:nvPr/>
        </p:nvCxnSpPr>
        <p:spPr>
          <a:xfrm flipV="1">
            <a:off x="1881809" y="3180522"/>
            <a:ext cx="0" cy="808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2D6B21D-A142-450D-B8B5-CAD71265D074}"/>
              </a:ext>
            </a:extLst>
          </p:cNvPr>
          <p:cNvCxnSpPr/>
          <p:nvPr/>
        </p:nvCxnSpPr>
        <p:spPr>
          <a:xfrm>
            <a:off x="2849217" y="1543009"/>
            <a:ext cx="201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80D2EF-5827-49D7-A9A1-E2032F5E8FA5}"/>
              </a:ext>
            </a:extLst>
          </p:cNvPr>
          <p:cNvCxnSpPr/>
          <p:nvPr/>
        </p:nvCxnSpPr>
        <p:spPr>
          <a:xfrm flipH="1">
            <a:off x="2849217" y="1139687"/>
            <a:ext cx="201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5052EB-2A6D-4161-908C-9AB47D1ACD28}"/>
              </a:ext>
            </a:extLst>
          </p:cNvPr>
          <p:cNvCxnSpPr/>
          <p:nvPr/>
        </p:nvCxnSpPr>
        <p:spPr>
          <a:xfrm>
            <a:off x="2849217" y="2146852"/>
            <a:ext cx="1346656" cy="658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7425AE4-6A1F-490F-8917-4ACBB6430AA0}"/>
              </a:ext>
            </a:extLst>
          </p:cNvPr>
          <p:cNvCxnSpPr/>
          <p:nvPr/>
        </p:nvCxnSpPr>
        <p:spPr>
          <a:xfrm flipH="1" flipV="1">
            <a:off x="2690191" y="2542687"/>
            <a:ext cx="1285461" cy="63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531352-071A-46BC-BEE3-72D07766AEAD}"/>
              </a:ext>
            </a:extLst>
          </p:cNvPr>
          <p:cNvCxnSpPr/>
          <p:nvPr/>
        </p:nvCxnSpPr>
        <p:spPr>
          <a:xfrm>
            <a:off x="6229172" y="1139687"/>
            <a:ext cx="2543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89ECD4-4C4F-4408-B3B9-015A2394AA15}"/>
              </a:ext>
            </a:extLst>
          </p:cNvPr>
          <p:cNvCxnSpPr/>
          <p:nvPr/>
        </p:nvCxnSpPr>
        <p:spPr>
          <a:xfrm flipH="1">
            <a:off x="6296001" y="1543009"/>
            <a:ext cx="23709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CF3C89-92CA-4B61-B33F-DE1B8E3D3F66}"/>
              </a:ext>
            </a:extLst>
          </p:cNvPr>
          <p:cNvCxnSpPr/>
          <p:nvPr/>
        </p:nvCxnSpPr>
        <p:spPr>
          <a:xfrm flipV="1">
            <a:off x="9634330" y="2980010"/>
            <a:ext cx="0" cy="90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025C5124-8792-437D-91C9-BE93A9F24729}"/>
              </a:ext>
            </a:extLst>
          </p:cNvPr>
          <p:cNvCxnSpPr>
            <a:cxnSpLocks/>
          </p:cNvCxnSpPr>
          <p:nvPr/>
        </p:nvCxnSpPr>
        <p:spPr>
          <a:xfrm flipH="1">
            <a:off x="5340627" y="1912341"/>
            <a:ext cx="12620" cy="106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39CA1C62-D36F-46D7-9A73-7EB54F30FB62}"/>
              </a:ext>
            </a:extLst>
          </p:cNvPr>
          <p:cNvCxnSpPr/>
          <p:nvPr/>
        </p:nvCxnSpPr>
        <p:spPr>
          <a:xfrm flipV="1">
            <a:off x="5870710" y="1925593"/>
            <a:ext cx="0" cy="1067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75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b="1" u="sng" dirty="0">
                <a:solidFill>
                  <a:schemeClr val="tx1"/>
                </a:solidFill>
              </a:rPr>
              <a:t>บทเรียนทั้งหมด</a:t>
            </a:r>
          </a:p>
          <a:p>
            <a:endParaRPr lang="th-TH" dirty="0">
              <a:solidFill>
                <a:schemeClr val="tx1"/>
              </a:solidFill>
            </a:endParaRPr>
          </a:p>
          <a:p>
            <a:r>
              <a:rPr lang="th-TH"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a:t>
            </a:r>
            <a:r>
              <a:rPr lang="th-TH" b="1" u="sng" dirty="0">
                <a:solidFill>
                  <a:schemeClr val="tx1"/>
                </a:solidFill>
              </a:rPr>
              <a:t>บทเรียนทั้งหมด</a:t>
            </a:r>
            <a:r>
              <a:rPr lang="th-TH" dirty="0">
                <a:solidFill>
                  <a:schemeClr val="tx1"/>
                </a:solidFill>
              </a:rPr>
              <a:t>	เพิ่มบทเรียน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ดูรายละเอียดบทเรียน</a:t>
            </a:r>
            <a:endParaRPr lang="en-US" dirty="0"/>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ชื่อบทเรียน </a:t>
            </a:r>
            <a:r>
              <a:rPr lang="en-US" dirty="0"/>
              <a:t>: Description 1	</a:t>
            </a:r>
            <a:r>
              <a:rPr lang="th-TH" dirty="0"/>
              <a:t>ประเภทบทเรียน </a:t>
            </a:r>
            <a:r>
              <a:rPr lang="en-US" dirty="0"/>
              <a:t>: </a:t>
            </a:r>
            <a:r>
              <a:rPr lang="th-TH" dirty="0"/>
              <a:t>คำอธิบาย	</a:t>
            </a:r>
            <a:r>
              <a:rPr lang="en-US" dirty="0"/>
              <a:t>               </a:t>
            </a:r>
            <a:r>
              <a:rPr lang="th-TH" dirty="0"/>
              <a:t>ขั้นตอนทั้งหมด </a:t>
            </a:r>
            <a:r>
              <a:rPr lang="en-US" dirty="0"/>
              <a:t>2</a:t>
            </a:r>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pPr algn="ctr"/>
            <a:r>
              <a:rPr lang="en-US" dirty="0"/>
              <a:t>						                    </a:t>
            </a:r>
            <a:r>
              <a:rPr lang="th-TH" dirty="0"/>
              <a:t>ขั้นตอน </a:t>
            </a:r>
            <a:r>
              <a:rPr lang="en-US" dirty="0"/>
              <a:t>1/2</a:t>
            </a:r>
            <a:endParaRPr lang="th-TH" dirty="0"/>
          </a:p>
          <a:p>
            <a:pPr algn="ctr"/>
            <a:endParaRPr lang="th-TH" dirty="0"/>
          </a:p>
          <a:p>
            <a:pPr algn="ctr"/>
            <a:endParaRPr lang="th-TH" dirty="0"/>
          </a:p>
          <a:p>
            <a:pPr algn="ctr"/>
            <a:endParaRPr lang="th-TH" dirty="0"/>
          </a:p>
          <a:p>
            <a:pPr algn="ctr"/>
            <a:r>
              <a:rPr lang="en-US" dirty="0"/>
              <a:t>Content</a:t>
            </a:r>
            <a:endParaRPr lang="th-TH" dirty="0"/>
          </a:p>
          <a:p>
            <a:pPr algn="ctr"/>
            <a:endParaRPr lang="th-TH" dirty="0"/>
          </a:p>
          <a:p>
            <a:pPr algn="ctr"/>
            <a:endParaRPr lang="th-TH" dirty="0"/>
          </a:p>
          <a:p>
            <a:pPr algn="ctr"/>
            <a:endParaRPr lang="th-TH" dirty="0"/>
          </a:p>
          <a:p>
            <a:pPr algn="ctr"/>
            <a:r>
              <a:rPr lang="en-US" dirty="0"/>
              <a:t>							</a:t>
            </a:r>
          </a:p>
        </p:txBody>
      </p:sp>
      <p:sp>
        <p:nvSpPr>
          <p:cNvPr id="19" name="Rectangle: Rounded Corners 18">
            <a:extLst>
              <a:ext uri="{FF2B5EF4-FFF2-40B4-BE49-F238E27FC236}">
                <a16:creationId xmlns:a16="http://schemas.microsoft.com/office/drawing/2014/main" id="{442EB5DB-D985-492B-A377-C4550EC9ABF8}"/>
              </a:ext>
            </a:extLst>
          </p:cNvPr>
          <p:cNvSpPr/>
          <p:nvPr/>
        </p:nvSpPr>
        <p:spPr>
          <a:xfrm>
            <a:off x="9395791" y="5420139"/>
            <a:ext cx="1378227"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ปุ่มขั้นตอนถัดไป</a:t>
            </a:r>
            <a:endParaRPr lang="en-US" dirty="0"/>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54018" y="2772153"/>
            <a:ext cx="106017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Tree>
    <p:extLst>
      <p:ext uri="{BB962C8B-B14F-4D97-AF65-F5344CB8AC3E}">
        <p14:creationId xmlns:p14="http://schemas.microsoft.com/office/powerpoint/2010/main" val="232452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b="1" u="sng" dirty="0">
                <a:solidFill>
                  <a:schemeClr val="tx1"/>
                </a:solidFill>
              </a:rPr>
              <a:t>บทเรียนทั้งหมด</a:t>
            </a:r>
          </a:p>
          <a:p>
            <a:endParaRPr lang="th-TH" dirty="0">
              <a:solidFill>
                <a:schemeClr val="tx1"/>
              </a:solidFill>
            </a:endParaRPr>
          </a:p>
          <a:p>
            <a:r>
              <a:rPr lang="th-TH"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a:t>
            </a:r>
            <a:r>
              <a:rPr lang="th-TH" b="1" u="sng" dirty="0">
                <a:solidFill>
                  <a:schemeClr val="tx1"/>
                </a:solidFill>
              </a:rPr>
              <a:t>บทเรียนทั้งหมด</a:t>
            </a:r>
            <a:r>
              <a:rPr lang="th-TH" dirty="0">
                <a:solidFill>
                  <a:schemeClr val="tx1"/>
                </a:solidFill>
              </a:rPr>
              <a:t>	เพิ่มบทเรียน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ดูรายละเอียดบทเรียน</a:t>
            </a:r>
            <a:endParaRPr lang="en-US" dirty="0"/>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ชื่อบทเรียน </a:t>
            </a:r>
            <a:r>
              <a:rPr lang="en-US" dirty="0"/>
              <a:t>: Description 1	</a:t>
            </a:r>
            <a:r>
              <a:rPr lang="th-TH" dirty="0"/>
              <a:t>ประเภทบทเรียน </a:t>
            </a:r>
            <a:r>
              <a:rPr lang="en-US" dirty="0"/>
              <a:t>: </a:t>
            </a:r>
            <a:r>
              <a:rPr lang="th-TH" dirty="0"/>
              <a:t>คำอธิบาย	</a:t>
            </a:r>
            <a:r>
              <a:rPr lang="en-US" dirty="0"/>
              <a:t>               </a:t>
            </a:r>
            <a:r>
              <a:rPr lang="th-TH" dirty="0"/>
              <a:t>ขั้นตอนทั้งหมด </a:t>
            </a:r>
            <a:r>
              <a:rPr lang="en-US" dirty="0"/>
              <a:t>2</a:t>
            </a:r>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pPr algn="ctr"/>
            <a:r>
              <a:rPr lang="en-US" dirty="0"/>
              <a:t>						                    </a:t>
            </a:r>
            <a:r>
              <a:rPr lang="th-TH" dirty="0"/>
              <a:t>ขั้นตอน </a:t>
            </a:r>
            <a:r>
              <a:rPr lang="en-US" dirty="0"/>
              <a:t>2/2</a:t>
            </a:r>
            <a:endParaRPr lang="th-TH" dirty="0"/>
          </a:p>
          <a:p>
            <a:pPr algn="ctr"/>
            <a:endParaRPr lang="th-TH" dirty="0"/>
          </a:p>
          <a:p>
            <a:pPr algn="ctr"/>
            <a:endParaRPr lang="th-TH" dirty="0"/>
          </a:p>
          <a:p>
            <a:pPr algn="ctr"/>
            <a:endParaRPr lang="th-TH" dirty="0"/>
          </a:p>
          <a:p>
            <a:pPr algn="ctr"/>
            <a:r>
              <a:rPr lang="en-US" dirty="0"/>
              <a:t>Content</a:t>
            </a:r>
            <a:endParaRPr lang="th-TH" dirty="0"/>
          </a:p>
          <a:p>
            <a:pPr algn="ctr"/>
            <a:endParaRPr lang="th-TH" dirty="0"/>
          </a:p>
          <a:p>
            <a:pPr algn="ctr"/>
            <a:endParaRPr lang="th-TH" dirty="0"/>
          </a:p>
          <a:p>
            <a:pPr algn="ctr"/>
            <a:endParaRPr lang="th-TH" dirty="0"/>
          </a:p>
          <a:p>
            <a:pPr algn="ctr"/>
            <a:r>
              <a:rPr lang="en-US" dirty="0"/>
              <a:t>							</a:t>
            </a:r>
          </a:p>
        </p:txBody>
      </p:sp>
      <p:sp>
        <p:nvSpPr>
          <p:cNvPr id="19" name="Rectangle: Rounded Corners 18">
            <a:extLst>
              <a:ext uri="{FF2B5EF4-FFF2-40B4-BE49-F238E27FC236}">
                <a16:creationId xmlns:a16="http://schemas.microsoft.com/office/drawing/2014/main" id="{442EB5DB-D985-492B-A377-C4550EC9ABF8}"/>
              </a:ext>
            </a:extLst>
          </p:cNvPr>
          <p:cNvSpPr/>
          <p:nvPr/>
        </p:nvSpPr>
        <p:spPr>
          <a:xfrm>
            <a:off x="3154016" y="5550497"/>
            <a:ext cx="1457741"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ปุ่มขั้นตอนที่ผ่านมา</a:t>
            </a:r>
            <a:endParaRPr lang="en-US" dirty="0"/>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54018" y="2772153"/>
            <a:ext cx="106017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Tree>
    <p:extLst>
      <p:ext uri="{BB962C8B-B14F-4D97-AF65-F5344CB8AC3E}">
        <p14:creationId xmlns:p14="http://schemas.microsoft.com/office/powerpoint/2010/main" val="350726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ประเภทคำอธิบาย</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คำอธิบาย  ขั้นตอนที่ </a:t>
            </a:r>
            <a:r>
              <a:rPr lang="en-US" dirty="0"/>
              <a:t>1</a:t>
            </a:r>
            <a:endParaRPr lang="th-TH" dirty="0"/>
          </a:p>
          <a:p>
            <a:r>
              <a:rPr lang="th-TH" dirty="0"/>
              <a:t>ชื่อบทเรียน </a:t>
            </a:r>
            <a:r>
              <a:rPr lang="en-US" dirty="0"/>
              <a:t>: ___________________________</a:t>
            </a:r>
          </a:p>
          <a:p>
            <a:r>
              <a:rPr lang="th-TH" dirty="0"/>
              <a:t>เนื้อหาบทเรียน </a:t>
            </a:r>
            <a:r>
              <a:rPr lang="en-US" dirty="0"/>
              <a:t>____________________________________________________________________________________________________________________________________</a:t>
            </a:r>
          </a:p>
          <a:p>
            <a:r>
              <a:rPr lang="th-TH" dirty="0"/>
              <a:t>คำแปล </a:t>
            </a:r>
            <a:r>
              <a:rPr lang="en-US" dirty="0"/>
              <a:t>____________________________________________________________________________________________________________________________________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46977" y="5534002"/>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350679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ประเภทคำอธิบาย</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2585323"/>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คำอธิบาย  ขั้นตอนที่ </a:t>
            </a:r>
            <a:r>
              <a:rPr lang="en-US" dirty="0"/>
              <a:t>2</a:t>
            </a:r>
            <a:endParaRPr lang="th-TH" dirty="0"/>
          </a:p>
          <a:p>
            <a:r>
              <a:rPr lang="th-TH" dirty="0"/>
              <a:t>ชื่อบทเรียน </a:t>
            </a:r>
            <a:r>
              <a:rPr lang="en-US" dirty="0"/>
              <a:t>: ___________________________</a:t>
            </a:r>
          </a:p>
          <a:p>
            <a:r>
              <a:rPr lang="th-TH" dirty="0"/>
              <a:t>เนื้อหาบทเรียน </a:t>
            </a:r>
            <a:r>
              <a:rPr lang="en-US" dirty="0"/>
              <a:t>____________________________________________________________________________________________________________________________________</a:t>
            </a:r>
          </a:p>
          <a:p>
            <a:r>
              <a:rPr lang="th-TH" dirty="0"/>
              <a:t>คำแปล </a:t>
            </a:r>
            <a:r>
              <a:rPr lang="en-US" dirty="0"/>
              <a:t>____________________________________________________________________________________________________________________________________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46977" y="5534002"/>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424083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0FFE8-2CC0-43A2-B6F8-D1D95CA6FCB5}"/>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graphicFrame>
        <p:nvGraphicFramePr>
          <p:cNvPr id="19" name="Table 19">
            <a:extLst>
              <a:ext uri="{FF2B5EF4-FFF2-40B4-BE49-F238E27FC236}">
                <a16:creationId xmlns:a16="http://schemas.microsoft.com/office/drawing/2014/main" id="{8FFE8F7D-D4D5-4A5F-8746-4FFAB3E5CE65}"/>
              </a:ext>
            </a:extLst>
          </p:cNvPr>
          <p:cNvGraphicFramePr>
            <a:graphicFrameLocks noGrp="1"/>
          </p:cNvGraphicFramePr>
          <p:nvPr>
            <p:extLst>
              <p:ext uri="{D42A27DB-BD31-4B8C-83A1-F6EECF244321}">
                <p14:modId xmlns:p14="http://schemas.microsoft.com/office/powerpoint/2010/main" val="2076215237"/>
              </p:ext>
            </p:extLst>
          </p:nvPr>
        </p:nvGraphicFramePr>
        <p:xfrm>
          <a:off x="1806713" y="1713579"/>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8297485"/>
                    </a:ext>
                  </a:extLst>
                </a:gridCol>
                <a:gridCol w="4064000">
                  <a:extLst>
                    <a:ext uri="{9D8B030D-6E8A-4147-A177-3AD203B41FA5}">
                      <a16:colId xmlns:a16="http://schemas.microsoft.com/office/drawing/2014/main" val="3347704410"/>
                    </a:ext>
                  </a:extLst>
                </a:gridCol>
              </a:tblGrid>
              <a:tr h="370840">
                <a:tc>
                  <a:txBody>
                    <a:bodyPr/>
                    <a:lstStyle/>
                    <a:p>
                      <a:pPr algn="ctr"/>
                      <a:r>
                        <a:rPr lang="en-US" dirty="0"/>
                        <a:t>Name</a:t>
                      </a:r>
                    </a:p>
                  </a:txBody>
                  <a:tcPr/>
                </a:tc>
                <a:tc>
                  <a:txBody>
                    <a:bodyPr/>
                    <a:lstStyle/>
                    <a:p>
                      <a:pPr algn="ctr"/>
                      <a:r>
                        <a:rPr lang="en-US" dirty="0"/>
                        <a:t>Example(Value)</a:t>
                      </a:r>
                    </a:p>
                  </a:txBody>
                  <a:tcPr/>
                </a:tc>
                <a:extLst>
                  <a:ext uri="{0D108BD9-81ED-4DB2-BD59-A6C34878D82A}">
                    <a16:rowId xmlns:a16="http://schemas.microsoft.com/office/drawing/2014/main" val="2172002379"/>
                  </a:ext>
                </a:extLst>
              </a:tr>
              <a:tr h="370840">
                <a:tc>
                  <a:txBody>
                    <a:bodyPr/>
                    <a:lstStyle/>
                    <a:p>
                      <a:r>
                        <a:rPr lang="en-US" dirty="0" err="1"/>
                        <a:t>Lesson_Type</a:t>
                      </a:r>
                      <a:endParaRPr lang="en-US" dirty="0"/>
                    </a:p>
                  </a:txBody>
                  <a:tcPr/>
                </a:tc>
                <a:tc>
                  <a:txBody>
                    <a:bodyPr/>
                    <a:lstStyle/>
                    <a:p>
                      <a:r>
                        <a:rPr lang="en-US" dirty="0"/>
                        <a:t>Description</a:t>
                      </a:r>
                    </a:p>
                  </a:txBody>
                  <a:tcPr/>
                </a:tc>
                <a:extLst>
                  <a:ext uri="{0D108BD9-81ED-4DB2-BD59-A6C34878D82A}">
                    <a16:rowId xmlns:a16="http://schemas.microsoft.com/office/drawing/2014/main" val="2799083987"/>
                  </a:ext>
                </a:extLst>
              </a:tr>
              <a:tr h="370840">
                <a:tc>
                  <a:txBody>
                    <a:bodyPr/>
                    <a:lstStyle/>
                    <a:p>
                      <a:r>
                        <a:rPr lang="en-US" dirty="0" err="1"/>
                        <a:t>Lesson_Name</a:t>
                      </a:r>
                      <a:endParaRPr lang="en-US" dirty="0"/>
                    </a:p>
                  </a:txBody>
                  <a:tcPr/>
                </a:tc>
                <a:tc>
                  <a:txBody>
                    <a:bodyPr/>
                    <a:lstStyle/>
                    <a:p>
                      <a:r>
                        <a:rPr lang="en-US" dirty="0"/>
                        <a:t>Description 0</a:t>
                      </a:r>
                    </a:p>
                  </a:txBody>
                  <a:tcPr/>
                </a:tc>
                <a:extLst>
                  <a:ext uri="{0D108BD9-81ED-4DB2-BD59-A6C34878D82A}">
                    <a16:rowId xmlns:a16="http://schemas.microsoft.com/office/drawing/2014/main" val="793201993"/>
                  </a:ext>
                </a:extLst>
              </a:tr>
              <a:tr h="370840">
                <a:tc>
                  <a:txBody>
                    <a:bodyPr/>
                    <a:lstStyle/>
                    <a:p>
                      <a:r>
                        <a:rPr lang="en-US" dirty="0" err="1"/>
                        <a:t>Total_step</a:t>
                      </a:r>
                      <a:endParaRPr lang="en-US" dirty="0"/>
                    </a:p>
                  </a:txBody>
                  <a:tcPr/>
                </a:tc>
                <a:tc>
                  <a:txBody>
                    <a:bodyPr/>
                    <a:lstStyle/>
                    <a:p>
                      <a:r>
                        <a:rPr lang="en-US" dirty="0"/>
                        <a:t>2</a:t>
                      </a:r>
                    </a:p>
                  </a:txBody>
                  <a:tcPr/>
                </a:tc>
                <a:extLst>
                  <a:ext uri="{0D108BD9-81ED-4DB2-BD59-A6C34878D82A}">
                    <a16:rowId xmlns:a16="http://schemas.microsoft.com/office/drawing/2014/main" val="849448947"/>
                  </a:ext>
                </a:extLst>
              </a:tr>
              <a:tr h="370840">
                <a:tc>
                  <a:txBody>
                    <a:bodyPr/>
                    <a:lstStyle/>
                    <a:p>
                      <a:r>
                        <a:rPr lang="en-US" dirty="0"/>
                        <a:t>Content</a:t>
                      </a:r>
                    </a:p>
                  </a:txBody>
                  <a:tcPr/>
                </a:tc>
                <a:tc>
                  <a:txBody>
                    <a:bodyPr/>
                    <a:lstStyle/>
                    <a:p>
                      <a:r>
                        <a:rPr lang="en-US" dirty="0"/>
                        <a:t>Array[map1,map2]</a:t>
                      </a:r>
                    </a:p>
                  </a:txBody>
                  <a:tcPr/>
                </a:tc>
                <a:extLst>
                  <a:ext uri="{0D108BD9-81ED-4DB2-BD59-A6C34878D82A}">
                    <a16:rowId xmlns:a16="http://schemas.microsoft.com/office/drawing/2014/main" val="878356468"/>
                  </a:ext>
                </a:extLst>
              </a:tr>
            </a:tbl>
          </a:graphicData>
        </a:graphic>
      </p:graphicFrame>
    </p:spTree>
    <p:extLst>
      <p:ext uri="{BB962C8B-B14F-4D97-AF65-F5344CB8AC3E}">
        <p14:creationId xmlns:p14="http://schemas.microsoft.com/office/powerpoint/2010/main" val="174999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1729793141"/>
              </p:ext>
            </p:extLst>
          </p:nvPr>
        </p:nvGraphicFramePr>
        <p:xfrm>
          <a:off x="1939800" y="1972366"/>
          <a:ext cx="8128000" cy="494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Content_detail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simple present is a verb tense with two main uses. We use the simple present tense when an action is happening right now, or when it happens regularly (or unceasingly, which is why it’s sometimes called present indefinite). Depending on the person, the simple present tense is formed by using the root form or by adding ‑s or ‑es to the end.</a:t>
                      </a:r>
                    </a:p>
                    <a:p>
                      <a:endParaRPr lang="en-US" dirty="0"/>
                    </a:p>
                  </a:txBody>
                  <a:tcPr/>
                </a:tc>
                <a:extLst>
                  <a:ext uri="{0D108BD9-81ED-4DB2-BD59-A6C34878D82A}">
                    <a16:rowId xmlns:a16="http://schemas.microsoft.com/office/drawing/2014/main" val="2355084169"/>
                  </a:ext>
                </a:extLst>
              </a:tr>
              <a:tr h="370840">
                <a:tc>
                  <a:txBody>
                    <a:bodyPr/>
                    <a:lstStyle/>
                    <a:p>
                      <a:r>
                        <a:rPr lang="en-US" dirty="0" err="1"/>
                        <a:t>Translate_Content_detail</a:t>
                      </a:r>
                      <a:endParaRPr lang="en-US" dirty="0"/>
                    </a:p>
                  </a:txBody>
                  <a:tcPr/>
                </a:tc>
                <a:tc>
                  <a:txBody>
                    <a:bodyPr/>
                    <a:lstStyle/>
                    <a:p>
                      <a:r>
                        <a:rPr lang="th-TH" dirty="0" err="1"/>
                        <a:t>Simple</a:t>
                      </a:r>
                      <a:r>
                        <a:rPr lang="th-TH" dirty="0"/>
                        <a:t> </a:t>
                      </a:r>
                      <a:r>
                        <a:rPr lang="th-TH" dirty="0" err="1"/>
                        <a:t>present</a:t>
                      </a:r>
                      <a:r>
                        <a:rPr lang="th-TH" dirty="0"/>
                        <a:t> เป็นกริยาที่ใช้หลักสองอย่าง เราใช้ </a:t>
                      </a:r>
                      <a:r>
                        <a:rPr lang="th-TH" dirty="0" err="1"/>
                        <a:t>simple</a:t>
                      </a:r>
                      <a:r>
                        <a:rPr lang="th-TH" dirty="0"/>
                        <a:t> </a:t>
                      </a:r>
                      <a:r>
                        <a:rPr lang="th-TH" dirty="0" err="1"/>
                        <a:t>present</a:t>
                      </a:r>
                      <a:r>
                        <a:rPr lang="th-TH" dirty="0"/>
                        <a:t> </a:t>
                      </a:r>
                      <a:r>
                        <a:rPr lang="th-TH" dirty="0" err="1"/>
                        <a:t>tense</a:t>
                      </a:r>
                      <a:r>
                        <a:rPr lang="th-TH" dirty="0"/>
                        <a:t> เมื่อมีการกระทำเกิดขึ้นในขณะนี้ หรือเมื่อมันเกิดขึ้นเป็นประจำ (หรือไม่หยุดนิ่ง ซึ่งบางครั้งเรียกว่า </a:t>
                      </a:r>
                      <a:r>
                        <a:rPr lang="th-TH" dirty="0" err="1"/>
                        <a:t>present</a:t>
                      </a:r>
                      <a:r>
                        <a:rPr lang="th-TH" dirty="0"/>
                        <a:t> </a:t>
                      </a:r>
                      <a:r>
                        <a:rPr lang="th-TH" dirty="0" err="1"/>
                        <a:t>indefinite</a:t>
                      </a:r>
                      <a:r>
                        <a:rPr lang="th-TH" dirty="0"/>
                        <a:t>) ขึ้นอยู่กับแต่ละบุคคล กาลปัจจุบันอย่างง่ายถูกสร้างขึ้นโดยใช้แบบฟอร์มรูทหรือโดยการเติม ‑s หรือ ‑</a:t>
                      </a:r>
                      <a:r>
                        <a:rPr lang="th-TH" dirty="0" err="1"/>
                        <a:t>es</a:t>
                      </a:r>
                      <a:r>
                        <a:rPr lang="th-TH" dirty="0"/>
                        <a:t> ต่อท้าย</a:t>
                      </a:r>
                      <a:endParaRPr lang="en-US" dirty="0"/>
                    </a:p>
                  </a:txBody>
                  <a:tcPr/>
                </a:tc>
                <a:extLst>
                  <a:ext uri="{0D108BD9-81ED-4DB2-BD59-A6C34878D82A}">
                    <a16:rowId xmlns:a16="http://schemas.microsoft.com/office/drawing/2014/main" val="3675306541"/>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in Array</a:t>
            </a:r>
          </a:p>
        </p:txBody>
      </p:sp>
    </p:spTree>
    <p:extLst>
      <p:ext uri="{BB962C8B-B14F-4D97-AF65-F5344CB8AC3E}">
        <p14:creationId xmlns:p14="http://schemas.microsoft.com/office/powerpoint/2010/main" val="13473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ประเภทตัวอย่าง</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ตัวอย่าง ขั้นตอนที่ </a:t>
            </a:r>
            <a:r>
              <a:rPr lang="en-US" dirty="0"/>
              <a:t>1</a:t>
            </a:r>
            <a:endParaRPr lang="th-TH" dirty="0"/>
          </a:p>
          <a:p>
            <a:r>
              <a:rPr lang="th-TH" dirty="0"/>
              <a:t>ชื่อบทเรียน </a:t>
            </a:r>
            <a:r>
              <a:rPr lang="en-US" dirty="0"/>
              <a:t>: ___________________________</a:t>
            </a:r>
          </a:p>
          <a:p>
            <a:r>
              <a:rPr lang="th-TH" dirty="0"/>
              <a:t>ตัวอย่างประโยค</a:t>
            </a:r>
            <a:r>
              <a:rPr lang="en-US" dirty="0"/>
              <a:t>_________________________________________________________</a:t>
            </a:r>
          </a:p>
          <a:p>
            <a:r>
              <a:rPr lang="th-TH" dirty="0"/>
              <a:t>คำแปล </a:t>
            </a:r>
            <a:r>
              <a:rPr lang="en-US" dirty="0"/>
              <a:t>_____________________________________________________________</a:t>
            </a:r>
          </a:p>
          <a:p>
            <a:r>
              <a:rPr lang="th-TH" dirty="0"/>
              <a:t>ประเภทของคำ</a:t>
            </a:r>
          </a:p>
          <a:p>
            <a:r>
              <a:rPr lang="th-TH" dirty="0"/>
              <a:t>	</a:t>
            </a:r>
            <a:r>
              <a:rPr lang="en-US" dirty="0"/>
              <a:t>Noun:_____________</a:t>
            </a:r>
          </a:p>
          <a:p>
            <a:r>
              <a:rPr lang="en-US" dirty="0"/>
              <a:t>	Verb:______________</a:t>
            </a:r>
            <a:endParaRPr lang="th-TH" dirty="0"/>
          </a:p>
          <a:p>
            <a:r>
              <a:rPr lang="th-TH" dirty="0"/>
              <a:t>หน้าที่ของคำ</a:t>
            </a:r>
            <a:endParaRPr lang="en-US" dirty="0"/>
          </a:p>
          <a:p>
            <a:r>
              <a:rPr lang="en-US" dirty="0"/>
              <a:t>	Subject:___________</a:t>
            </a:r>
          </a:p>
          <a:p>
            <a:r>
              <a:rPr lang="en-US" dirty="0"/>
              <a:t>	Verb:_____________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225212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ประเภทตัวอย่าง</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ตัวอย่าง ขั้นตอนที่ </a:t>
            </a:r>
            <a:r>
              <a:rPr lang="en-US" dirty="0"/>
              <a:t>2</a:t>
            </a:r>
            <a:endParaRPr lang="th-TH" dirty="0"/>
          </a:p>
          <a:p>
            <a:r>
              <a:rPr lang="th-TH" dirty="0"/>
              <a:t>ชื่อบทเรียน </a:t>
            </a:r>
            <a:r>
              <a:rPr lang="en-US" dirty="0"/>
              <a:t>: ___________________________</a:t>
            </a:r>
          </a:p>
          <a:p>
            <a:r>
              <a:rPr lang="th-TH" dirty="0"/>
              <a:t>ตัวอย่างประโยค</a:t>
            </a:r>
            <a:r>
              <a:rPr lang="en-US" dirty="0"/>
              <a:t>_________________________________________________________</a:t>
            </a:r>
          </a:p>
          <a:p>
            <a:r>
              <a:rPr lang="th-TH" dirty="0"/>
              <a:t>คำแปล </a:t>
            </a:r>
            <a:r>
              <a:rPr lang="en-US" dirty="0"/>
              <a:t>_____________________________________________________________</a:t>
            </a:r>
          </a:p>
          <a:p>
            <a:r>
              <a:rPr lang="th-TH" dirty="0"/>
              <a:t>ประเภทของคำ</a:t>
            </a:r>
          </a:p>
          <a:p>
            <a:r>
              <a:rPr lang="th-TH" dirty="0"/>
              <a:t>	</a:t>
            </a:r>
            <a:r>
              <a:rPr lang="en-US" dirty="0"/>
              <a:t>Noun:_____________</a:t>
            </a:r>
          </a:p>
          <a:p>
            <a:r>
              <a:rPr lang="en-US" dirty="0"/>
              <a:t>	Verb:______________</a:t>
            </a:r>
            <a:endParaRPr lang="th-TH" dirty="0"/>
          </a:p>
          <a:p>
            <a:r>
              <a:rPr lang="th-TH" dirty="0"/>
              <a:t>หน้าที่ของคำ</a:t>
            </a:r>
            <a:endParaRPr lang="en-US" dirty="0"/>
          </a:p>
          <a:p>
            <a:r>
              <a:rPr lang="en-US" dirty="0"/>
              <a:t>	Subject:___________</a:t>
            </a:r>
          </a:p>
          <a:p>
            <a:r>
              <a:rPr lang="en-US" dirty="0"/>
              <a:t>	Verb:_____________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Tree>
    <p:extLst>
      <p:ext uri="{BB962C8B-B14F-4D97-AF65-F5344CB8AC3E}">
        <p14:creationId xmlns:p14="http://schemas.microsoft.com/office/powerpoint/2010/main" val="1544884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0FFE8-2CC0-43A2-B6F8-D1D95CA6FCB5}"/>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graphicFrame>
        <p:nvGraphicFramePr>
          <p:cNvPr id="19" name="Table 19">
            <a:extLst>
              <a:ext uri="{FF2B5EF4-FFF2-40B4-BE49-F238E27FC236}">
                <a16:creationId xmlns:a16="http://schemas.microsoft.com/office/drawing/2014/main" id="{8FFE8F7D-D4D5-4A5F-8746-4FFAB3E5CE65}"/>
              </a:ext>
            </a:extLst>
          </p:cNvPr>
          <p:cNvGraphicFramePr>
            <a:graphicFrameLocks noGrp="1"/>
          </p:cNvGraphicFramePr>
          <p:nvPr>
            <p:extLst>
              <p:ext uri="{D42A27DB-BD31-4B8C-83A1-F6EECF244321}">
                <p14:modId xmlns:p14="http://schemas.microsoft.com/office/powerpoint/2010/main" val="4054907404"/>
              </p:ext>
            </p:extLst>
          </p:nvPr>
        </p:nvGraphicFramePr>
        <p:xfrm>
          <a:off x="1806713" y="1713579"/>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8297485"/>
                    </a:ext>
                  </a:extLst>
                </a:gridCol>
                <a:gridCol w="4064000">
                  <a:extLst>
                    <a:ext uri="{9D8B030D-6E8A-4147-A177-3AD203B41FA5}">
                      <a16:colId xmlns:a16="http://schemas.microsoft.com/office/drawing/2014/main" val="3347704410"/>
                    </a:ext>
                  </a:extLst>
                </a:gridCol>
              </a:tblGrid>
              <a:tr h="370840">
                <a:tc>
                  <a:txBody>
                    <a:bodyPr/>
                    <a:lstStyle/>
                    <a:p>
                      <a:pPr algn="ctr"/>
                      <a:r>
                        <a:rPr lang="en-US" dirty="0"/>
                        <a:t>Name</a:t>
                      </a:r>
                    </a:p>
                  </a:txBody>
                  <a:tcPr/>
                </a:tc>
                <a:tc>
                  <a:txBody>
                    <a:bodyPr/>
                    <a:lstStyle/>
                    <a:p>
                      <a:pPr algn="ctr"/>
                      <a:r>
                        <a:rPr lang="en-US" dirty="0"/>
                        <a:t>Example(Value)</a:t>
                      </a:r>
                    </a:p>
                  </a:txBody>
                  <a:tcPr/>
                </a:tc>
                <a:extLst>
                  <a:ext uri="{0D108BD9-81ED-4DB2-BD59-A6C34878D82A}">
                    <a16:rowId xmlns:a16="http://schemas.microsoft.com/office/drawing/2014/main" val="2172002379"/>
                  </a:ext>
                </a:extLst>
              </a:tr>
              <a:tr h="370840">
                <a:tc>
                  <a:txBody>
                    <a:bodyPr/>
                    <a:lstStyle/>
                    <a:p>
                      <a:r>
                        <a:rPr lang="en-US" dirty="0" err="1"/>
                        <a:t>Lesson_Type</a:t>
                      </a:r>
                      <a:endParaRPr lang="en-US" dirty="0"/>
                    </a:p>
                  </a:txBody>
                  <a:tcPr/>
                </a:tc>
                <a:tc>
                  <a:txBody>
                    <a:bodyPr/>
                    <a:lstStyle/>
                    <a:p>
                      <a:r>
                        <a:rPr lang="en-US" dirty="0"/>
                        <a:t>Example</a:t>
                      </a:r>
                    </a:p>
                  </a:txBody>
                  <a:tcPr/>
                </a:tc>
                <a:extLst>
                  <a:ext uri="{0D108BD9-81ED-4DB2-BD59-A6C34878D82A}">
                    <a16:rowId xmlns:a16="http://schemas.microsoft.com/office/drawing/2014/main" val="2799083987"/>
                  </a:ext>
                </a:extLst>
              </a:tr>
              <a:tr h="370840">
                <a:tc>
                  <a:txBody>
                    <a:bodyPr/>
                    <a:lstStyle/>
                    <a:p>
                      <a:r>
                        <a:rPr lang="en-US" dirty="0" err="1"/>
                        <a:t>Lesson_Name</a:t>
                      </a:r>
                      <a:endParaRPr lang="en-US" dirty="0"/>
                    </a:p>
                  </a:txBody>
                  <a:tcPr/>
                </a:tc>
                <a:tc>
                  <a:txBody>
                    <a:bodyPr/>
                    <a:lstStyle/>
                    <a:p>
                      <a:r>
                        <a:rPr lang="en-US" dirty="0"/>
                        <a:t>Example 0</a:t>
                      </a:r>
                    </a:p>
                  </a:txBody>
                  <a:tcPr/>
                </a:tc>
                <a:extLst>
                  <a:ext uri="{0D108BD9-81ED-4DB2-BD59-A6C34878D82A}">
                    <a16:rowId xmlns:a16="http://schemas.microsoft.com/office/drawing/2014/main" val="793201993"/>
                  </a:ext>
                </a:extLst>
              </a:tr>
              <a:tr h="370840">
                <a:tc>
                  <a:txBody>
                    <a:bodyPr/>
                    <a:lstStyle/>
                    <a:p>
                      <a:r>
                        <a:rPr lang="en-US" dirty="0" err="1"/>
                        <a:t>Total_step</a:t>
                      </a:r>
                      <a:endParaRPr lang="en-US" dirty="0"/>
                    </a:p>
                  </a:txBody>
                  <a:tcPr/>
                </a:tc>
                <a:tc>
                  <a:txBody>
                    <a:bodyPr/>
                    <a:lstStyle/>
                    <a:p>
                      <a:r>
                        <a:rPr lang="en-US" dirty="0"/>
                        <a:t>2</a:t>
                      </a:r>
                    </a:p>
                  </a:txBody>
                  <a:tcPr/>
                </a:tc>
                <a:extLst>
                  <a:ext uri="{0D108BD9-81ED-4DB2-BD59-A6C34878D82A}">
                    <a16:rowId xmlns:a16="http://schemas.microsoft.com/office/drawing/2014/main" val="849448947"/>
                  </a:ext>
                </a:extLst>
              </a:tr>
              <a:tr h="370840">
                <a:tc>
                  <a:txBody>
                    <a:bodyPr/>
                    <a:lstStyle/>
                    <a:p>
                      <a:r>
                        <a:rPr lang="en-US" dirty="0"/>
                        <a:t>Content</a:t>
                      </a:r>
                    </a:p>
                  </a:txBody>
                  <a:tcPr/>
                </a:tc>
                <a:tc>
                  <a:txBody>
                    <a:bodyPr/>
                    <a:lstStyle/>
                    <a:p>
                      <a:r>
                        <a:rPr lang="en-US" dirty="0"/>
                        <a:t>Array[map1,map2]</a:t>
                      </a:r>
                    </a:p>
                  </a:txBody>
                  <a:tcPr/>
                </a:tc>
                <a:extLst>
                  <a:ext uri="{0D108BD9-81ED-4DB2-BD59-A6C34878D82A}">
                    <a16:rowId xmlns:a16="http://schemas.microsoft.com/office/drawing/2014/main" val="878356468"/>
                  </a:ext>
                </a:extLst>
              </a:tr>
            </a:tbl>
          </a:graphicData>
        </a:graphic>
      </p:graphicFrame>
    </p:spTree>
    <p:extLst>
      <p:ext uri="{BB962C8B-B14F-4D97-AF65-F5344CB8AC3E}">
        <p14:creationId xmlns:p14="http://schemas.microsoft.com/office/powerpoint/2010/main" val="2917412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2805031051"/>
              </p:ext>
            </p:extLst>
          </p:nvPr>
        </p:nvGraphicFramePr>
        <p:xfrm>
          <a:off x="1939800" y="1972366"/>
          <a:ext cx="8128000" cy="2763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Content_detail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play football</a:t>
                      </a:r>
                    </a:p>
                    <a:p>
                      <a:endParaRPr lang="en-US" dirty="0"/>
                    </a:p>
                  </a:txBody>
                  <a:tcPr/>
                </a:tc>
                <a:extLst>
                  <a:ext uri="{0D108BD9-81ED-4DB2-BD59-A6C34878D82A}">
                    <a16:rowId xmlns:a16="http://schemas.microsoft.com/office/drawing/2014/main" val="2355084169"/>
                  </a:ext>
                </a:extLst>
              </a:tr>
              <a:tr h="370840">
                <a:tc>
                  <a:txBody>
                    <a:bodyPr/>
                    <a:lstStyle/>
                    <a:p>
                      <a:r>
                        <a:rPr lang="en-US" dirty="0" err="1"/>
                        <a:t>Translate_Content_detail</a:t>
                      </a:r>
                      <a:endParaRPr lang="en-US" dirty="0"/>
                    </a:p>
                  </a:txBody>
                  <a:tcPr/>
                </a:tc>
                <a:tc>
                  <a:txBody>
                    <a:bodyPr/>
                    <a:lstStyle/>
                    <a:p>
                      <a:r>
                        <a:rPr lang="th-TH" dirty="0"/>
                        <a:t>ฉันเล่นฟุตบอล</a:t>
                      </a:r>
                      <a:endParaRPr lang="en-US" dirty="0"/>
                    </a:p>
                  </a:txBody>
                  <a:tcPr/>
                </a:tc>
                <a:extLst>
                  <a:ext uri="{0D108BD9-81ED-4DB2-BD59-A6C34878D82A}">
                    <a16:rowId xmlns:a16="http://schemas.microsoft.com/office/drawing/2014/main" val="3675306541"/>
                  </a:ext>
                </a:extLst>
              </a:tr>
              <a:tr h="370840">
                <a:tc>
                  <a:txBody>
                    <a:bodyPr/>
                    <a:lstStyle/>
                    <a:p>
                      <a:r>
                        <a:rPr lang="en-US" dirty="0"/>
                        <a:t>Structure Type</a:t>
                      </a:r>
                    </a:p>
                  </a:txBody>
                  <a:tcPr/>
                </a:tc>
                <a:tc>
                  <a:txBody>
                    <a:bodyPr/>
                    <a:lstStyle/>
                    <a:p>
                      <a:r>
                        <a:rPr lang="en-US" dirty="0"/>
                        <a:t>Map(Array)</a:t>
                      </a:r>
                    </a:p>
                  </a:txBody>
                  <a:tcPr/>
                </a:tc>
                <a:extLst>
                  <a:ext uri="{0D108BD9-81ED-4DB2-BD59-A6C34878D82A}">
                    <a16:rowId xmlns:a16="http://schemas.microsoft.com/office/drawing/2014/main" val="2610017496"/>
                  </a:ext>
                </a:extLst>
              </a:tr>
              <a:tr h="370840">
                <a:tc>
                  <a:txBody>
                    <a:bodyPr/>
                    <a:lstStyle/>
                    <a:p>
                      <a:r>
                        <a:rPr lang="en-US" dirty="0"/>
                        <a:t>Word 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Map(Array)</a:t>
                      </a:r>
                    </a:p>
                    <a:p>
                      <a:endParaRPr lang="en-US" dirty="0"/>
                    </a:p>
                  </a:txBody>
                  <a:tcPr/>
                </a:tc>
                <a:extLst>
                  <a:ext uri="{0D108BD9-81ED-4DB2-BD59-A6C34878D82A}">
                    <a16:rowId xmlns:a16="http://schemas.microsoft.com/office/drawing/2014/main" val="868743780"/>
                  </a:ext>
                </a:extLst>
              </a:tr>
              <a:tr h="370840">
                <a:tc>
                  <a:txBody>
                    <a:bodyPr/>
                    <a:lstStyle/>
                    <a:p>
                      <a:r>
                        <a:rPr lang="en-US" dirty="0"/>
                        <a:t>Structure</a:t>
                      </a:r>
                    </a:p>
                  </a:txBody>
                  <a:tcPr/>
                </a:tc>
                <a:tc>
                  <a:txBody>
                    <a:bodyPr/>
                    <a:lstStyle/>
                    <a:p>
                      <a:r>
                        <a:rPr lang="en-US" dirty="0"/>
                        <a:t>Subject + verb + </a:t>
                      </a:r>
                      <a:r>
                        <a:rPr lang="en-US" dirty="0" err="1"/>
                        <a:t>Objectc</a:t>
                      </a:r>
                      <a:endParaRPr lang="en-US" dirty="0"/>
                    </a:p>
                  </a:txBody>
                  <a:tcPr/>
                </a:tc>
                <a:extLst>
                  <a:ext uri="{0D108BD9-81ED-4DB2-BD59-A6C34878D82A}">
                    <a16:rowId xmlns:a16="http://schemas.microsoft.com/office/drawing/2014/main" val="2318212577"/>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in Array</a:t>
            </a:r>
          </a:p>
        </p:txBody>
      </p:sp>
    </p:spTree>
    <p:extLst>
      <p:ext uri="{BB962C8B-B14F-4D97-AF65-F5344CB8AC3E}">
        <p14:creationId xmlns:p14="http://schemas.microsoft.com/office/powerpoint/2010/main" val="288202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4396F5-84CB-4A7A-AA18-B58490A921F1}"/>
              </a:ext>
            </a:extLst>
          </p:cNvPr>
          <p:cNvSpPr txBox="1"/>
          <p:nvPr/>
        </p:nvSpPr>
        <p:spPr>
          <a:xfrm>
            <a:off x="1404730" y="4016030"/>
            <a:ext cx="1276311" cy="369332"/>
          </a:xfrm>
          <a:prstGeom prst="rect">
            <a:avLst/>
          </a:prstGeom>
          <a:noFill/>
        </p:spPr>
        <p:txBody>
          <a:bodyPr wrap="none" rtlCol="0">
            <a:spAutoFit/>
          </a:bodyPr>
          <a:lstStyle/>
          <a:p>
            <a:r>
              <a:rPr lang="en-US" dirty="0"/>
              <a:t>Mobile App</a:t>
            </a:r>
          </a:p>
        </p:txBody>
      </p:sp>
      <p:sp>
        <p:nvSpPr>
          <p:cNvPr id="8" name="TextBox 7">
            <a:extLst>
              <a:ext uri="{FF2B5EF4-FFF2-40B4-BE49-F238E27FC236}">
                <a16:creationId xmlns:a16="http://schemas.microsoft.com/office/drawing/2014/main" id="{8CF3339F-81E4-4CA3-88AC-00FD4EA403B8}"/>
              </a:ext>
            </a:extLst>
          </p:cNvPr>
          <p:cNvSpPr txBox="1"/>
          <p:nvPr/>
        </p:nvSpPr>
        <p:spPr>
          <a:xfrm>
            <a:off x="5218136" y="2186606"/>
            <a:ext cx="785664" cy="369332"/>
          </a:xfrm>
          <a:prstGeom prst="rect">
            <a:avLst/>
          </a:prstGeom>
          <a:noFill/>
        </p:spPr>
        <p:txBody>
          <a:bodyPr wrap="none" rtlCol="0">
            <a:spAutoFit/>
          </a:bodyPr>
          <a:lstStyle/>
          <a:p>
            <a:r>
              <a:rPr lang="en-US" dirty="0"/>
              <a:t>Server</a:t>
            </a:r>
          </a:p>
        </p:txBody>
      </p:sp>
      <p:pic>
        <p:nvPicPr>
          <p:cNvPr id="1026" name="Picture 2" descr="Mobile Phone App Icon - Amashusho ~ Images">
            <a:extLst>
              <a:ext uri="{FF2B5EF4-FFF2-40B4-BE49-F238E27FC236}">
                <a16:creationId xmlns:a16="http://schemas.microsoft.com/office/drawing/2014/main" id="{7AB160E7-A378-47CD-8B83-08E605268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543" y="2542687"/>
            <a:ext cx="1246498" cy="1304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rver icon on white background - Stock Illustration [36282500] - PIXTA">
            <a:extLst>
              <a:ext uri="{FF2B5EF4-FFF2-40B4-BE49-F238E27FC236}">
                <a16:creationId xmlns:a16="http://schemas.microsoft.com/office/drawing/2014/main" id="{D5A13BFF-F10C-49D8-BD33-CEEACC9F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902" y="2542687"/>
            <a:ext cx="1248269" cy="129933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32D6B21D-A142-450D-B8B5-CAD71265D074}"/>
              </a:ext>
            </a:extLst>
          </p:cNvPr>
          <p:cNvCxnSpPr/>
          <p:nvPr/>
        </p:nvCxnSpPr>
        <p:spPr>
          <a:xfrm>
            <a:off x="2849216" y="2829090"/>
            <a:ext cx="201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80D2EF-5827-49D7-A9A1-E2032F5E8FA5}"/>
              </a:ext>
            </a:extLst>
          </p:cNvPr>
          <p:cNvCxnSpPr/>
          <p:nvPr/>
        </p:nvCxnSpPr>
        <p:spPr>
          <a:xfrm flipH="1">
            <a:off x="2849216" y="3429000"/>
            <a:ext cx="201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BBD3D96-7B3C-4E00-B85C-47CF623CE2C5}"/>
              </a:ext>
            </a:extLst>
          </p:cNvPr>
          <p:cNvCxnSpPr/>
          <p:nvPr/>
        </p:nvCxnSpPr>
        <p:spPr>
          <a:xfrm flipH="1">
            <a:off x="6288158" y="3429000"/>
            <a:ext cx="201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EFC0BCC-C55B-4D4A-B41B-EF8E9FE92886}"/>
              </a:ext>
            </a:extLst>
          </p:cNvPr>
          <p:cNvCxnSpPr/>
          <p:nvPr/>
        </p:nvCxnSpPr>
        <p:spPr>
          <a:xfrm>
            <a:off x="6341164" y="2815591"/>
            <a:ext cx="2014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8" descr="server icon on white background - Stock Illustration [36282500] - PIXTA">
            <a:extLst>
              <a:ext uri="{FF2B5EF4-FFF2-40B4-BE49-F238E27FC236}">
                <a16:creationId xmlns:a16="http://schemas.microsoft.com/office/drawing/2014/main" id="{0F7F5B2A-5874-4886-83C1-50B3A734F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649" y="2371272"/>
            <a:ext cx="1248269" cy="129933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31DA661-4026-45A2-817D-6DF8E6931FD0}"/>
              </a:ext>
            </a:extLst>
          </p:cNvPr>
          <p:cNvSpPr txBox="1"/>
          <p:nvPr/>
        </p:nvSpPr>
        <p:spPr>
          <a:xfrm>
            <a:off x="8614437" y="3928149"/>
            <a:ext cx="1433277" cy="369332"/>
          </a:xfrm>
          <a:prstGeom prst="rect">
            <a:avLst/>
          </a:prstGeom>
          <a:noFill/>
        </p:spPr>
        <p:txBody>
          <a:bodyPr wrap="none" rtlCol="0">
            <a:spAutoFit/>
          </a:bodyPr>
          <a:lstStyle/>
          <a:p>
            <a:r>
              <a:rPr lang="en-US" dirty="0" err="1"/>
              <a:t>Omise</a:t>
            </a:r>
            <a:r>
              <a:rPr lang="en-US" dirty="0"/>
              <a:t> Server</a:t>
            </a:r>
          </a:p>
        </p:txBody>
      </p:sp>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th-TH" sz="3600" dirty="0"/>
              <a:t>การตัดเงิน</a:t>
            </a:r>
            <a:endParaRPr lang="en-US" sz="3600" dirty="0"/>
          </a:p>
        </p:txBody>
      </p:sp>
      <p:sp>
        <p:nvSpPr>
          <p:cNvPr id="3" name="TextBox 2">
            <a:extLst>
              <a:ext uri="{FF2B5EF4-FFF2-40B4-BE49-F238E27FC236}">
                <a16:creationId xmlns:a16="http://schemas.microsoft.com/office/drawing/2014/main" id="{8F346530-2771-491B-8FB4-349B3742FB74}"/>
              </a:ext>
            </a:extLst>
          </p:cNvPr>
          <p:cNvSpPr txBox="1"/>
          <p:nvPr/>
        </p:nvSpPr>
        <p:spPr>
          <a:xfrm>
            <a:off x="2713476" y="2195639"/>
            <a:ext cx="2504660" cy="646331"/>
          </a:xfrm>
          <a:prstGeom prst="rect">
            <a:avLst/>
          </a:prstGeom>
          <a:noFill/>
        </p:spPr>
        <p:txBody>
          <a:bodyPr wrap="square" rtlCol="0">
            <a:spAutoFit/>
          </a:bodyPr>
          <a:lstStyle/>
          <a:p>
            <a:r>
              <a:rPr lang="th-TH" dirty="0"/>
              <a:t>ส่งรายละเอียดบัตรไปสร้าง </a:t>
            </a:r>
            <a:r>
              <a:rPr lang="en-US" dirty="0"/>
              <a:t>Token</a:t>
            </a:r>
            <a:r>
              <a:rPr lang="th-TH" dirty="0"/>
              <a:t> </a:t>
            </a:r>
            <a:br>
              <a:rPr lang="th-TH" dirty="0"/>
            </a:br>
            <a:r>
              <a:rPr lang="th-TH" dirty="0"/>
              <a:t>และ </a:t>
            </a:r>
            <a:r>
              <a:rPr lang="en-US" dirty="0"/>
              <a:t>Charge </a:t>
            </a:r>
            <a:r>
              <a:rPr lang="th-TH" dirty="0"/>
              <a:t>สำหรับบตัดเงิน</a:t>
            </a:r>
            <a:endParaRPr lang="en-US" dirty="0"/>
          </a:p>
        </p:txBody>
      </p:sp>
      <p:sp>
        <p:nvSpPr>
          <p:cNvPr id="33" name="TextBox 32">
            <a:extLst>
              <a:ext uri="{FF2B5EF4-FFF2-40B4-BE49-F238E27FC236}">
                <a16:creationId xmlns:a16="http://schemas.microsoft.com/office/drawing/2014/main" id="{D177D3C4-DC1A-4794-B149-E62DCEC39B9E}"/>
              </a:ext>
            </a:extLst>
          </p:cNvPr>
          <p:cNvSpPr txBox="1"/>
          <p:nvPr/>
        </p:nvSpPr>
        <p:spPr>
          <a:xfrm>
            <a:off x="6407989" y="2416859"/>
            <a:ext cx="2504660" cy="369332"/>
          </a:xfrm>
          <a:prstGeom prst="rect">
            <a:avLst/>
          </a:prstGeom>
          <a:noFill/>
        </p:spPr>
        <p:txBody>
          <a:bodyPr wrap="square" rtlCol="0">
            <a:spAutoFit/>
          </a:bodyPr>
          <a:lstStyle/>
          <a:p>
            <a:r>
              <a:rPr lang="th-TH" dirty="0"/>
              <a:t>ส่ง </a:t>
            </a:r>
            <a:r>
              <a:rPr lang="en-US" dirty="0"/>
              <a:t>Charge </a:t>
            </a:r>
            <a:r>
              <a:rPr lang="th-TH" dirty="0"/>
              <a:t>ไปตัดเงิน</a:t>
            </a:r>
            <a:endParaRPr lang="en-US" dirty="0"/>
          </a:p>
        </p:txBody>
      </p:sp>
      <p:sp>
        <p:nvSpPr>
          <p:cNvPr id="34" name="TextBox 33">
            <a:extLst>
              <a:ext uri="{FF2B5EF4-FFF2-40B4-BE49-F238E27FC236}">
                <a16:creationId xmlns:a16="http://schemas.microsoft.com/office/drawing/2014/main" id="{2F0A67A0-7B33-4E59-9BB5-AD072D25DF22}"/>
              </a:ext>
            </a:extLst>
          </p:cNvPr>
          <p:cNvSpPr txBox="1"/>
          <p:nvPr/>
        </p:nvSpPr>
        <p:spPr>
          <a:xfrm>
            <a:off x="6439360" y="3558817"/>
            <a:ext cx="2504660" cy="369332"/>
          </a:xfrm>
          <a:prstGeom prst="rect">
            <a:avLst/>
          </a:prstGeom>
          <a:noFill/>
        </p:spPr>
        <p:txBody>
          <a:bodyPr wrap="square" rtlCol="0">
            <a:spAutoFit/>
          </a:bodyPr>
          <a:lstStyle/>
          <a:p>
            <a:r>
              <a:rPr lang="th-TH" dirty="0"/>
              <a:t>ส่งค่า </a:t>
            </a:r>
            <a:r>
              <a:rPr lang="en-US" dirty="0"/>
              <a:t>Response </a:t>
            </a:r>
            <a:r>
              <a:rPr lang="th-TH" dirty="0"/>
              <a:t>กลับมา</a:t>
            </a:r>
            <a:endParaRPr lang="en-US" dirty="0"/>
          </a:p>
        </p:txBody>
      </p:sp>
      <p:sp>
        <p:nvSpPr>
          <p:cNvPr id="35" name="TextBox 34">
            <a:extLst>
              <a:ext uri="{FF2B5EF4-FFF2-40B4-BE49-F238E27FC236}">
                <a16:creationId xmlns:a16="http://schemas.microsoft.com/office/drawing/2014/main" id="{FB1EE95C-0F0A-41DE-A958-357E9D7F0F0E}"/>
              </a:ext>
            </a:extLst>
          </p:cNvPr>
          <p:cNvSpPr txBox="1"/>
          <p:nvPr/>
        </p:nvSpPr>
        <p:spPr>
          <a:xfrm>
            <a:off x="2641034" y="3570256"/>
            <a:ext cx="2504660" cy="369332"/>
          </a:xfrm>
          <a:prstGeom prst="rect">
            <a:avLst/>
          </a:prstGeom>
          <a:noFill/>
        </p:spPr>
        <p:txBody>
          <a:bodyPr wrap="square" rtlCol="0">
            <a:spAutoFit/>
          </a:bodyPr>
          <a:lstStyle/>
          <a:p>
            <a:r>
              <a:rPr lang="th-TH" dirty="0"/>
              <a:t>ส่ง </a:t>
            </a:r>
            <a:r>
              <a:rPr lang="en-US" dirty="0"/>
              <a:t>Response </a:t>
            </a:r>
            <a:r>
              <a:rPr lang="th-TH" dirty="0"/>
              <a:t>เพื่อแสดงแจ้งเตือน</a:t>
            </a:r>
            <a:endParaRPr lang="en-US" dirty="0"/>
          </a:p>
        </p:txBody>
      </p:sp>
      <p:cxnSp>
        <p:nvCxnSpPr>
          <p:cNvPr id="11" name="Straight Arrow Connector 10">
            <a:extLst>
              <a:ext uri="{FF2B5EF4-FFF2-40B4-BE49-F238E27FC236}">
                <a16:creationId xmlns:a16="http://schemas.microsoft.com/office/drawing/2014/main" id="{8FF2099F-1E5C-48D8-8F23-298E77F20B90}"/>
              </a:ext>
            </a:extLst>
          </p:cNvPr>
          <p:cNvCxnSpPr/>
          <p:nvPr/>
        </p:nvCxnSpPr>
        <p:spPr>
          <a:xfrm>
            <a:off x="2508165" y="3767550"/>
            <a:ext cx="1639418" cy="1126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6" descr="Firebase Brand Guidelines">
            <a:extLst>
              <a:ext uri="{FF2B5EF4-FFF2-40B4-BE49-F238E27FC236}">
                <a16:creationId xmlns:a16="http://schemas.microsoft.com/office/drawing/2014/main" id="{CE3BFA22-0093-4F59-9945-6FDCC0033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0452" y="4330890"/>
            <a:ext cx="3134259" cy="107740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BDBF620-2507-4951-9724-8A8DE6B75DD4}"/>
              </a:ext>
            </a:extLst>
          </p:cNvPr>
          <p:cNvSpPr txBox="1"/>
          <p:nvPr/>
        </p:nvSpPr>
        <p:spPr>
          <a:xfrm rot="2110322">
            <a:off x="2618406" y="4635306"/>
            <a:ext cx="1847600" cy="369332"/>
          </a:xfrm>
          <a:prstGeom prst="rect">
            <a:avLst/>
          </a:prstGeom>
          <a:noFill/>
        </p:spPr>
        <p:txBody>
          <a:bodyPr wrap="square" rtlCol="0">
            <a:spAutoFit/>
          </a:bodyPr>
          <a:lstStyle/>
          <a:p>
            <a:r>
              <a:rPr lang="th-TH" dirty="0"/>
              <a:t>อัพเดทสถานะการชำระเงิน</a:t>
            </a:r>
            <a:endParaRPr lang="en-US" dirty="0"/>
          </a:p>
        </p:txBody>
      </p:sp>
    </p:spTree>
    <p:extLst>
      <p:ext uri="{BB962C8B-B14F-4D97-AF65-F5344CB8AC3E}">
        <p14:creationId xmlns:p14="http://schemas.microsoft.com/office/powerpoint/2010/main" val="3141383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1360829585"/>
              </p:ext>
            </p:extLst>
          </p:nvPr>
        </p:nvGraphicFramePr>
        <p:xfrm>
          <a:off x="1939800" y="197236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r>
                        <a:rPr lang="en-US" dirty="0"/>
                        <a:t>Subject</a:t>
                      </a:r>
                    </a:p>
                  </a:txBody>
                  <a:tcPr/>
                </a:tc>
                <a:tc>
                  <a:txBody>
                    <a:bodyPr/>
                    <a:lstStyle/>
                    <a:p>
                      <a:r>
                        <a:rPr lang="en-US" dirty="0"/>
                        <a:t>[</a:t>
                      </a:r>
                      <a:r>
                        <a:rPr lang="en-US" dirty="0" err="1"/>
                        <a:t>i</a:t>
                      </a:r>
                      <a:r>
                        <a:rPr lang="en-US" dirty="0"/>
                        <a:t>]</a:t>
                      </a:r>
                    </a:p>
                  </a:txBody>
                  <a:tcPr/>
                </a:tc>
                <a:extLst>
                  <a:ext uri="{0D108BD9-81ED-4DB2-BD59-A6C34878D82A}">
                    <a16:rowId xmlns:a16="http://schemas.microsoft.com/office/drawing/2014/main" val="2318212577"/>
                  </a:ext>
                </a:extLst>
              </a:tr>
              <a:tr h="370840">
                <a:tc>
                  <a:txBody>
                    <a:bodyPr/>
                    <a:lstStyle/>
                    <a:p>
                      <a:r>
                        <a:rPr lang="en-US" dirty="0"/>
                        <a:t>Verb</a:t>
                      </a:r>
                    </a:p>
                  </a:txBody>
                  <a:tcPr/>
                </a:tc>
                <a:tc>
                  <a:txBody>
                    <a:bodyPr/>
                    <a:lstStyle/>
                    <a:p>
                      <a:r>
                        <a:rPr lang="en-US" dirty="0"/>
                        <a:t>[play]</a:t>
                      </a:r>
                    </a:p>
                  </a:txBody>
                  <a:tcPr/>
                </a:tc>
                <a:extLst>
                  <a:ext uri="{0D108BD9-81ED-4DB2-BD59-A6C34878D82A}">
                    <a16:rowId xmlns:a16="http://schemas.microsoft.com/office/drawing/2014/main" val="1039119047"/>
                  </a:ext>
                </a:extLst>
              </a:tr>
              <a:tr h="370840">
                <a:tc>
                  <a:txBody>
                    <a:bodyPr/>
                    <a:lstStyle/>
                    <a:p>
                      <a:r>
                        <a:rPr lang="en-US" dirty="0"/>
                        <a:t>Object</a:t>
                      </a:r>
                    </a:p>
                  </a:txBody>
                  <a:tcPr/>
                </a:tc>
                <a:tc>
                  <a:txBody>
                    <a:bodyPr/>
                    <a:lstStyle/>
                    <a:p>
                      <a:r>
                        <a:rPr lang="en-US" dirty="0"/>
                        <a:t>[football]</a:t>
                      </a:r>
                    </a:p>
                  </a:txBody>
                  <a:tcPr/>
                </a:tc>
                <a:extLst>
                  <a:ext uri="{0D108BD9-81ED-4DB2-BD59-A6C34878D82A}">
                    <a16:rowId xmlns:a16="http://schemas.microsoft.com/office/drawing/2014/main" val="3259800683"/>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Of Structure Type</a:t>
            </a:r>
          </a:p>
        </p:txBody>
      </p:sp>
      <p:graphicFrame>
        <p:nvGraphicFramePr>
          <p:cNvPr id="5" name="Table 4">
            <a:extLst>
              <a:ext uri="{FF2B5EF4-FFF2-40B4-BE49-F238E27FC236}">
                <a16:creationId xmlns:a16="http://schemas.microsoft.com/office/drawing/2014/main" id="{2D6216D4-209D-4B67-8D26-5381F2B3F024}"/>
              </a:ext>
            </a:extLst>
          </p:cNvPr>
          <p:cNvGraphicFramePr>
            <a:graphicFrameLocks noGrp="1"/>
          </p:cNvGraphicFramePr>
          <p:nvPr>
            <p:extLst>
              <p:ext uri="{D42A27DB-BD31-4B8C-83A1-F6EECF244321}">
                <p14:modId xmlns:p14="http://schemas.microsoft.com/office/powerpoint/2010/main" val="1043075262"/>
              </p:ext>
            </p:extLst>
          </p:nvPr>
        </p:nvGraphicFramePr>
        <p:xfrm>
          <a:off x="1933175" y="4178853"/>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r>
                        <a:rPr lang="en-US" dirty="0"/>
                        <a:t>Noun</a:t>
                      </a:r>
                    </a:p>
                  </a:txBody>
                  <a:tcPr/>
                </a:tc>
                <a:tc>
                  <a:txBody>
                    <a:bodyPr/>
                    <a:lstStyle/>
                    <a:p>
                      <a:r>
                        <a:rPr lang="en-US" dirty="0"/>
                        <a:t>[</a:t>
                      </a:r>
                      <a:r>
                        <a:rPr lang="en-US" dirty="0" err="1"/>
                        <a:t>I,football</a:t>
                      </a:r>
                      <a:r>
                        <a:rPr lang="en-US" dirty="0"/>
                        <a:t>]</a:t>
                      </a:r>
                    </a:p>
                  </a:txBody>
                  <a:tcPr/>
                </a:tc>
                <a:extLst>
                  <a:ext uri="{0D108BD9-81ED-4DB2-BD59-A6C34878D82A}">
                    <a16:rowId xmlns:a16="http://schemas.microsoft.com/office/drawing/2014/main" val="2318212577"/>
                  </a:ext>
                </a:extLst>
              </a:tr>
              <a:tr h="370840">
                <a:tc>
                  <a:txBody>
                    <a:bodyPr/>
                    <a:lstStyle/>
                    <a:p>
                      <a:r>
                        <a:rPr lang="en-US" dirty="0"/>
                        <a:t>Verb</a:t>
                      </a:r>
                    </a:p>
                  </a:txBody>
                  <a:tcPr/>
                </a:tc>
                <a:tc>
                  <a:txBody>
                    <a:bodyPr/>
                    <a:lstStyle/>
                    <a:p>
                      <a:r>
                        <a:rPr lang="en-US" dirty="0"/>
                        <a:t>[play]</a:t>
                      </a:r>
                    </a:p>
                  </a:txBody>
                  <a:tcPr/>
                </a:tc>
                <a:extLst>
                  <a:ext uri="{0D108BD9-81ED-4DB2-BD59-A6C34878D82A}">
                    <a16:rowId xmlns:a16="http://schemas.microsoft.com/office/drawing/2014/main" val="1039119047"/>
                  </a:ext>
                </a:extLst>
              </a:tr>
            </a:tbl>
          </a:graphicData>
        </a:graphic>
      </p:graphicFrame>
      <p:sp>
        <p:nvSpPr>
          <p:cNvPr id="6" name="TextBox 5">
            <a:extLst>
              <a:ext uri="{FF2B5EF4-FFF2-40B4-BE49-F238E27FC236}">
                <a16:creationId xmlns:a16="http://schemas.microsoft.com/office/drawing/2014/main" id="{C8DB0921-031A-4360-8ED0-04BFECA46467}"/>
              </a:ext>
            </a:extLst>
          </p:cNvPr>
          <p:cNvSpPr txBox="1"/>
          <p:nvPr/>
        </p:nvSpPr>
        <p:spPr>
          <a:xfrm>
            <a:off x="1172818" y="3703983"/>
            <a:ext cx="7354957" cy="369332"/>
          </a:xfrm>
          <a:prstGeom prst="rect">
            <a:avLst/>
          </a:prstGeom>
          <a:noFill/>
        </p:spPr>
        <p:txBody>
          <a:bodyPr wrap="square" rtlCol="0">
            <a:spAutoFit/>
          </a:bodyPr>
          <a:lstStyle/>
          <a:p>
            <a:r>
              <a:rPr lang="en-US" dirty="0"/>
              <a:t>Example For Each Map Of Word Type</a:t>
            </a:r>
          </a:p>
        </p:txBody>
      </p:sp>
    </p:spTree>
    <p:extLst>
      <p:ext uri="{BB962C8B-B14F-4D97-AF65-F5344CB8AC3E}">
        <p14:creationId xmlns:p14="http://schemas.microsoft.com/office/powerpoint/2010/main" val="222364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ประเภทแบบทดสอบ</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แบบทดสอบ ขั้นตอนที่ </a:t>
            </a:r>
            <a:r>
              <a:rPr lang="en-US" dirty="0"/>
              <a:t>1</a:t>
            </a:r>
            <a:endParaRPr lang="th-TH" dirty="0"/>
          </a:p>
          <a:p>
            <a:r>
              <a:rPr lang="th-TH" dirty="0"/>
              <a:t>ชื่อบทเรียน </a:t>
            </a:r>
            <a:r>
              <a:rPr lang="en-US" dirty="0"/>
              <a:t>: ___________________________</a:t>
            </a:r>
          </a:p>
          <a:p>
            <a:r>
              <a:rPr lang="th-TH" dirty="0"/>
              <a:t>คำถาม</a:t>
            </a:r>
            <a:r>
              <a:rPr lang="en-US" dirty="0"/>
              <a:t>_________________________________________________________</a:t>
            </a:r>
          </a:p>
          <a:p>
            <a:r>
              <a:rPr lang="th-TH" dirty="0"/>
              <a:t>คำแปล </a:t>
            </a:r>
            <a:r>
              <a:rPr lang="en-US" dirty="0"/>
              <a:t>_____________________________________________________________</a:t>
            </a:r>
          </a:p>
          <a:p>
            <a:r>
              <a:rPr lang="en-US" dirty="0"/>
              <a:t>		</a:t>
            </a:r>
            <a:endParaRPr lang="th-TH" dirty="0"/>
          </a:p>
          <a:p>
            <a:endParaRPr lang="th-TH" dirty="0"/>
          </a:p>
          <a:p>
            <a:r>
              <a:rPr lang="en-US" dirty="0"/>
              <a:t>Choice 1 :	  ___  , Choice 2 : ___ , Choice 3: _____</a:t>
            </a:r>
          </a:p>
          <a:p>
            <a:r>
              <a:rPr lang="th-TH" dirty="0"/>
              <a:t>คำแปล </a:t>
            </a:r>
            <a:r>
              <a:rPr lang="en-US" dirty="0"/>
              <a:t>Choice 1: ___,</a:t>
            </a:r>
            <a:r>
              <a:rPr lang="th-TH" dirty="0"/>
              <a:t> คำแปล </a:t>
            </a:r>
            <a:r>
              <a:rPr lang="en-US" dirty="0"/>
              <a:t>Choice 2: ___,</a:t>
            </a:r>
            <a:r>
              <a:rPr lang="th-TH" dirty="0"/>
              <a:t> คำแปล </a:t>
            </a:r>
            <a:r>
              <a:rPr lang="en-US" dirty="0"/>
              <a:t>Choice 3: ___,</a:t>
            </a:r>
          </a:p>
          <a:p>
            <a:r>
              <a:rPr lang="th-TH" dirty="0"/>
              <a:t>เฉลย</a:t>
            </a:r>
            <a:r>
              <a:rPr lang="en-US" dirty="0"/>
              <a:t> ________________________________________________</a:t>
            </a:r>
            <a:endParaRPr lang="th-TH" dirty="0"/>
          </a:p>
          <a:p>
            <a:endParaRPr lang="th-TH" dirty="0"/>
          </a:p>
          <a:p>
            <a:r>
              <a:rPr lang="en-US" dirty="0"/>
              <a:t>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
        <p:nvSpPr>
          <p:cNvPr id="19" name="Rectangle: Rounded Corners 18">
            <a:extLst>
              <a:ext uri="{FF2B5EF4-FFF2-40B4-BE49-F238E27FC236}">
                <a16:creationId xmlns:a16="http://schemas.microsoft.com/office/drawing/2014/main" id="{4AD0BF46-B7B6-40F8-9522-CC1AAC327F60}"/>
              </a:ext>
            </a:extLst>
          </p:cNvPr>
          <p:cNvSpPr/>
          <p:nvPr/>
        </p:nvSpPr>
        <p:spPr>
          <a:xfrm>
            <a:off x="3154016" y="4558459"/>
            <a:ext cx="153725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เพิ่มตัวเลือกคำตอบ</a:t>
            </a:r>
            <a:endParaRPr lang="en-US" dirty="0"/>
          </a:p>
        </p:txBody>
      </p:sp>
    </p:spTree>
    <p:extLst>
      <p:ext uri="{BB962C8B-B14F-4D97-AF65-F5344CB8AC3E}">
        <p14:creationId xmlns:p14="http://schemas.microsoft.com/office/powerpoint/2010/main" val="522470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r>
              <a:rPr lang="th-TH" b="1" u="sng"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บทเรียนทั้งหมด	</a:t>
            </a:r>
            <a:r>
              <a:rPr lang="th-TH" b="1" u="sng" dirty="0">
                <a:solidFill>
                  <a:schemeClr val="tx1"/>
                </a:solidFill>
              </a:rPr>
              <a:t>เพิ่มบทเรียน</a:t>
            </a:r>
            <a:r>
              <a:rPr lang="th-TH" dirty="0">
                <a:solidFill>
                  <a:schemeClr val="tx1"/>
                </a:solidFill>
              </a:rPr>
              <a:t>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D39F716F-E743-4775-8C02-1AB0ED173F9A}"/>
              </a:ext>
            </a:extLst>
          </p:cNvPr>
          <p:cNvSpPr txBox="1"/>
          <p:nvPr/>
        </p:nvSpPr>
        <p:spPr>
          <a:xfrm>
            <a:off x="4267199" y="910368"/>
            <a:ext cx="2597427" cy="369332"/>
          </a:xfrm>
          <a:prstGeom prst="rect">
            <a:avLst/>
          </a:prstGeom>
          <a:noFill/>
        </p:spPr>
        <p:txBody>
          <a:bodyPr wrap="square" rtlCol="0">
            <a:spAutoFit/>
          </a:bodyPr>
          <a:lstStyle/>
          <a:p>
            <a:r>
              <a:rPr lang="th-TH" dirty="0"/>
              <a:t>เพิ่มบทเรียน </a:t>
            </a:r>
            <a:r>
              <a:rPr lang="en-US" dirty="0"/>
              <a:t>(</a:t>
            </a:r>
            <a:r>
              <a:rPr lang="th-TH" dirty="0"/>
              <a:t>ประเภทแบบทดสอบ</a:t>
            </a:r>
            <a:r>
              <a:rPr lang="en-US" dirty="0"/>
              <a:t>)</a:t>
            </a:r>
          </a:p>
        </p:txBody>
      </p:sp>
      <p:sp>
        <p:nvSpPr>
          <p:cNvPr id="9" name="TextBox 8">
            <a:extLst>
              <a:ext uri="{FF2B5EF4-FFF2-40B4-BE49-F238E27FC236}">
                <a16:creationId xmlns:a16="http://schemas.microsoft.com/office/drawing/2014/main" id="{76C5DEAD-EB00-4AE0-A38A-B7966ADB60C0}"/>
              </a:ext>
            </a:extLst>
          </p:cNvPr>
          <p:cNvSpPr txBox="1"/>
          <p:nvPr/>
        </p:nvSpPr>
        <p:spPr>
          <a:xfrm>
            <a:off x="4267199" y="2819400"/>
            <a:ext cx="6652589" cy="369332"/>
          </a:xfrm>
          <a:prstGeom prst="rect">
            <a:avLst/>
          </a:prstGeom>
          <a:noFill/>
          <a:ln>
            <a:solidFill>
              <a:schemeClr val="tx1">
                <a:lumMod val="50000"/>
                <a:lumOff val="50000"/>
              </a:schemeClr>
            </a:solidFill>
          </a:ln>
        </p:spPr>
        <p:txBody>
          <a:bodyPr wrap="square" rtlCol="0">
            <a:spAutoFit/>
          </a:bodyPr>
          <a:lstStyle/>
          <a:p>
            <a:r>
              <a:rPr lang="th-TH" dirty="0"/>
              <a:t>เลือกประเภทบทเรียน    </a:t>
            </a:r>
            <a:endParaRPr lang="en-US" dirty="0"/>
          </a:p>
        </p:txBody>
      </p:sp>
      <p:sp>
        <p:nvSpPr>
          <p:cNvPr id="11" name="TextBox 10">
            <a:extLst>
              <a:ext uri="{FF2B5EF4-FFF2-40B4-BE49-F238E27FC236}">
                <a16:creationId xmlns:a16="http://schemas.microsoft.com/office/drawing/2014/main" id="{9B7BE92B-CF64-4EBE-976B-29B74105E926}"/>
              </a:ext>
            </a:extLst>
          </p:cNvPr>
          <p:cNvSpPr txBox="1"/>
          <p:nvPr/>
        </p:nvSpPr>
        <p:spPr>
          <a:xfrm>
            <a:off x="3154016" y="3429000"/>
            <a:ext cx="7765771" cy="3139321"/>
          </a:xfrm>
          <a:prstGeom prst="rect">
            <a:avLst/>
          </a:prstGeom>
          <a:noFill/>
          <a:ln>
            <a:solidFill>
              <a:schemeClr val="tx1">
                <a:lumMod val="50000"/>
                <a:lumOff val="50000"/>
              </a:schemeClr>
            </a:solidFill>
          </a:ln>
        </p:spPr>
        <p:txBody>
          <a:bodyPr wrap="square" rtlCol="0">
            <a:spAutoFit/>
          </a:bodyPr>
          <a:lstStyle/>
          <a:p>
            <a:r>
              <a:rPr lang="th-TH" dirty="0"/>
              <a:t>ประเภทบทเรียน</a:t>
            </a:r>
            <a:r>
              <a:rPr lang="en-US" dirty="0"/>
              <a:t> : </a:t>
            </a:r>
            <a:r>
              <a:rPr lang="th-TH" dirty="0"/>
              <a:t>แบบทดสอบ ขั้นตอนที่ </a:t>
            </a:r>
            <a:r>
              <a:rPr lang="en-US" dirty="0"/>
              <a:t>2</a:t>
            </a:r>
            <a:endParaRPr lang="th-TH" dirty="0"/>
          </a:p>
          <a:p>
            <a:r>
              <a:rPr lang="th-TH" dirty="0"/>
              <a:t>ชื่อบทเรียน </a:t>
            </a:r>
            <a:r>
              <a:rPr lang="en-US" dirty="0"/>
              <a:t>: ___________________________</a:t>
            </a:r>
          </a:p>
          <a:p>
            <a:r>
              <a:rPr lang="th-TH" dirty="0"/>
              <a:t>คำถาม</a:t>
            </a:r>
            <a:r>
              <a:rPr lang="en-US" dirty="0"/>
              <a:t>_________________________________________________________</a:t>
            </a:r>
          </a:p>
          <a:p>
            <a:r>
              <a:rPr lang="th-TH" dirty="0"/>
              <a:t>คำแปล </a:t>
            </a:r>
            <a:r>
              <a:rPr lang="en-US" dirty="0"/>
              <a:t>_____________________________________________________________</a:t>
            </a:r>
          </a:p>
          <a:p>
            <a:r>
              <a:rPr lang="en-US" dirty="0"/>
              <a:t>		</a:t>
            </a:r>
            <a:endParaRPr lang="th-TH" dirty="0"/>
          </a:p>
          <a:p>
            <a:endParaRPr lang="th-TH" dirty="0"/>
          </a:p>
          <a:p>
            <a:r>
              <a:rPr lang="en-US" dirty="0"/>
              <a:t>Choice 1 :	  ___  , Choice 2 : ___ , Choice 3: _____</a:t>
            </a:r>
          </a:p>
          <a:p>
            <a:r>
              <a:rPr lang="th-TH" dirty="0"/>
              <a:t>คำแปล </a:t>
            </a:r>
            <a:r>
              <a:rPr lang="en-US" dirty="0"/>
              <a:t>Choice 1: ___,</a:t>
            </a:r>
            <a:r>
              <a:rPr lang="th-TH" dirty="0"/>
              <a:t> คำแปล </a:t>
            </a:r>
            <a:r>
              <a:rPr lang="en-US" dirty="0"/>
              <a:t>Choice 2: ___,</a:t>
            </a:r>
            <a:r>
              <a:rPr lang="th-TH" dirty="0"/>
              <a:t> คำแปล </a:t>
            </a:r>
            <a:r>
              <a:rPr lang="en-US" dirty="0"/>
              <a:t>Choice 3: ___,</a:t>
            </a:r>
          </a:p>
          <a:p>
            <a:r>
              <a:rPr lang="th-TH" dirty="0"/>
              <a:t>เฉลย</a:t>
            </a:r>
            <a:r>
              <a:rPr lang="en-US" dirty="0"/>
              <a:t> ________________________________________________</a:t>
            </a:r>
            <a:endParaRPr lang="th-TH" dirty="0"/>
          </a:p>
          <a:p>
            <a:endParaRPr lang="th-TH" dirty="0"/>
          </a:p>
          <a:p>
            <a:r>
              <a:rPr lang="en-US" dirty="0"/>
              <a:t>					</a:t>
            </a:r>
          </a:p>
        </p:txBody>
      </p:sp>
      <p:sp>
        <p:nvSpPr>
          <p:cNvPr id="13" name="Rectangle: Rounded Corners 12">
            <a:extLst>
              <a:ext uri="{FF2B5EF4-FFF2-40B4-BE49-F238E27FC236}">
                <a16:creationId xmlns:a16="http://schemas.microsoft.com/office/drawing/2014/main" id="{CC5F5827-DD3E-4650-8246-6D592EE5FF9F}"/>
              </a:ext>
            </a:extLst>
          </p:cNvPr>
          <p:cNvSpPr/>
          <p:nvPr/>
        </p:nvSpPr>
        <p:spPr>
          <a:xfrm>
            <a:off x="3101011" y="2772153"/>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a:t>
            </a:r>
          </a:p>
        </p:txBody>
      </p:sp>
      <p:sp>
        <p:nvSpPr>
          <p:cNvPr id="4" name="Rectangle: Rounded Corners 3">
            <a:extLst>
              <a:ext uri="{FF2B5EF4-FFF2-40B4-BE49-F238E27FC236}">
                <a16:creationId xmlns:a16="http://schemas.microsoft.com/office/drawing/2014/main" id="{78B4BB57-3B91-47F7-871E-E8D2C7332F34}"/>
              </a:ext>
            </a:extLst>
          </p:cNvPr>
          <p:cNvSpPr/>
          <p:nvPr/>
        </p:nvSpPr>
        <p:spPr>
          <a:xfrm>
            <a:off x="5844208" y="2870322"/>
            <a:ext cx="2756452" cy="3081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dropdown</a:t>
            </a:r>
          </a:p>
        </p:txBody>
      </p:sp>
      <p:sp>
        <p:nvSpPr>
          <p:cNvPr id="15" name="Rectangle: Rounded Corners 14">
            <a:extLst>
              <a:ext uri="{FF2B5EF4-FFF2-40B4-BE49-F238E27FC236}">
                <a16:creationId xmlns:a16="http://schemas.microsoft.com/office/drawing/2014/main" id="{CE1B7A32-F4A7-4CAD-946D-B80858948542}"/>
              </a:ext>
            </a:extLst>
          </p:cNvPr>
          <p:cNvSpPr/>
          <p:nvPr/>
        </p:nvSpPr>
        <p:spPr>
          <a:xfrm>
            <a:off x="9746977" y="347120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บันทึกบทเรียน</a:t>
            </a:r>
            <a:endParaRPr lang="en-US" dirty="0"/>
          </a:p>
        </p:txBody>
      </p:sp>
      <p:sp>
        <p:nvSpPr>
          <p:cNvPr id="17" name="Rectangle: Rounded Corners 16">
            <a:extLst>
              <a:ext uri="{FF2B5EF4-FFF2-40B4-BE49-F238E27FC236}">
                <a16:creationId xmlns:a16="http://schemas.microsoft.com/office/drawing/2014/main" id="{454965DB-F140-447A-BFC7-C80B7B2AC612}"/>
              </a:ext>
            </a:extLst>
          </p:cNvPr>
          <p:cNvSpPr/>
          <p:nvPr/>
        </p:nvSpPr>
        <p:spPr>
          <a:xfrm>
            <a:off x="9753599" y="5744815"/>
            <a:ext cx="1166188"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เพิ่มขั้นตอน</a:t>
            </a:r>
            <a:endParaRPr lang="en-US" dirty="0"/>
          </a:p>
        </p:txBody>
      </p:sp>
      <p:sp>
        <p:nvSpPr>
          <p:cNvPr id="19" name="Rectangle: Rounded Corners 18">
            <a:extLst>
              <a:ext uri="{FF2B5EF4-FFF2-40B4-BE49-F238E27FC236}">
                <a16:creationId xmlns:a16="http://schemas.microsoft.com/office/drawing/2014/main" id="{4AD0BF46-B7B6-40F8-9522-CC1AAC327F60}"/>
              </a:ext>
            </a:extLst>
          </p:cNvPr>
          <p:cNvSpPr/>
          <p:nvPr/>
        </p:nvSpPr>
        <p:spPr>
          <a:xfrm>
            <a:off x="3154016" y="4558459"/>
            <a:ext cx="1537254" cy="4638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th-TH" dirty="0"/>
              <a:t>เพิ่มตัวเลือกคำตอบ</a:t>
            </a:r>
            <a:endParaRPr lang="en-US" dirty="0"/>
          </a:p>
        </p:txBody>
      </p:sp>
    </p:spTree>
    <p:extLst>
      <p:ext uri="{BB962C8B-B14F-4D97-AF65-F5344CB8AC3E}">
        <p14:creationId xmlns:p14="http://schemas.microsoft.com/office/powerpoint/2010/main" val="233449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0FFE8-2CC0-43A2-B6F8-D1D95CA6FCB5}"/>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graphicFrame>
        <p:nvGraphicFramePr>
          <p:cNvPr id="19" name="Table 19">
            <a:extLst>
              <a:ext uri="{FF2B5EF4-FFF2-40B4-BE49-F238E27FC236}">
                <a16:creationId xmlns:a16="http://schemas.microsoft.com/office/drawing/2014/main" id="{8FFE8F7D-D4D5-4A5F-8746-4FFAB3E5CE65}"/>
              </a:ext>
            </a:extLst>
          </p:cNvPr>
          <p:cNvGraphicFramePr>
            <a:graphicFrameLocks noGrp="1"/>
          </p:cNvGraphicFramePr>
          <p:nvPr>
            <p:extLst>
              <p:ext uri="{D42A27DB-BD31-4B8C-83A1-F6EECF244321}">
                <p14:modId xmlns:p14="http://schemas.microsoft.com/office/powerpoint/2010/main" val="3014370252"/>
              </p:ext>
            </p:extLst>
          </p:nvPr>
        </p:nvGraphicFramePr>
        <p:xfrm>
          <a:off x="1806713" y="1713579"/>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8297485"/>
                    </a:ext>
                  </a:extLst>
                </a:gridCol>
                <a:gridCol w="4064000">
                  <a:extLst>
                    <a:ext uri="{9D8B030D-6E8A-4147-A177-3AD203B41FA5}">
                      <a16:colId xmlns:a16="http://schemas.microsoft.com/office/drawing/2014/main" val="3347704410"/>
                    </a:ext>
                  </a:extLst>
                </a:gridCol>
              </a:tblGrid>
              <a:tr h="370840">
                <a:tc>
                  <a:txBody>
                    <a:bodyPr/>
                    <a:lstStyle/>
                    <a:p>
                      <a:pPr algn="ctr"/>
                      <a:r>
                        <a:rPr lang="en-US" dirty="0"/>
                        <a:t>Name</a:t>
                      </a:r>
                    </a:p>
                  </a:txBody>
                  <a:tcPr/>
                </a:tc>
                <a:tc>
                  <a:txBody>
                    <a:bodyPr/>
                    <a:lstStyle/>
                    <a:p>
                      <a:pPr algn="ctr"/>
                      <a:r>
                        <a:rPr lang="en-US" dirty="0"/>
                        <a:t>Example(Value)</a:t>
                      </a:r>
                    </a:p>
                  </a:txBody>
                  <a:tcPr/>
                </a:tc>
                <a:extLst>
                  <a:ext uri="{0D108BD9-81ED-4DB2-BD59-A6C34878D82A}">
                    <a16:rowId xmlns:a16="http://schemas.microsoft.com/office/drawing/2014/main" val="2172002379"/>
                  </a:ext>
                </a:extLst>
              </a:tr>
              <a:tr h="370840">
                <a:tc>
                  <a:txBody>
                    <a:bodyPr/>
                    <a:lstStyle/>
                    <a:p>
                      <a:r>
                        <a:rPr lang="en-US" dirty="0" err="1"/>
                        <a:t>Lesson_Type</a:t>
                      </a:r>
                      <a:endParaRPr lang="en-US" dirty="0"/>
                    </a:p>
                  </a:txBody>
                  <a:tcPr/>
                </a:tc>
                <a:tc>
                  <a:txBody>
                    <a:bodyPr/>
                    <a:lstStyle/>
                    <a:p>
                      <a:r>
                        <a:rPr lang="en-US" dirty="0"/>
                        <a:t>Test</a:t>
                      </a:r>
                    </a:p>
                  </a:txBody>
                  <a:tcPr/>
                </a:tc>
                <a:extLst>
                  <a:ext uri="{0D108BD9-81ED-4DB2-BD59-A6C34878D82A}">
                    <a16:rowId xmlns:a16="http://schemas.microsoft.com/office/drawing/2014/main" val="2799083987"/>
                  </a:ext>
                </a:extLst>
              </a:tr>
              <a:tr h="370840">
                <a:tc>
                  <a:txBody>
                    <a:bodyPr/>
                    <a:lstStyle/>
                    <a:p>
                      <a:r>
                        <a:rPr lang="en-US" dirty="0" err="1"/>
                        <a:t>Lesson_Name</a:t>
                      </a:r>
                      <a:endParaRPr lang="en-US" dirty="0"/>
                    </a:p>
                  </a:txBody>
                  <a:tcPr/>
                </a:tc>
                <a:tc>
                  <a:txBody>
                    <a:bodyPr/>
                    <a:lstStyle/>
                    <a:p>
                      <a:r>
                        <a:rPr lang="en-US" dirty="0"/>
                        <a:t>Test 0</a:t>
                      </a:r>
                    </a:p>
                  </a:txBody>
                  <a:tcPr/>
                </a:tc>
                <a:extLst>
                  <a:ext uri="{0D108BD9-81ED-4DB2-BD59-A6C34878D82A}">
                    <a16:rowId xmlns:a16="http://schemas.microsoft.com/office/drawing/2014/main" val="793201993"/>
                  </a:ext>
                </a:extLst>
              </a:tr>
              <a:tr h="370840">
                <a:tc>
                  <a:txBody>
                    <a:bodyPr/>
                    <a:lstStyle/>
                    <a:p>
                      <a:r>
                        <a:rPr lang="en-US" dirty="0" err="1"/>
                        <a:t>Total_step</a:t>
                      </a:r>
                      <a:endParaRPr lang="en-US" dirty="0"/>
                    </a:p>
                  </a:txBody>
                  <a:tcPr/>
                </a:tc>
                <a:tc>
                  <a:txBody>
                    <a:bodyPr/>
                    <a:lstStyle/>
                    <a:p>
                      <a:r>
                        <a:rPr lang="en-US" dirty="0"/>
                        <a:t>2</a:t>
                      </a:r>
                    </a:p>
                  </a:txBody>
                  <a:tcPr/>
                </a:tc>
                <a:extLst>
                  <a:ext uri="{0D108BD9-81ED-4DB2-BD59-A6C34878D82A}">
                    <a16:rowId xmlns:a16="http://schemas.microsoft.com/office/drawing/2014/main" val="849448947"/>
                  </a:ext>
                </a:extLst>
              </a:tr>
              <a:tr h="370840">
                <a:tc>
                  <a:txBody>
                    <a:bodyPr/>
                    <a:lstStyle/>
                    <a:p>
                      <a:r>
                        <a:rPr lang="en-US" dirty="0"/>
                        <a:t>Content</a:t>
                      </a:r>
                    </a:p>
                  </a:txBody>
                  <a:tcPr/>
                </a:tc>
                <a:tc>
                  <a:txBody>
                    <a:bodyPr/>
                    <a:lstStyle/>
                    <a:p>
                      <a:r>
                        <a:rPr lang="en-US" dirty="0"/>
                        <a:t>Array[map1,map2]</a:t>
                      </a:r>
                    </a:p>
                  </a:txBody>
                  <a:tcPr/>
                </a:tc>
                <a:extLst>
                  <a:ext uri="{0D108BD9-81ED-4DB2-BD59-A6C34878D82A}">
                    <a16:rowId xmlns:a16="http://schemas.microsoft.com/office/drawing/2014/main" val="878356468"/>
                  </a:ext>
                </a:extLst>
              </a:tr>
            </a:tbl>
          </a:graphicData>
        </a:graphic>
      </p:graphicFrame>
    </p:spTree>
    <p:extLst>
      <p:ext uri="{BB962C8B-B14F-4D97-AF65-F5344CB8AC3E}">
        <p14:creationId xmlns:p14="http://schemas.microsoft.com/office/powerpoint/2010/main" val="2023739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C67283-6D77-4B66-83A6-CBB94CA73809}"/>
              </a:ext>
            </a:extLst>
          </p:cNvPr>
          <p:cNvGraphicFramePr>
            <a:graphicFrameLocks noGrp="1"/>
          </p:cNvGraphicFramePr>
          <p:nvPr>
            <p:extLst>
              <p:ext uri="{D42A27DB-BD31-4B8C-83A1-F6EECF244321}">
                <p14:modId xmlns:p14="http://schemas.microsoft.com/office/powerpoint/2010/main" val="483456383"/>
              </p:ext>
            </p:extLst>
          </p:nvPr>
        </p:nvGraphicFramePr>
        <p:xfrm>
          <a:off x="1939800" y="1972366"/>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Content_detail</a:t>
                      </a:r>
                      <a:endParaRPr lang="en-US" dirty="0"/>
                    </a:p>
                    <a:p>
                      <a:endParaRPr lang="en-US" dirty="0"/>
                    </a:p>
                  </a:txBody>
                  <a:tcPr/>
                </a:tc>
                <a:tc>
                  <a:txBody>
                    <a:bodyPr/>
                    <a:lstStyle/>
                    <a:p>
                      <a:r>
                        <a:rPr lang="en-US" dirty="0"/>
                        <a:t>In “I play game” what is a verb.</a:t>
                      </a:r>
                    </a:p>
                  </a:txBody>
                  <a:tcPr/>
                </a:tc>
                <a:extLst>
                  <a:ext uri="{0D108BD9-81ED-4DB2-BD59-A6C34878D82A}">
                    <a16:rowId xmlns:a16="http://schemas.microsoft.com/office/drawing/2014/main" val="2355084169"/>
                  </a:ext>
                </a:extLst>
              </a:tr>
              <a:tr h="370840">
                <a:tc>
                  <a:txBody>
                    <a:bodyPr/>
                    <a:lstStyle/>
                    <a:p>
                      <a:r>
                        <a:rPr lang="en-US" dirty="0" err="1"/>
                        <a:t>Translate_Content_detail</a:t>
                      </a:r>
                      <a:endParaRPr lang="en-US" dirty="0"/>
                    </a:p>
                  </a:txBody>
                  <a:tcPr/>
                </a:tc>
                <a:tc>
                  <a:txBody>
                    <a:bodyPr/>
                    <a:lstStyle/>
                    <a:p>
                      <a:r>
                        <a:rPr lang="th-TH" dirty="0"/>
                        <a:t>ใน </a:t>
                      </a:r>
                      <a:r>
                        <a:rPr lang="en-US" dirty="0"/>
                        <a:t> “</a:t>
                      </a:r>
                      <a:r>
                        <a:rPr lang="th-TH" dirty="0"/>
                        <a:t>ฉันเล่นเกม</a:t>
                      </a:r>
                      <a:r>
                        <a:rPr lang="en-US" dirty="0"/>
                        <a:t>”</a:t>
                      </a:r>
                      <a:r>
                        <a:rPr lang="th-TH" dirty="0"/>
                        <a:t> กร</a:t>
                      </a:r>
                      <a:r>
                        <a:rPr lang="th-TH" dirty="0" err="1"/>
                        <a:t>ิริ</a:t>
                      </a:r>
                      <a:r>
                        <a:rPr lang="th-TH" dirty="0"/>
                        <a:t>ยาคืออะไร</a:t>
                      </a:r>
                      <a:endParaRPr lang="en-US" dirty="0"/>
                    </a:p>
                  </a:txBody>
                  <a:tcPr/>
                </a:tc>
                <a:extLst>
                  <a:ext uri="{0D108BD9-81ED-4DB2-BD59-A6C34878D82A}">
                    <a16:rowId xmlns:a16="http://schemas.microsoft.com/office/drawing/2014/main" val="3675306541"/>
                  </a:ext>
                </a:extLst>
              </a:tr>
              <a:tr h="370840">
                <a:tc>
                  <a:txBody>
                    <a:bodyPr/>
                    <a:lstStyle/>
                    <a:p>
                      <a:r>
                        <a:rPr lang="en-US" dirty="0"/>
                        <a:t>Choice</a:t>
                      </a:r>
                    </a:p>
                  </a:txBody>
                  <a:tcPr/>
                </a:tc>
                <a:tc>
                  <a:txBody>
                    <a:bodyPr/>
                    <a:lstStyle/>
                    <a:p>
                      <a:r>
                        <a:rPr lang="en-US" dirty="0"/>
                        <a:t>Array[map]</a:t>
                      </a:r>
                    </a:p>
                  </a:txBody>
                  <a:tcPr/>
                </a:tc>
                <a:extLst>
                  <a:ext uri="{0D108BD9-81ED-4DB2-BD59-A6C34878D82A}">
                    <a16:rowId xmlns:a16="http://schemas.microsoft.com/office/drawing/2014/main" val="2610017496"/>
                  </a:ext>
                </a:extLst>
              </a:tr>
              <a:tr h="370840">
                <a:tc>
                  <a:txBody>
                    <a:bodyPr/>
                    <a:lstStyle/>
                    <a:p>
                      <a:r>
                        <a:rPr lang="en-US" dirty="0"/>
                        <a:t>answer</a:t>
                      </a:r>
                    </a:p>
                  </a:txBody>
                  <a:tcPr/>
                </a:tc>
                <a:tc>
                  <a:txBody>
                    <a:bodyPr/>
                    <a:lstStyle/>
                    <a:p>
                      <a:r>
                        <a:rPr lang="en-US" dirty="0"/>
                        <a:t>play</a:t>
                      </a:r>
                    </a:p>
                  </a:txBody>
                  <a:tcPr/>
                </a:tc>
                <a:extLst>
                  <a:ext uri="{0D108BD9-81ED-4DB2-BD59-A6C34878D82A}">
                    <a16:rowId xmlns:a16="http://schemas.microsoft.com/office/drawing/2014/main" val="2318212577"/>
                  </a:ext>
                </a:extLst>
              </a:tr>
            </a:tbl>
          </a:graphicData>
        </a:graphic>
      </p:graphicFrame>
      <p:sp>
        <p:nvSpPr>
          <p:cNvPr id="7" name="TextBox 6">
            <a:extLst>
              <a:ext uri="{FF2B5EF4-FFF2-40B4-BE49-F238E27FC236}">
                <a16:creationId xmlns:a16="http://schemas.microsoft.com/office/drawing/2014/main" id="{7D9F3304-5010-4380-9E1B-34904275753A}"/>
              </a:ext>
            </a:extLst>
          </p:cNvPr>
          <p:cNvSpPr txBox="1"/>
          <p:nvPr/>
        </p:nvSpPr>
        <p:spPr>
          <a:xfrm>
            <a:off x="1033670" y="649357"/>
            <a:ext cx="4970130" cy="646331"/>
          </a:xfrm>
          <a:prstGeom prst="rect">
            <a:avLst/>
          </a:prstGeom>
          <a:noFill/>
        </p:spPr>
        <p:txBody>
          <a:bodyPr wrap="square" rtlCol="0">
            <a:spAutoFit/>
          </a:bodyPr>
          <a:lstStyle/>
          <a:p>
            <a:r>
              <a:rPr lang="en-US" sz="3600" dirty="0"/>
              <a:t>Data</a:t>
            </a:r>
          </a:p>
        </p:txBody>
      </p:sp>
      <p:sp>
        <p:nvSpPr>
          <p:cNvPr id="8" name="TextBox 7">
            <a:extLst>
              <a:ext uri="{FF2B5EF4-FFF2-40B4-BE49-F238E27FC236}">
                <a16:creationId xmlns:a16="http://schemas.microsoft.com/office/drawing/2014/main" id="{0C2F8C80-0690-49F3-AC7B-88DB20F380D7}"/>
              </a:ext>
            </a:extLst>
          </p:cNvPr>
          <p:cNvSpPr txBox="1"/>
          <p:nvPr/>
        </p:nvSpPr>
        <p:spPr>
          <a:xfrm>
            <a:off x="1179443" y="1497496"/>
            <a:ext cx="7354957" cy="369332"/>
          </a:xfrm>
          <a:prstGeom prst="rect">
            <a:avLst/>
          </a:prstGeom>
          <a:noFill/>
        </p:spPr>
        <p:txBody>
          <a:bodyPr wrap="square" rtlCol="0">
            <a:spAutoFit/>
          </a:bodyPr>
          <a:lstStyle/>
          <a:p>
            <a:r>
              <a:rPr lang="en-US" dirty="0"/>
              <a:t>Example For Each Map in Array</a:t>
            </a:r>
          </a:p>
        </p:txBody>
      </p:sp>
      <p:graphicFrame>
        <p:nvGraphicFramePr>
          <p:cNvPr id="5" name="Table 4">
            <a:extLst>
              <a:ext uri="{FF2B5EF4-FFF2-40B4-BE49-F238E27FC236}">
                <a16:creationId xmlns:a16="http://schemas.microsoft.com/office/drawing/2014/main" id="{7B4E718B-CDA8-4BFA-8523-D6DF743051CF}"/>
              </a:ext>
            </a:extLst>
          </p:cNvPr>
          <p:cNvGraphicFramePr>
            <a:graphicFrameLocks noGrp="1"/>
          </p:cNvGraphicFramePr>
          <p:nvPr>
            <p:extLst>
              <p:ext uri="{D42A27DB-BD31-4B8C-83A1-F6EECF244321}">
                <p14:modId xmlns:p14="http://schemas.microsoft.com/office/powerpoint/2010/main" val="1336178577"/>
              </p:ext>
            </p:extLst>
          </p:nvPr>
        </p:nvGraphicFramePr>
        <p:xfrm>
          <a:off x="1939800" y="457067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12527030"/>
                    </a:ext>
                  </a:extLst>
                </a:gridCol>
                <a:gridCol w="4064000">
                  <a:extLst>
                    <a:ext uri="{9D8B030D-6E8A-4147-A177-3AD203B41FA5}">
                      <a16:colId xmlns:a16="http://schemas.microsoft.com/office/drawing/2014/main" val="1844354055"/>
                    </a:ext>
                  </a:extLst>
                </a:gridCol>
              </a:tblGrid>
              <a:tr h="370840">
                <a:tc>
                  <a:txBody>
                    <a:bodyPr/>
                    <a:lstStyle/>
                    <a:p>
                      <a:r>
                        <a:rPr lang="en-US" dirty="0"/>
                        <a:t>Name</a:t>
                      </a:r>
                    </a:p>
                  </a:txBody>
                  <a:tcPr/>
                </a:tc>
                <a:tc>
                  <a:txBody>
                    <a:bodyPr/>
                    <a:lstStyle/>
                    <a:p>
                      <a:r>
                        <a:rPr lang="en-US" dirty="0"/>
                        <a:t>Example Value</a:t>
                      </a:r>
                    </a:p>
                  </a:txBody>
                  <a:tcPr/>
                </a:tc>
                <a:extLst>
                  <a:ext uri="{0D108BD9-81ED-4DB2-BD59-A6C34878D82A}">
                    <a16:rowId xmlns:a16="http://schemas.microsoft.com/office/drawing/2014/main" val="537202013"/>
                  </a:ext>
                </a:extLst>
              </a:tr>
              <a:tr h="370840">
                <a:tc>
                  <a:txBody>
                    <a:bodyPr/>
                    <a:lstStyle/>
                    <a:p>
                      <a:r>
                        <a:rPr lang="en-US" dirty="0"/>
                        <a:t>Choice_1</a:t>
                      </a:r>
                    </a:p>
                  </a:txBody>
                  <a:tcPr/>
                </a:tc>
                <a:tc>
                  <a:txBody>
                    <a:bodyPr/>
                    <a:lstStyle/>
                    <a:p>
                      <a:r>
                        <a:rPr lang="en-US" dirty="0"/>
                        <a:t>I</a:t>
                      </a:r>
                    </a:p>
                  </a:txBody>
                  <a:tcPr/>
                </a:tc>
                <a:extLst>
                  <a:ext uri="{0D108BD9-81ED-4DB2-BD59-A6C34878D82A}">
                    <a16:rowId xmlns:a16="http://schemas.microsoft.com/office/drawing/2014/main" val="3675306541"/>
                  </a:ext>
                </a:extLst>
              </a:tr>
              <a:tr h="370840">
                <a:tc>
                  <a:txBody>
                    <a:bodyPr/>
                    <a:lstStyle/>
                    <a:p>
                      <a:r>
                        <a:rPr lang="en-US" dirty="0"/>
                        <a:t>Choice_1_translate</a:t>
                      </a:r>
                    </a:p>
                  </a:txBody>
                  <a:tcPr/>
                </a:tc>
                <a:tc>
                  <a:txBody>
                    <a:bodyPr/>
                    <a:lstStyle/>
                    <a:p>
                      <a:r>
                        <a:rPr lang="th-TH" dirty="0"/>
                        <a:t>ฉัน</a:t>
                      </a:r>
                      <a:endParaRPr lang="en-US" dirty="0"/>
                    </a:p>
                  </a:txBody>
                  <a:tcPr/>
                </a:tc>
                <a:extLst>
                  <a:ext uri="{0D108BD9-81ED-4DB2-BD59-A6C34878D82A}">
                    <a16:rowId xmlns:a16="http://schemas.microsoft.com/office/drawing/2014/main" val="2610017496"/>
                  </a:ext>
                </a:extLst>
              </a:tr>
            </a:tbl>
          </a:graphicData>
        </a:graphic>
      </p:graphicFrame>
      <p:sp>
        <p:nvSpPr>
          <p:cNvPr id="6" name="TextBox 5">
            <a:extLst>
              <a:ext uri="{FF2B5EF4-FFF2-40B4-BE49-F238E27FC236}">
                <a16:creationId xmlns:a16="http://schemas.microsoft.com/office/drawing/2014/main" id="{3B150E03-B53A-422D-B68D-4D916A9DF7AC}"/>
              </a:ext>
            </a:extLst>
          </p:cNvPr>
          <p:cNvSpPr txBox="1"/>
          <p:nvPr/>
        </p:nvSpPr>
        <p:spPr>
          <a:xfrm>
            <a:off x="1179443" y="4095806"/>
            <a:ext cx="7354957" cy="369332"/>
          </a:xfrm>
          <a:prstGeom prst="rect">
            <a:avLst/>
          </a:prstGeom>
          <a:noFill/>
        </p:spPr>
        <p:txBody>
          <a:bodyPr wrap="square" rtlCol="0">
            <a:spAutoFit/>
          </a:bodyPr>
          <a:lstStyle/>
          <a:p>
            <a:r>
              <a:rPr lang="en-US" dirty="0"/>
              <a:t>Example For Each Array of Choice</a:t>
            </a:r>
          </a:p>
        </p:txBody>
      </p:sp>
    </p:spTree>
    <p:extLst>
      <p:ext uri="{BB962C8B-B14F-4D97-AF65-F5344CB8AC3E}">
        <p14:creationId xmlns:p14="http://schemas.microsoft.com/office/powerpoint/2010/main" val="12664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th-TH" sz="3600" dirty="0"/>
              <a:t>ประเภทของบทเรียน</a:t>
            </a:r>
            <a:endParaRPr lang="en-US" sz="3600" dirty="0"/>
          </a:p>
        </p:txBody>
      </p:sp>
      <p:pic>
        <p:nvPicPr>
          <p:cNvPr id="36" name="Picture 6" descr="Firebase Brand Guidelines">
            <a:extLst>
              <a:ext uri="{FF2B5EF4-FFF2-40B4-BE49-F238E27FC236}">
                <a16:creationId xmlns:a16="http://schemas.microsoft.com/office/drawing/2014/main" id="{CE3BFA22-0093-4F59-9945-6FDCC0033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705" y="1352550"/>
            <a:ext cx="3134259" cy="1077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79C8BF-D248-463E-8913-A321959CEC18}"/>
              </a:ext>
            </a:extLst>
          </p:cNvPr>
          <p:cNvSpPr txBox="1"/>
          <p:nvPr/>
        </p:nvSpPr>
        <p:spPr>
          <a:xfrm>
            <a:off x="1067246" y="1757353"/>
            <a:ext cx="2709624" cy="369332"/>
          </a:xfrm>
          <a:prstGeom prst="rect">
            <a:avLst/>
          </a:prstGeom>
          <a:noFill/>
        </p:spPr>
        <p:txBody>
          <a:bodyPr wrap="square" rtlCol="0">
            <a:spAutoFit/>
          </a:bodyPr>
          <a:lstStyle/>
          <a:p>
            <a:r>
              <a:rPr lang="en-US" dirty="0"/>
              <a:t>Set Default Collection In</a:t>
            </a:r>
          </a:p>
        </p:txBody>
      </p:sp>
      <p:sp>
        <p:nvSpPr>
          <p:cNvPr id="22" name="TextBox 21">
            <a:extLst>
              <a:ext uri="{FF2B5EF4-FFF2-40B4-BE49-F238E27FC236}">
                <a16:creationId xmlns:a16="http://schemas.microsoft.com/office/drawing/2014/main" id="{919EBDE1-936E-4532-9842-5D2C626D1C98}"/>
              </a:ext>
            </a:extLst>
          </p:cNvPr>
          <p:cNvSpPr txBox="1"/>
          <p:nvPr/>
        </p:nvSpPr>
        <p:spPr>
          <a:xfrm>
            <a:off x="1033670" y="2486813"/>
            <a:ext cx="8110330" cy="369332"/>
          </a:xfrm>
          <a:prstGeom prst="rect">
            <a:avLst/>
          </a:prstGeom>
          <a:noFill/>
        </p:spPr>
        <p:txBody>
          <a:bodyPr wrap="square">
            <a:spAutoFit/>
          </a:bodyPr>
          <a:lstStyle/>
          <a:p>
            <a:r>
              <a:rPr lang="en-US" dirty="0"/>
              <a:t>/courses/English/level/Elementary/</a:t>
            </a:r>
            <a:r>
              <a:rPr lang="en-US" dirty="0" err="1"/>
              <a:t>lessonType</a:t>
            </a:r>
            <a:endParaRPr lang="en-US" dirty="0"/>
          </a:p>
        </p:txBody>
      </p:sp>
      <p:sp>
        <p:nvSpPr>
          <p:cNvPr id="7" name="TextBox 6">
            <a:extLst>
              <a:ext uri="{FF2B5EF4-FFF2-40B4-BE49-F238E27FC236}">
                <a16:creationId xmlns:a16="http://schemas.microsoft.com/office/drawing/2014/main" id="{3EF47200-E729-48C4-8123-CA81EAE1FAF5}"/>
              </a:ext>
            </a:extLst>
          </p:cNvPr>
          <p:cNvSpPr txBox="1"/>
          <p:nvPr/>
        </p:nvSpPr>
        <p:spPr>
          <a:xfrm>
            <a:off x="2422058" y="3429000"/>
            <a:ext cx="7951304" cy="1477328"/>
          </a:xfrm>
          <a:prstGeom prst="rect">
            <a:avLst/>
          </a:prstGeom>
          <a:noFill/>
        </p:spPr>
        <p:txBody>
          <a:bodyPr wrap="square" rtlCol="0">
            <a:spAutoFit/>
          </a:bodyPr>
          <a:lstStyle/>
          <a:p>
            <a:r>
              <a:rPr lang="en-US" dirty="0"/>
              <a:t>Collection Field</a:t>
            </a:r>
            <a:br>
              <a:rPr lang="th-TH" dirty="0"/>
            </a:br>
            <a:endParaRPr lang="en-US" dirty="0"/>
          </a:p>
          <a:p>
            <a:r>
              <a:rPr lang="en-US" dirty="0" err="1"/>
              <a:t>Lesson_type</a:t>
            </a:r>
            <a:r>
              <a:rPr lang="en-US" dirty="0"/>
              <a:t> : [{Type:1,Name:</a:t>
            </a:r>
            <a:r>
              <a:rPr lang="th-TH" dirty="0"/>
              <a:t>คำอธิบาย</a:t>
            </a:r>
            <a:r>
              <a:rPr lang="en-US" dirty="0"/>
              <a:t>},{Type:2,Name:</a:t>
            </a:r>
            <a:r>
              <a:rPr lang="th-TH" dirty="0"/>
              <a:t>ตัวอย่าง</a:t>
            </a:r>
            <a:r>
              <a:rPr lang="en-US" dirty="0"/>
              <a:t>},{Type:3,Name:</a:t>
            </a:r>
            <a:r>
              <a:rPr lang="th-TH" dirty="0"/>
              <a:t>แบบทดสอบ</a:t>
            </a:r>
            <a:r>
              <a:rPr lang="en-US" dirty="0"/>
              <a:t>}]</a:t>
            </a:r>
          </a:p>
          <a:p>
            <a:endParaRPr lang="en-US" dirty="0"/>
          </a:p>
        </p:txBody>
      </p:sp>
    </p:spTree>
    <p:extLst>
      <p:ext uri="{BB962C8B-B14F-4D97-AF65-F5344CB8AC3E}">
        <p14:creationId xmlns:p14="http://schemas.microsoft.com/office/powerpoint/2010/main" val="2629084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th-TH" sz="3600" dirty="0"/>
              <a:t>บทเรียนเริ่มต้น</a:t>
            </a:r>
            <a:endParaRPr lang="en-US" sz="3600" dirty="0"/>
          </a:p>
        </p:txBody>
      </p:sp>
      <p:pic>
        <p:nvPicPr>
          <p:cNvPr id="36" name="Picture 6" descr="Firebase Brand Guidelines">
            <a:extLst>
              <a:ext uri="{FF2B5EF4-FFF2-40B4-BE49-F238E27FC236}">
                <a16:creationId xmlns:a16="http://schemas.microsoft.com/office/drawing/2014/main" id="{CE3BFA22-0093-4F59-9945-6FDCC0033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705" y="1352550"/>
            <a:ext cx="3134259" cy="1077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79C8BF-D248-463E-8913-A321959CEC18}"/>
              </a:ext>
            </a:extLst>
          </p:cNvPr>
          <p:cNvSpPr txBox="1"/>
          <p:nvPr/>
        </p:nvSpPr>
        <p:spPr>
          <a:xfrm>
            <a:off x="1067246" y="1757353"/>
            <a:ext cx="2709624" cy="369332"/>
          </a:xfrm>
          <a:prstGeom prst="rect">
            <a:avLst/>
          </a:prstGeom>
          <a:noFill/>
        </p:spPr>
        <p:txBody>
          <a:bodyPr wrap="square" rtlCol="0">
            <a:spAutoFit/>
          </a:bodyPr>
          <a:lstStyle/>
          <a:p>
            <a:r>
              <a:rPr lang="en-US" dirty="0"/>
              <a:t>Set Default</a:t>
            </a:r>
            <a:r>
              <a:rPr lang="th-TH" dirty="0"/>
              <a:t> </a:t>
            </a:r>
            <a:r>
              <a:rPr lang="en-US" dirty="0"/>
              <a:t>Document In</a:t>
            </a:r>
          </a:p>
        </p:txBody>
      </p:sp>
      <p:sp>
        <p:nvSpPr>
          <p:cNvPr id="22" name="TextBox 21">
            <a:extLst>
              <a:ext uri="{FF2B5EF4-FFF2-40B4-BE49-F238E27FC236}">
                <a16:creationId xmlns:a16="http://schemas.microsoft.com/office/drawing/2014/main" id="{919EBDE1-936E-4532-9842-5D2C626D1C98}"/>
              </a:ext>
            </a:extLst>
          </p:cNvPr>
          <p:cNvSpPr txBox="1"/>
          <p:nvPr/>
        </p:nvSpPr>
        <p:spPr>
          <a:xfrm>
            <a:off x="1033670" y="2486813"/>
            <a:ext cx="8110330" cy="369332"/>
          </a:xfrm>
          <a:prstGeom prst="rect">
            <a:avLst/>
          </a:prstGeom>
          <a:noFill/>
        </p:spPr>
        <p:txBody>
          <a:bodyPr wrap="square">
            <a:spAutoFit/>
          </a:bodyPr>
          <a:lstStyle/>
          <a:p>
            <a:r>
              <a:rPr lang="en-US" dirty="0"/>
              <a:t>/courses/English/level/Elementary/lesson/</a:t>
            </a:r>
            <a:r>
              <a:rPr lang="en-US" dirty="0" err="1"/>
              <a:t>lessonX</a:t>
            </a:r>
            <a:r>
              <a:rPr lang="en-US" dirty="0"/>
              <a:t> (x=index)</a:t>
            </a:r>
          </a:p>
        </p:txBody>
      </p:sp>
      <p:sp>
        <p:nvSpPr>
          <p:cNvPr id="7" name="TextBox 6">
            <a:extLst>
              <a:ext uri="{FF2B5EF4-FFF2-40B4-BE49-F238E27FC236}">
                <a16:creationId xmlns:a16="http://schemas.microsoft.com/office/drawing/2014/main" id="{3EF47200-E729-48C4-8123-CA81EAE1FAF5}"/>
              </a:ext>
            </a:extLst>
          </p:cNvPr>
          <p:cNvSpPr txBox="1"/>
          <p:nvPr/>
        </p:nvSpPr>
        <p:spPr>
          <a:xfrm>
            <a:off x="3021496" y="3313043"/>
            <a:ext cx="6573078" cy="2585323"/>
          </a:xfrm>
          <a:prstGeom prst="rect">
            <a:avLst/>
          </a:prstGeom>
          <a:noFill/>
        </p:spPr>
        <p:txBody>
          <a:bodyPr wrap="square" rtlCol="0">
            <a:spAutoFit/>
          </a:bodyPr>
          <a:lstStyle/>
          <a:p>
            <a:r>
              <a:rPr lang="en-US" dirty="0"/>
              <a:t>Document Field</a:t>
            </a:r>
            <a:br>
              <a:rPr lang="en-US" dirty="0"/>
            </a:br>
            <a:endParaRPr lang="en-US" dirty="0"/>
          </a:p>
          <a:p>
            <a:r>
              <a:rPr lang="en-US" dirty="0" err="1"/>
              <a:t>Img_path</a:t>
            </a:r>
            <a:r>
              <a:rPr lang="en-US" dirty="0"/>
              <a:t>:, (</a:t>
            </a:r>
            <a:r>
              <a:rPr lang="th-TH" dirty="0"/>
              <a:t>ภาพประจำบท</a:t>
            </a:r>
            <a:r>
              <a:rPr lang="en-US" dirty="0"/>
              <a:t>),</a:t>
            </a:r>
          </a:p>
          <a:p>
            <a:r>
              <a:rPr lang="en-US" dirty="0" err="1"/>
              <a:t>Lesson_number</a:t>
            </a:r>
            <a:r>
              <a:rPr lang="en-US" dirty="0"/>
              <a:t>:,(</a:t>
            </a:r>
            <a:r>
              <a:rPr lang="th-TH" dirty="0"/>
              <a:t>เลขที่บอกบท</a:t>
            </a:r>
            <a:r>
              <a:rPr lang="en-US" dirty="0"/>
              <a:t>),</a:t>
            </a:r>
          </a:p>
          <a:p>
            <a:r>
              <a:rPr lang="en-US" dirty="0" err="1">
                <a:solidFill>
                  <a:srgbClr val="FF0000"/>
                </a:solidFill>
              </a:rPr>
              <a:t>Lesson_type</a:t>
            </a:r>
            <a:r>
              <a:rPr lang="en-US" dirty="0">
                <a:solidFill>
                  <a:srgbClr val="FF0000"/>
                </a:solidFill>
              </a:rPr>
              <a:t>:,(</a:t>
            </a:r>
            <a:r>
              <a:rPr lang="th-TH" dirty="0">
                <a:solidFill>
                  <a:srgbClr val="FF0000"/>
                </a:solidFill>
              </a:rPr>
              <a:t>ประเภทของบทเรียน</a:t>
            </a:r>
            <a:r>
              <a:rPr lang="en-US" dirty="0">
                <a:solidFill>
                  <a:srgbClr val="FF0000"/>
                </a:solidFill>
              </a:rPr>
              <a:t>[</a:t>
            </a:r>
            <a:r>
              <a:rPr lang="th-TH" dirty="0">
                <a:solidFill>
                  <a:srgbClr val="FF0000"/>
                </a:solidFill>
              </a:rPr>
              <a:t>คำอธิบาย</a:t>
            </a:r>
            <a:r>
              <a:rPr lang="en-US" dirty="0">
                <a:solidFill>
                  <a:srgbClr val="FF0000"/>
                </a:solidFill>
              </a:rPr>
              <a:t>,</a:t>
            </a:r>
            <a:r>
              <a:rPr lang="th-TH" dirty="0">
                <a:solidFill>
                  <a:srgbClr val="FF0000"/>
                </a:solidFill>
              </a:rPr>
              <a:t>ตัวอย่าง</a:t>
            </a:r>
            <a:r>
              <a:rPr lang="en-US" dirty="0">
                <a:solidFill>
                  <a:srgbClr val="FF0000"/>
                </a:solidFill>
              </a:rPr>
              <a:t>,</a:t>
            </a:r>
            <a:r>
              <a:rPr lang="th-TH" dirty="0">
                <a:solidFill>
                  <a:srgbClr val="FF0000"/>
                </a:solidFill>
              </a:rPr>
              <a:t>บททดสอบ</a:t>
            </a:r>
            <a:r>
              <a:rPr lang="en-US" dirty="0">
                <a:solidFill>
                  <a:srgbClr val="FF0000"/>
                </a:solidFill>
              </a:rPr>
              <a:t>] )</a:t>
            </a:r>
          </a:p>
          <a:p>
            <a:r>
              <a:rPr lang="en-US" dirty="0"/>
              <a:t>Title:,(</a:t>
            </a:r>
            <a:r>
              <a:rPr lang="th-TH" dirty="0"/>
              <a:t>หัวข้อบทเรียน</a:t>
            </a:r>
            <a:r>
              <a:rPr lang="en-US" dirty="0"/>
              <a:t>),</a:t>
            </a:r>
          </a:p>
          <a:p>
            <a:r>
              <a:rPr lang="en-US" dirty="0" err="1"/>
              <a:t>Total_step</a:t>
            </a:r>
            <a:r>
              <a:rPr lang="en-US" dirty="0"/>
              <a:t>:,(</a:t>
            </a:r>
            <a:r>
              <a:rPr lang="th-TH" dirty="0"/>
              <a:t>ลำดับขั้นในบทเรียน</a:t>
            </a:r>
            <a:r>
              <a:rPr lang="en-US" dirty="0"/>
              <a:t>),</a:t>
            </a:r>
          </a:p>
          <a:p>
            <a:br>
              <a:rPr lang="en-US" dirty="0"/>
            </a:br>
            <a:endParaRPr lang="en-US" dirty="0"/>
          </a:p>
        </p:txBody>
      </p:sp>
    </p:spTree>
    <p:extLst>
      <p:ext uri="{BB962C8B-B14F-4D97-AF65-F5344CB8AC3E}">
        <p14:creationId xmlns:p14="http://schemas.microsoft.com/office/powerpoint/2010/main" val="426105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th-TH" sz="3600" dirty="0"/>
              <a:t>บทเรียนเริ่มต้น</a:t>
            </a:r>
            <a:endParaRPr lang="en-US" sz="3600" dirty="0"/>
          </a:p>
        </p:txBody>
      </p:sp>
      <p:pic>
        <p:nvPicPr>
          <p:cNvPr id="36" name="Picture 6" descr="Firebase Brand Guidelines">
            <a:extLst>
              <a:ext uri="{FF2B5EF4-FFF2-40B4-BE49-F238E27FC236}">
                <a16:creationId xmlns:a16="http://schemas.microsoft.com/office/drawing/2014/main" id="{CE3BFA22-0093-4F59-9945-6FDCC0033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705" y="1352550"/>
            <a:ext cx="3134259" cy="1077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79C8BF-D248-463E-8913-A321959CEC18}"/>
              </a:ext>
            </a:extLst>
          </p:cNvPr>
          <p:cNvSpPr txBox="1"/>
          <p:nvPr/>
        </p:nvSpPr>
        <p:spPr>
          <a:xfrm>
            <a:off x="1067246" y="1757353"/>
            <a:ext cx="2709624" cy="369332"/>
          </a:xfrm>
          <a:prstGeom prst="rect">
            <a:avLst/>
          </a:prstGeom>
          <a:noFill/>
        </p:spPr>
        <p:txBody>
          <a:bodyPr wrap="square" rtlCol="0">
            <a:spAutoFit/>
          </a:bodyPr>
          <a:lstStyle/>
          <a:p>
            <a:r>
              <a:rPr lang="en-US" dirty="0"/>
              <a:t>Set Default</a:t>
            </a:r>
            <a:r>
              <a:rPr lang="th-TH" dirty="0"/>
              <a:t> </a:t>
            </a:r>
            <a:r>
              <a:rPr lang="en-US" dirty="0"/>
              <a:t>Collection In</a:t>
            </a:r>
          </a:p>
        </p:txBody>
      </p:sp>
      <p:sp>
        <p:nvSpPr>
          <p:cNvPr id="22" name="TextBox 21">
            <a:extLst>
              <a:ext uri="{FF2B5EF4-FFF2-40B4-BE49-F238E27FC236}">
                <a16:creationId xmlns:a16="http://schemas.microsoft.com/office/drawing/2014/main" id="{919EBDE1-936E-4532-9842-5D2C626D1C98}"/>
              </a:ext>
            </a:extLst>
          </p:cNvPr>
          <p:cNvSpPr txBox="1"/>
          <p:nvPr/>
        </p:nvSpPr>
        <p:spPr>
          <a:xfrm>
            <a:off x="1033670" y="2486813"/>
            <a:ext cx="8110330" cy="369332"/>
          </a:xfrm>
          <a:prstGeom prst="rect">
            <a:avLst/>
          </a:prstGeom>
          <a:noFill/>
        </p:spPr>
        <p:txBody>
          <a:bodyPr wrap="square">
            <a:spAutoFit/>
          </a:bodyPr>
          <a:lstStyle/>
          <a:p>
            <a:r>
              <a:rPr lang="en-US" dirty="0"/>
              <a:t>/courses/English/level/Elementary/lesson/</a:t>
            </a:r>
            <a:r>
              <a:rPr lang="en-US" dirty="0" err="1"/>
              <a:t>lessonX</a:t>
            </a:r>
            <a:r>
              <a:rPr lang="en-US" dirty="0"/>
              <a:t> (x=index)/content</a:t>
            </a:r>
          </a:p>
        </p:txBody>
      </p:sp>
      <p:sp>
        <p:nvSpPr>
          <p:cNvPr id="7" name="TextBox 6">
            <a:extLst>
              <a:ext uri="{FF2B5EF4-FFF2-40B4-BE49-F238E27FC236}">
                <a16:creationId xmlns:a16="http://schemas.microsoft.com/office/drawing/2014/main" id="{3EF47200-E729-48C4-8123-CA81EAE1FAF5}"/>
              </a:ext>
            </a:extLst>
          </p:cNvPr>
          <p:cNvSpPr txBox="1"/>
          <p:nvPr/>
        </p:nvSpPr>
        <p:spPr>
          <a:xfrm>
            <a:off x="3021496" y="3313043"/>
            <a:ext cx="6573078" cy="2862322"/>
          </a:xfrm>
          <a:prstGeom prst="rect">
            <a:avLst/>
          </a:prstGeom>
          <a:noFill/>
        </p:spPr>
        <p:txBody>
          <a:bodyPr wrap="square" rtlCol="0">
            <a:spAutoFit/>
          </a:bodyPr>
          <a:lstStyle/>
          <a:p>
            <a:r>
              <a:rPr lang="en-US" dirty="0"/>
              <a:t>Add Document</a:t>
            </a:r>
          </a:p>
          <a:p>
            <a:endParaRPr lang="en-US" dirty="0"/>
          </a:p>
          <a:p>
            <a:r>
              <a:rPr lang="th-TH" dirty="0"/>
              <a:t>เพิ่มขั้นตอนในบทเรียน </a:t>
            </a:r>
            <a:r>
              <a:rPr lang="en-US" dirty="0"/>
              <a:t>Ex Total_step:2,</a:t>
            </a:r>
          </a:p>
          <a:p>
            <a:r>
              <a:rPr lang="en-US" dirty="0">
                <a:solidFill>
                  <a:srgbClr val="FF0000"/>
                </a:solidFill>
              </a:rPr>
              <a:t>Add 2 Document</a:t>
            </a:r>
          </a:p>
          <a:p>
            <a:r>
              <a:rPr lang="en-US" dirty="0"/>
              <a:t>Vocab</a:t>
            </a:r>
          </a:p>
          <a:p>
            <a:r>
              <a:rPr lang="en-US" dirty="0" err="1"/>
              <a:t>Present_simple_tense</a:t>
            </a:r>
            <a:endParaRPr lang="en-US" dirty="0"/>
          </a:p>
          <a:p>
            <a:endParaRPr lang="en-US" dirty="0"/>
          </a:p>
          <a:p>
            <a:r>
              <a:rPr lang="en-US" dirty="0"/>
              <a:t> </a:t>
            </a:r>
          </a:p>
          <a:p>
            <a:br>
              <a:rPr lang="en-US" dirty="0"/>
            </a:br>
            <a:endParaRPr lang="en-US" dirty="0"/>
          </a:p>
        </p:txBody>
      </p:sp>
    </p:spTree>
    <p:extLst>
      <p:ext uri="{BB962C8B-B14F-4D97-AF65-F5344CB8AC3E}">
        <p14:creationId xmlns:p14="http://schemas.microsoft.com/office/powerpoint/2010/main" val="150789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th-TH" sz="3600" dirty="0"/>
              <a:t>บทเรียนเริ่มต้น</a:t>
            </a:r>
            <a:endParaRPr lang="en-US" sz="3600" dirty="0"/>
          </a:p>
        </p:txBody>
      </p:sp>
      <p:pic>
        <p:nvPicPr>
          <p:cNvPr id="36" name="Picture 6" descr="Firebase Brand Guidelines">
            <a:extLst>
              <a:ext uri="{FF2B5EF4-FFF2-40B4-BE49-F238E27FC236}">
                <a16:creationId xmlns:a16="http://schemas.microsoft.com/office/drawing/2014/main" id="{CE3BFA22-0093-4F59-9945-6FDCC0033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705" y="1352550"/>
            <a:ext cx="3134259" cy="10774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79C8BF-D248-463E-8913-A321959CEC18}"/>
              </a:ext>
            </a:extLst>
          </p:cNvPr>
          <p:cNvSpPr txBox="1"/>
          <p:nvPr/>
        </p:nvSpPr>
        <p:spPr>
          <a:xfrm>
            <a:off x="1067246" y="1757353"/>
            <a:ext cx="2709624" cy="369332"/>
          </a:xfrm>
          <a:prstGeom prst="rect">
            <a:avLst/>
          </a:prstGeom>
          <a:noFill/>
        </p:spPr>
        <p:txBody>
          <a:bodyPr wrap="square" rtlCol="0">
            <a:spAutoFit/>
          </a:bodyPr>
          <a:lstStyle/>
          <a:p>
            <a:r>
              <a:rPr lang="en-US" dirty="0"/>
              <a:t>Set Default</a:t>
            </a:r>
            <a:r>
              <a:rPr lang="th-TH" dirty="0"/>
              <a:t> </a:t>
            </a:r>
            <a:r>
              <a:rPr lang="en-US" dirty="0"/>
              <a:t>Document In</a:t>
            </a:r>
          </a:p>
        </p:txBody>
      </p:sp>
      <p:sp>
        <p:nvSpPr>
          <p:cNvPr id="22" name="TextBox 21">
            <a:extLst>
              <a:ext uri="{FF2B5EF4-FFF2-40B4-BE49-F238E27FC236}">
                <a16:creationId xmlns:a16="http://schemas.microsoft.com/office/drawing/2014/main" id="{919EBDE1-936E-4532-9842-5D2C626D1C98}"/>
              </a:ext>
            </a:extLst>
          </p:cNvPr>
          <p:cNvSpPr txBox="1"/>
          <p:nvPr/>
        </p:nvSpPr>
        <p:spPr>
          <a:xfrm>
            <a:off x="1033669" y="2486813"/>
            <a:ext cx="10296939" cy="646331"/>
          </a:xfrm>
          <a:prstGeom prst="rect">
            <a:avLst/>
          </a:prstGeom>
          <a:noFill/>
        </p:spPr>
        <p:txBody>
          <a:bodyPr wrap="square">
            <a:spAutoFit/>
          </a:bodyPr>
          <a:lstStyle/>
          <a:p>
            <a:r>
              <a:rPr lang="en-US" dirty="0"/>
              <a:t>/courses/English/level/Elementary/lesson/</a:t>
            </a:r>
            <a:r>
              <a:rPr lang="en-US" dirty="0" err="1"/>
              <a:t>lessonX</a:t>
            </a:r>
            <a:r>
              <a:rPr lang="en-US" dirty="0"/>
              <a:t> (x=index)/content/</a:t>
            </a:r>
            <a:r>
              <a:rPr lang="en-US" dirty="0" err="1"/>
              <a:t>Present_simple_tense</a:t>
            </a:r>
            <a:endParaRPr lang="en-US" dirty="0"/>
          </a:p>
          <a:p>
            <a:endParaRPr lang="en-US" dirty="0"/>
          </a:p>
        </p:txBody>
      </p:sp>
      <p:sp>
        <p:nvSpPr>
          <p:cNvPr id="7" name="TextBox 6">
            <a:extLst>
              <a:ext uri="{FF2B5EF4-FFF2-40B4-BE49-F238E27FC236}">
                <a16:creationId xmlns:a16="http://schemas.microsoft.com/office/drawing/2014/main" id="{3EF47200-E729-48C4-8123-CA81EAE1FAF5}"/>
              </a:ext>
            </a:extLst>
          </p:cNvPr>
          <p:cNvSpPr txBox="1"/>
          <p:nvPr/>
        </p:nvSpPr>
        <p:spPr>
          <a:xfrm>
            <a:off x="3021496" y="3313043"/>
            <a:ext cx="6573078" cy="3416320"/>
          </a:xfrm>
          <a:prstGeom prst="rect">
            <a:avLst/>
          </a:prstGeom>
          <a:noFill/>
        </p:spPr>
        <p:txBody>
          <a:bodyPr wrap="square" rtlCol="0">
            <a:spAutoFit/>
          </a:bodyPr>
          <a:lstStyle/>
          <a:p>
            <a:r>
              <a:rPr lang="en-US" dirty="0"/>
              <a:t>Add Collection Detail</a:t>
            </a:r>
          </a:p>
          <a:p>
            <a:endParaRPr lang="en-US" dirty="0"/>
          </a:p>
          <a:p>
            <a:r>
              <a:rPr lang="th-TH" dirty="0"/>
              <a:t>เพิ่มรายละเอียดของบทเรียน เช่น</a:t>
            </a:r>
          </a:p>
          <a:p>
            <a:endParaRPr lang="th-TH"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Mono"/>
              </a:rPr>
              <a:t>Score</a:t>
            </a:r>
            <a:r>
              <a:rPr lang="en-US" altLang="en-US" dirty="0">
                <a:latin typeface="Roboto Mon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Roboto Mono"/>
              </a:rPr>
              <a:t>Structure : </a:t>
            </a:r>
            <a:r>
              <a:rPr kumimoji="0" lang="en-US" altLang="en-US" sz="1800" b="0" i="0" u="none" strike="noStrike" cap="none" normalizeH="0" baseline="0" dirty="0">
                <a:ln>
                  <a:noFill/>
                </a:ln>
                <a:solidFill>
                  <a:schemeClr val="tx1"/>
                </a:solidFill>
                <a:effectLst/>
              </a:rPr>
              <a:t>"Subject + verb 1 + (object/complement)"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Roboto Mono"/>
              </a:rPr>
              <a:t>Title:</a:t>
            </a:r>
            <a:r>
              <a:rPr kumimoji="0" lang="en-US" altLang="en-US" sz="1800" b="0" i="0" u="none" strike="noStrike" cap="none" normalizeH="0" baseline="0" dirty="0" err="1">
                <a:ln>
                  <a:noFill/>
                </a:ln>
                <a:solidFill>
                  <a:schemeClr val="tx1"/>
                </a:solidFill>
                <a:effectLst/>
              </a:rPr>
              <a:t>"Present</a:t>
            </a:r>
            <a:r>
              <a:rPr kumimoji="0" lang="en-US" altLang="en-US" sz="1800" b="0" i="0" u="none" strike="noStrike" cap="none" normalizeH="0" baseline="0" dirty="0">
                <a:ln>
                  <a:noFill/>
                </a:ln>
                <a:solidFill>
                  <a:schemeClr val="tx1"/>
                </a:solidFill>
                <a:effectLst/>
              </a:rPr>
              <a:t> simple tense"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Roboto Mono"/>
              </a:rPr>
              <a:t>Type:</a:t>
            </a:r>
            <a:r>
              <a:rPr kumimoji="0" lang="en-US" altLang="en-US" sz="1800" b="0" i="0" u="none" strike="noStrike" cap="none" normalizeH="0" baseline="0" dirty="0" err="1">
                <a:ln>
                  <a:noFill/>
                </a:ln>
                <a:solidFill>
                  <a:schemeClr val="tx1"/>
                </a:solidFill>
                <a:effectLst/>
              </a:rPr>
              <a:t>"Positive</a:t>
            </a:r>
            <a:r>
              <a:rPr kumimoji="0" lang="en-US" altLang="en-US" sz="1800" b="0" i="0" u="none" strike="noStrike" cap="none" normalizeH="0" baseline="0" dirty="0">
                <a:ln>
                  <a:noFill/>
                </a:ln>
                <a:solidFill>
                  <a:schemeClr val="tx1"/>
                </a:solidFill>
                <a:effectLs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a:p>
            <a:r>
              <a:rPr lang="en-US" dirty="0"/>
              <a:t> </a:t>
            </a:r>
          </a:p>
          <a:p>
            <a:br>
              <a:rPr lang="en-US" dirty="0"/>
            </a:br>
            <a:endParaRPr lang="en-US" dirty="0"/>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44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pic>
        <p:nvPicPr>
          <p:cNvPr id="36" name="Picture 6" descr="Firebase Brand Guidelines">
            <a:extLst>
              <a:ext uri="{FF2B5EF4-FFF2-40B4-BE49-F238E27FC236}">
                <a16:creationId xmlns:a16="http://schemas.microsoft.com/office/drawing/2014/main" id="{CE3BFA22-0093-4F59-9945-6FDCC0033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890" y="4453560"/>
            <a:ext cx="3134259" cy="10774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14" descr="Free Secure Admin Icon of Flat style - Available in SVG, PNG, EPS, AI &amp;amp; Icon  fonts">
            <a:extLst>
              <a:ext uri="{FF2B5EF4-FFF2-40B4-BE49-F238E27FC236}">
                <a16:creationId xmlns:a16="http://schemas.microsoft.com/office/drawing/2014/main" id="{790E3498-7CC3-4A31-A1CD-063E6C8CD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202" y="2667343"/>
            <a:ext cx="1204268" cy="12042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omputer Icons Web browser Google Chrome, Globe Icon, blue, apartment, logo  png | PNGWing">
            <a:extLst>
              <a:ext uri="{FF2B5EF4-FFF2-40B4-BE49-F238E27FC236}">
                <a16:creationId xmlns:a16="http://schemas.microsoft.com/office/drawing/2014/main" id="{88A5C3B7-FBD7-4719-96CC-9CA253852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320" y="2667343"/>
            <a:ext cx="1177713" cy="11777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server icon on white background - Stock Illustration [36282500] - PIXTA">
            <a:extLst>
              <a:ext uri="{FF2B5EF4-FFF2-40B4-BE49-F238E27FC236}">
                <a16:creationId xmlns:a16="http://schemas.microsoft.com/office/drawing/2014/main" id="{41EFB766-1B27-41E4-A5CF-C27FA3714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6883" y="1754772"/>
            <a:ext cx="1248269" cy="129933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8CBD33C6-2C98-495D-859F-3710112261F9}"/>
              </a:ext>
            </a:extLst>
          </p:cNvPr>
          <p:cNvCxnSpPr/>
          <p:nvPr/>
        </p:nvCxnSpPr>
        <p:spPr>
          <a:xfrm>
            <a:off x="3392557" y="3269477"/>
            <a:ext cx="1948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07F0D26-CC64-42F7-8A36-A7F39FD7EF28}"/>
              </a:ext>
            </a:extLst>
          </p:cNvPr>
          <p:cNvCxnSpPr/>
          <p:nvPr/>
        </p:nvCxnSpPr>
        <p:spPr>
          <a:xfrm flipV="1">
            <a:off x="7010400" y="2404439"/>
            <a:ext cx="2160104" cy="64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B363CF-D1A4-4288-92E2-8DF243A6338D}"/>
              </a:ext>
            </a:extLst>
          </p:cNvPr>
          <p:cNvCxnSpPr/>
          <p:nvPr/>
        </p:nvCxnSpPr>
        <p:spPr>
          <a:xfrm flipH="1">
            <a:off x="7010400" y="2729273"/>
            <a:ext cx="2252870" cy="69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08FC46-5560-405B-8431-B376BF924344}"/>
              </a:ext>
            </a:extLst>
          </p:cNvPr>
          <p:cNvCxnSpPr/>
          <p:nvPr/>
        </p:nvCxnSpPr>
        <p:spPr>
          <a:xfrm>
            <a:off x="9872870" y="3079136"/>
            <a:ext cx="0" cy="153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2EF56A8-15D5-47C9-A5DE-D287518BE516}"/>
              </a:ext>
            </a:extLst>
          </p:cNvPr>
          <p:cNvCxnSpPr/>
          <p:nvPr/>
        </p:nvCxnSpPr>
        <p:spPr>
          <a:xfrm flipV="1">
            <a:off x="10257183" y="3079136"/>
            <a:ext cx="0" cy="153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E97A97-4C39-4BAB-99F0-C678FDF45FC4}"/>
              </a:ext>
            </a:extLst>
          </p:cNvPr>
          <p:cNvSpPr txBox="1"/>
          <p:nvPr/>
        </p:nvSpPr>
        <p:spPr>
          <a:xfrm>
            <a:off x="1741202" y="3871611"/>
            <a:ext cx="798617" cy="369332"/>
          </a:xfrm>
          <a:prstGeom prst="rect">
            <a:avLst/>
          </a:prstGeom>
          <a:noFill/>
        </p:spPr>
        <p:txBody>
          <a:bodyPr wrap="none" rtlCol="0">
            <a:spAutoFit/>
          </a:bodyPr>
          <a:lstStyle/>
          <a:p>
            <a:pPr algn="ctr"/>
            <a:r>
              <a:rPr lang="en-US" dirty="0"/>
              <a:t>Admin</a:t>
            </a:r>
          </a:p>
        </p:txBody>
      </p:sp>
      <p:sp>
        <p:nvSpPr>
          <p:cNvPr id="24" name="TextBox 23">
            <a:extLst>
              <a:ext uri="{FF2B5EF4-FFF2-40B4-BE49-F238E27FC236}">
                <a16:creationId xmlns:a16="http://schemas.microsoft.com/office/drawing/2014/main" id="{48E3D0E2-1C5B-49A8-9C23-F1FFCF582407}"/>
              </a:ext>
            </a:extLst>
          </p:cNvPr>
          <p:cNvSpPr txBox="1"/>
          <p:nvPr/>
        </p:nvSpPr>
        <p:spPr>
          <a:xfrm>
            <a:off x="5528325" y="3845056"/>
            <a:ext cx="1442318" cy="369332"/>
          </a:xfrm>
          <a:prstGeom prst="rect">
            <a:avLst/>
          </a:prstGeom>
          <a:noFill/>
        </p:spPr>
        <p:txBody>
          <a:bodyPr wrap="none" rtlCol="0">
            <a:spAutoFit/>
          </a:bodyPr>
          <a:lstStyle/>
          <a:p>
            <a:r>
              <a:rPr lang="en-US" dirty="0"/>
              <a:t>Web Browser</a:t>
            </a:r>
          </a:p>
        </p:txBody>
      </p:sp>
      <p:sp>
        <p:nvSpPr>
          <p:cNvPr id="25" name="TextBox 24">
            <a:extLst>
              <a:ext uri="{FF2B5EF4-FFF2-40B4-BE49-F238E27FC236}">
                <a16:creationId xmlns:a16="http://schemas.microsoft.com/office/drawing/2014/main" id="{02D025F4-2F96-4320-A076-DA41E14D2F48}"/>
              </a:ext>
            </a:extLst>
          </p:cNvPr>
          <p:cNvSpPr txBox="1"/>
          <p:nvPr/>
        </p:nvSpPr>
        <p:spPr>
          <a:xfrm>
            <a:off x="9678185" y="1360411"/>
            <a:ext cx="785664" cy="369332"/>
          </a:xfrm>
          <a:prstGeom prst="rect">
            <a:avLst/>
          </a:prstGeom>
          <a:noFill/>
        </p:spPr>
        <p:txBody>
          <a:bodyPr wrap="none" rtlCol="0">
            <a:spAutoFit/>
          </a:bodyPr>
          <a:lstStyle/>
          <a:p>
            <a:r>
              <a:rPr lang="en-US" dirty="0"/>
              <a:t>Server</a:t>
            </a:r>
          </a:p>
        </p:txBody>
      </p:sp>
      <p:sp>
        <p:nvSpPr>
          <p:cNvPr id="26" name="TextBox 25">
            <a:extLst>
              <a:ext uri="{FF2B5EF4-FFF2-40B4-BE49-F238E27FC236}">
                <a16:creationId xmlns:a16="http://schemas.microsoft.com/office/drawing/2014/main" id="{7767E74A-56A3-4FE0-A45C-4908AF5F6B8D}"/>
              </a:ext>
            </a:extLst>
          </p:cNvPr>
          <p:cNvSpPr txBox="1"/>
          <p:nvPr/>
        </p:nvSpPr>
        <p:spPr>
          <a:xfrm>
            <a:off x="9608511" y="5530961"/>
            <a:ext cx="1297343" cy="369332"/>
          </a:xfrm>
          <a:prstGeom prst="rect">
            <a:avLst/>
          </a:prstGeom>
          <a:noFill/>
        </p:spPr>
        <p:txBody>
          <a:bodyPr wrap="none" rtlCol="0">
            <a:spAutoFit/>
          </a:bodyPr>
          <a:lstStyle/>
          <a:p>
            <a:r>
              <a:rPr lang="en-US" dirty="0" err="1"/>
              <a:t>FireBase</a:t>
            </a:r>
            <a:r>
              <a:rPr lang="en-US" dirty="0"/>
              <a:t> DB</a:t>
            </a:r>
          </a:p>
        </p:txBody>
      </p:sp>
      <p:sp>
        <p:nvSpPr>
          <p:cNvPr id="20" name="TextBox 19">
            <a:extLst>
              <a:ext uri="{FF2B5EF4-FFF2-40B4-BE49-F238E27FC236}">
                <a16:creationId xmlns:a16="http://schemas.microsoft.com/office/drawing/2014/main" id="{2381605D-AAFC-4E4F-BC9C-D0EC262A0113}"/>
              </a:ext>
            </a:extLst>
          </p:cNvPr>
          <p:cNvSpPr txBox="1"/>
          <p:nvPr/>
        </p:nvSpPr>
        <p:spPr>
          <a:xfrm>
            <a:off x="3604776" y="2842413"/>
            <a:ext cx="1711182" cy="369332"/>
          </a:xfrm>
          <a:prstGeom prst="rect">
            <a:avLst/>
          </a:prstGeom>
          <a:noFill/>
        </p:spPr>
        <p:txBody>
          <a:bodyPr wrap="square" rtlCol="0">
            <a:spAutoFit/>
          </a:bodyPr>
          <a:lstStyle/>
          <a:p>
            <a:r>
              <a:rPr lang="en-US" dirty="0"/>
              <a:t>Login </a:t>
            </a:r>
            <a:r>
              <a:rPr lang="th-TH" dirty="0"/>
              <a:t>เข้าใช้งาน</a:t>
            </a:r>
            <a:endParaRPr lang="en-US" dirty="0"/>
          </a:p>
        </p:txBody>
      </p:sp>
      <p:sp>
        <p:nvSpPr>
          <p:cNvPr id="21" name="TextBox 20">
            <a:extLst>
              <a:ext uri="{FF2B5EF4-FFF2-40B4-BE49-F238E27FC236}">
                <a16:creationId xmlns:a16="http://schemas.microsoft.com/office/drawing/2014/main" id="{EE449A96-AD69-4900-A6E8-62B91331EFF1}"/>
              </a:ext>
            </a:extLst>
          </p:cNvPr>
          <p:cNvSpPr txBox="1"/>
          <p:nvPr/>
        </p:nvSpPr>
        <p:spPr>
          <a:xfrm rot="20574657">
            <a:off x="7103165" y="2305878"/>
            <a:ext cx="1643270" cy="369332"/>
          </a:xfrm>
          <a:prstGeom prst="rect">
            <a:avLst/>
          </a:prstGeom>
          <a:noFill/>
        </p:spPr>
        <p:txBody>
          <a:bodyPr wrap="square" rtlCol="0">
            <a:spAutoFit/>
          </a:bodyPr>
          <a:lstStyle/>
          <a:p>
            <a:pPr algn="ctr"/>
            <a:r>
              <a:rPr lang="en-US" dirty="0"/>
              <a:t>JSON</a:t>
            </a:r>
          </a:p>
        </p:txBody>
      </p:sp>
      <p:sp>
        <p:nvSpPr>
          <p:cNvPr id="28" name="TextBox 27">
            <a:extLst>
              <a:ext uri="{FF2B5EF4-FFF2-40B4-BE49-F238E27FC236}">
                <a16:creationId xmlns:a16="http://schemas.microsoft.com/office/drawing/2014/main" id="{07D9ABBE-DB71-4A52-A4B7-1D97E5A20E3A}"/>
              </a:ext>
            </a:extLst>
          </p:cNvPr>
          <p:cNvSpPr txBox="1"/>
          <p:nvPr/>
        </p:nvSpPr>
        <p:spPr>
          <a:xfrm rot="20574657">
            <a:off x="7401311" y="3101535"/>
            <a:ext cx="1643270" cy="369332"/>
          </a:xfrm>
          <a:prstGeom prst="rect">
            <a:avLst/>
          </a:prstGeom>
          <a:noFill/>
        </p:spPr>
        <p:txBody>
          <a:bodyPr wrap="square" rtlCol="0">
            <a:spAutoFit/>
          </a:bodyPr>
          <a:lstStyle/>
          <a:p>
            <a:pPr algn="ctr"/>
            <a:r>
              <a:rPr lang="en-US" dirty="0"/>
              <a:t>JSON</a:t>
            </a:r>
          </a:p>
        </p:txBody>
      </p:sp>
    </p:spTree>
    <p:extLst>
      <p:ext uri="{BB962C8B-B14F-4D97-AF65-F5344CB8AC3E}">
        <p14:creationId xmlns:p14="http://schemas.microsoft.com/office/powerpoint/2010/main" val="22482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351722" y="2637183"/>
            <a:ext cx="1258956" cy="3352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b="1" u="sng" dirty="0">
                <a:solidFill>
                  <a:schemeClr val="tx1"/>
                </a:solidFill>
              </a:rPr>
              <a:t>หน้าหลัก</a:t>
            </a:r>
          </a:p>
          <a:p>
            <a:endParaRPr lang="th-TH" dirty="0">
              <a:solidFill>
                <a:schemeClr val="tx1"/>
              </a:solidFill>
            </a:endParaRPr>
          </a:p>
          <a:p>
            <a:r>
              <a:rPr lang="th-TH" dirty="0">
                <a:solidFill>
                  <a:schemeClr val="tx1"/>
                </a:solidFill>
              </a:rPr>
              <a:t>บทเรียนทั้งหมด</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399"/>
            <a:ext cx="7301948" cy="6493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b="1" u="sng" dirty="0">
                <a:solidFill>
                  <a:schemeClr val="tx1"/>
                </a:solidFill>
              </a:rPr>
              <a:t>หน้าหลัก</a:t>
            </a:r>
            <a:r>
              <a:rPr lang="th-TH" dirty="0">
                <a:solidFill>
                  <a:schemeClr val="tx1"/>
                </a:solidFill>
              </a:rPr>
              <a:t>	บทเรียนทั้งหมด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6" y="2637183"/>
            <a:ext cx="7301948" cy="3352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Welcome To App Name Management</a:t>
            </a:r>
          </a:p>
        </p:txBody>
      </p:sp>
    </p:spTree>
    <p:extLst>
      <p:ext uri="{BB962C8B-B14F-4D97-AF65-F5344CB8AC3E}">
        <p14:creationId xmlns:p14="http://schemas.microsoft.com/office/powerpoint/2010/main" val="192045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BFAF9-2D38-4DED-A9C7-BDD1501012FC}"/>
              </a:ext>
            </a:extLst>
          </p:cNvPr>
          <p:cNvSpPr txBox="1"/>
          <p:nvPr/>
        </p:nvSpPr>
        <p:spPr>
          <a:xfrm>
            <a:off x="1033670" y="649357"/>
            <a:ext cx="4970130" cy="646331"/>
          </a:xfrm>
          <a:prstGeom prst="rect">
            <a:avLst/>
          </a:prstGeom>
          <a:noFill/>
        </p:spPr>
        <p:txBody>
          <a:bodyPr wrap="square" rtlCol="0">
            <a:spAutoFit/>
          </a:bodyPr>
          <a:lstStyle/>
          <a:p>
            <a:r>
              <a:rPr lang="en-US" sz="3600" dirty="0"/>
              <a:t>Administration</a:t>
            </a:r>
          </a:p>
        </p:txBody>
      </p:sp>
      <p:sp>
        <p:nvSpPr>
          <p:cNvPr id="6" name="Rectangle 3">
            <a:extLst>
              <a:ext uri="{FF2B5EF4-FFF2-40B4-BE49-F238E27FC236}">
                <a16:creationId xmlns:a16="http://schemas.microsoft.com/office/drawing/2014/main" id="{E6B7C4A5-9CA4-41A0-9BA4-19223806CB7C}"/>
              </a:ext>
            </a:extLst>
          </p:cNvPr>
          <p:cNvSpPr>
            <a:spLocks noChangeArrowheads="1"/>
          </p:cNvSpPr>
          <p:nvPr/>
        </p:nvSpPr>
        <p:spPr bwMode="auto">
          <a:xfrm>
            <a:off x="0" y="-184666"/>
            <a:ext cx="184731"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8ECD48-D38E-4604-A3E6-DED658A42D02}"/>
              </a:ext>
            </a:extLst>
          </p:cNvPr>
          <p:cNvSpPr/>
          <p:nvPr/>
        </p:nvSpPr>
        <p:spPr>
          <a:xfrm>
            <a:off x="1033669" y="1557130"/>
            <a:ext cx="10349947" cy="48834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8FCE1B3-EC14-4EF6-9BCF-D0860F215D53}"/>
              </a:ext>
            </a:extLst>
          </p:cNvPr>
          <p:cNvSpPr/>
          <p:nvPr/>
        </p:nvSpPr>
        <p:spPr>
          <a:xfrm>
            <a:off x="1351722" y="1789043"/>
            <a:ext cx="1020417" cy="4240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a:t>
            </a:r>
          </a:p>
        </p:txBody>
      </p:sp>
      <p:sp>
        <p:nvSpPr>
          <p:cNvPr id="10" name="Rectangle 9">
            <a:extLst>
              <a:ext uri="{FF2B5EF4-FFF2-40B4-BE49-F238E27FC236}">
                <a16:creationId xmlns:a16="http://schemas.microsoft.com/office/drawing/2014/main" id="{31575192-0EBD-4B79-BA71-E87117A058B9}"/>
              </a:ext>
            </a:extLst>
          </p:cNvPr>
          <p:cNvSpPr/>
          <p:nvPr/>
        </p:nvSpPr>
        <p:spPr>
          <a:xfrm>
            <a:off x="1232452" y="2637182"/>
            <a:ext cx="1391478" cy="357145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a:t>
            </a:r>
          </a:p>
          <a:p>
            <a:endParaRPr lang="th-TH" dirty="0">
              <a:solidFill>
                <a:schemeClr val="tx1"/>
              </a:solidFill>
            </a:endParaRPr>
          </a:p>
          <a:p>
            <a:r>
              <a:rPr lang="th-TH" b="1" u="sng" dirty="0">
                <a:solidFill>
                  <a:schemeClr val="tx1"/>
                </a:solidFill>
              </a:rPr>
              <a:t>บทเรียนทั้งหมด</a:t>
            </a:r>
          </a:p>
          <a:p>
            <a:endParaRPr lang="th-TH" dirty="0">
              <a:solidFill>
                <a:schemeClr val="tx1"/>
              </a:solidFill>
            </a:endParaRPr>
          </a:p>
          <a:p>
            <a:r>
              <a:rPr lang="th-TH" dirty="0">
                <a:solidFill>
                  <a:schemeClr val="tx1"/>
                </a:solidFill>
              </a:rPr>
              <a:t>เพิ่มบทเรียน</a:t>
            </a: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th-TH" dirty="0">
              <a:solidFill>
                <a:schemeClr val="tx1"/>
              </a:solidFill>
            </a:endParaRPr>
          </a:p>
          <a:p>
            <a:endParaRPr lang="en-US" dirty="0"/>
          </a:p>
        </p:txBody>
      </p:sp>
      <p:sp>
        <p:nvSpPr>
          <p:cNvPr id="12" name="Rectangle 11">
            <a:extLst>
              <a:ext uri="{FF2B5EF4-FFF2-40B4-BE49-F238E27FC236}">
                <a16:creationId xmlns:a16="http://schemas.microsoft.com/office/drawing/2014/main" id="{E6D77E0E-455A-4DB7-B2E2-AC1682407499}"/>
              </a:ext>
            </a:extLst>
          </p:cNvPr>
          <p:cNvSpPr/>
          <p:nvPr/>
        </p:nvSpPr>
        <p:spPr>
          <a:xfrm>
            <a:off x="2902226" y="1676400"/>
            <a:ext cx="8256104" cy="53671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h-TH" dirty="0">
                <a:solidFill>
                  <a:schemeClr val="tx1"/>
                </a:solidFill>
              </a:rPr>
              <a:t>หน้าหลัก	</a:t>
            </a:r>
            <a:r>
              <a:rPr lang="th-TH" b="1" u="sng" dirty="0">
                <a:solidFill>
                  <a:schemeClr val="tx1"/>
                </a:solidFill>
              </a:rPr>
              <a:t>บทเรียนทั้งหมด</a:t>
            </a:r>
            <a:r>
              <a:rPr lang="th-TH" dirty="0">
                <a:solidFill>
                  <a:schemeClr val="tx1"/>
                </a:solidFill>
              </a:rPr>
              <a:t>	เพิ่มบทเรียน			                 		ลงชื่อออก ? </a:t>
            </a:r>
            <a:endParaRPr lang="en-US" dirty="0">
              <a:solidFill>
                <a:schemeClr val="tx1"/>
              </a:solidFill>
            </a:endParaRPr>
          </a:p>
        </p:txBody>
      </p:sp>
      <p:sp>
        <p:nvSpPr>
          <p:cNvPr id="16" name="Rectangle 15">
            <a:extLst>
              <a:ext uri="{FF2B5EF4-FFF2-40B4-BE49-F238E27FC236}">
                <a16:creationId xmlns:a16="http://schemas.microsoft.com/office/drawing/2014/main" id="{84F45784-AA49-46E8-8340-02522DF46763}"/>
              </a:ext>
            </a:extLst>
          </p:cNvPr>
          <p:cNvSpPr/>
          <p:nvPr/>
        </p:nvSpPr>
        <p:spPr>
          <a:xfrm>
            <a:off x="2902225" y="2637183"/>
            <a:ext cx="8256105" cy="35714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10E403E5-E8BF-4E0D-8FFC-07D132935B53}"/>
              </a:ext>
            </a:extLst>
          </p:cNvPr>
          <p:cNvSpPr txBox="1"/>
          <p:nvPr/>
        </p:nvSpPr>
        <p:spPr>
          <a:xfrm>
            <a:off x="3061252" y="2717560"/>
            <a:ext cx="7898296" cy="369332"/>
          </a:xfrm>
          <a:prstGeom prst="rect">
            <a:avLst/>
          </a:prstGeom>
          <a:noFill/>
          <a:ln>
            <a:solidFill>
              <a:schemeClr val="tx1">
                <a:lumMod val="50000"/>
                <a:lumOff val="50000"/>
              </a:schemeClr>
            </a:solidFill>
          </a:ln>
        </p:spPr>
        <p:txBody>
          <a:bodyPr wrap="square" rtlCol="0">
            <a:spAutoFit/>
          </a:bodyPr>
          <a:lstStyle/>
          <a:p>
            <a:r>
              <a:rPr lang="th-TH" dirty="0"/>
              <a:t>ตัวกรอง	</a:t>
            </a:r>
            <a:r>
              <a:rPr lang="th-TH" b="1" u="sng" dirty="0"/>
              <a:t>บทเรียนทั้งหมด</a:t>
            </a:r>
            <a:r>
              <a:rPr lang="th-TH" dirty="0"/>
              <a:t>	คำอธิบาย		ตัวอย่าง		บททดสอบ</a:t>
            </a:r>
            <a:endParaRPr lang="en-US" dirty="0"/>
          </a:p>
        </p:txBody>
      </p:sp>
      <p:graphicFrame>
        <p:nvGraphicFramePr>
          <p:cNvPr id="5" name="Table 7">
            <a:extLst>
              <a:ext uri="{FF2B5EF4-FFF2-40B4-BE49-F238E27FC236}">
                <a16:creationId xmlns:a16="http://schemas.microsoft.com/office/drawing/2014/main" id="{283EBB91-8C42-49AC-A943-3445C0419A09}"/>
              </a:ext>
            </a:extLst>
          </p:cNvPr>
          <p:cNvGraphicFramePr>
            <a:graphicFrameLocks noGrp="1"/>
          </p:cNvGraphicFramePr>
          <p:nvPr>
            <p:extLst>
              <p:ext uri="{D42A27DB-BD31-4B8C-83A1-F6EECF244321}">
                <p14:modId xmlns:p14="http://schemas.microsoft.com/office/powerpoint/2010/main" val="1209736944"/>
              </p:ext>
            </p:extLst>
          </p:nvPr>
        </p:nvGraphicFramePr>
        <p:xfrm>
          <a:off x="3061251" y="3327837"/>
          <a:ext cx="7898295" cy="2662147"/>
        </p:xfrm>
        <a:graphic>
          <a:graphicData uri="http://schemas.openxmlformats.org/drawingml/2006/table">
            <a:tbl>
              <a:tblPr firstRow="1" bandRow="1">
                <a:tableStyleId>{5C22544A-7EE6-4342-B048-85BDC9FD1C3A}</a:tableStyleId>
              </a:tblPr>
              <a:tblGrid>
                <a:gridCol w="3273288">
                  <a:extLst>
                    <a:ext uri="{9D8B030D-6E8A-4147-A177-3AD203B41FA5}">
                      <a16:colId xmlns:a16="http://schemas.microsoft.com/office/drawing/2014/main" val="4221273933"/>
                    </a:ext>
                  </a:extLst>
                </a:gridCol>
                <a:gridCol w="1113183">
                  <a:extLst>
                    <a:ext uri="{9D8B030D-6E8A-4147-A177-3AD203B41FA5}">
                      <a16:colId xmlns:a16="http://schemas.microsoft.com/office/drawing/2014/main" val="3118813510"/>
                    </a:ext>
                  </a:extLst>
                </a:gridCol>
                <a:gridCol w="1404730">
                  <a:extLst>
                    <a:ext uri="{9D8B030D-6E8A-4147-A177-3AD203B41FA5}">
                      <a16:colId xmlns:a16="http://schemas.microsoft.com/office/drawing/2014/main" val="3791218418"/>
                    </a:ext>
                  </a:extLst>
                </a:gridCol>
                <a:gridCol w="1113183">
                  <a:extLst>
                    <a:ext uri="{9D8B030D-6E8A-4147-A177-3AD203B41FA5}">
                      <a16:colId xmlns:a16="http://schemas.microsoft.com/office/drawing/2014/main" val="2047090966"/>
                    </a:ext>
                  </a:extLst>
                </a:gridCol>
                <a:gridCol w="993911">
                  <a:extLst>
                    <a:ext uri="{9D8B030D-6E8A-4147-A177-3AD203B41FA5}">
                      <a16:colId xmlns:a16="http://schemas.microsoft.com/office/drawing/2014/main" val="62103667"/>
                    </a:ext>
                  </a:extLst>
                </a:gridCol>
              </a:tblGrid>
              <a:tr h="654747">
                <a:tc>
                  <a:txBody>
                    <a:bodyPr/>
                    <a:lstStyle/>
                    <a:p>
                      <a:r>
                        <a:rPr lang="th-TH" dirty="0"/>
                        <a:t>ชื่อบทเรียน</a:t>
                      </a:r>
                      <a:endParaRPr lang="en-US" dirty="0"/>
                    </a:p>
                  </a:txBody>
                  <a:tcPr/>
                </a:tc>
                <a:tc>
                  <a:txBody>
                    <a:bodyPr/>
                    <a:lstStyle/>
                    <a:p>
                      <a:r>
                        <a:rPr lang="th-TH" dirty="0"/>
                        <a:t>ประเภทของบทเรียน</a:t>
                      </a:r>
                      <a:endParaRPr lang="en-US" dirty="0"/>
                    </a:p>
                  </a:txBody>
                  <a:tcPr/>
                </a:tc>
                <a:tc>
                  <a:txBody>
                    <a:bodyPr/>
                    <a:lstStyle/>
                    <a:p>
                      <a:r>
                        <a:rPr lang="th-TH" dirty="0"/>
                        <a:t>จำนวนขั้นตอนของบทเรียน</a:t>
                      </a:r>
                      <a:endParaRPr lang="en-US" dirty="0"/>
                    </a:p>
                  </a:txBody>
                  <a:tcPr/>
                </a:tc>
                <a:tc>
                  <a:txBody>
                    <a:bodyPr/>
                    <a:lstStyle/>
                    <a:p>
                      <a:r>
                        <a:rPr lang="th-TH" dirty="0"/>
                        <a:t>ดูรายละเอียดบทเรียน</a:t>
                      </a:r>
                      <a:endParaRPr lang="en-US" dirty="0"/>
                    </a:p>
                  </a:txBody>
                  <a:tcPr/>
                </a:tc>
                <a:tc>
                  <a:txBody>
                    <a:bodyPr/>
                    <a:lstStyle/>
                    <a:p>
                      <a:r>
                        <a:rPr lang="th-TH" dirty="0"/>
                        <a:t>ลบบทเรียน</a:t>
                      </a:r>
                      <a:endParaRPr lang="en-US" dirty="0"/>
                    </a:p>
                  </a:txBody>
                  <a:tcPr/>
                </a:tc>
                <a:extLst>
                  <a:ext uri="{0D108BD9-81ED-4DB2-BD59-A6C34878D82A}">
                    <a16:rowId xmlns:a16="http://schemas.microsoft.com/office/drawing/2014/main" val="2003019595"/>
                  </a:ext>
                </a:extLst>
              </a:tr>
              <a:tr h="401480">
                <a:tc>
                  <a:txBody>
                    <a:bodyPr/>
                    <a:lstStyle/>
                    <a:p>
                      <a:r>
                        <a:rPr lang="en-US" dirty="0"/>
                        <a:t>Description 01</a:t>
                      </a:r>
                    </a:p>
                  </a:txBody>
                  <a:tcPr/>
                </a:tc>
                <a:tc>
                  <a:txBody>
                    <a:bodyPr/>
                    <a:lstStyle/>
                    <a:p>
                      <a:r>
                        <a:rPr lang="th-TH" dirty="0"/>
                        <a:t>คำอธิบาย</a:t>
                      </a:r>
                      <a:endParaRPr lang="en-US" dirty="0"/>
                    </a:p>
                  </a:txBody>
                  <a:tcPr/>
                </a:tc>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30404716"/>
                  </a:ext>
                </a:extLst>
              </a:tr>
              <a:tr h="401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01</a:t>
                      </a:r>
                    </a:p>
                  </a:txBody>
                  <a:tcPr/>
                </a:tc>
                <a:tc>
                  <a:txBody>
                    <a:bodyPr/>
                    <a:lstStyle/>
                    <a:p>
                      <a:r>
                        <a:rPr lang="th-TH" dirty="0"/>
                        <a:t>ตัวอย่าง</a:t>
                      </a:r>
                      <a:endParaRPr lang="en-US" dirty="0"/>
                    </a:p>
                  </a:txBody>
                  <a:tcPr/>
                </a:tc>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7827983"/>
                  </a:ext>
                </a:extLst>
              </a:tr>
              <a:tr h="401480">
                <a:tc>
                  <a:txBody>
                    <a:bodyPr/>
                    <a:lstStyle/>
                    <a:p>
                      <a:r>
                        <a:rPr lang="en-US" dirty="0"/>
                        <a:t>Test 01</a:t>
                      </a:r>
                    </a:p>
                  </a:txBody>
                  <a:tcPr/>
                </a:tc>
                <a:tc>
                  <a:txBody>
                    <a:bodyPr/>
                    <a:lstStyle/>
                    <a:p>
                      <a:r>
                        <a:rPr lang="th-TH" dirty="0"/>
                        <a:t>บททดสอบ</a:t>
                      </a:r>
                      <a:endParaRPr lang="en-US" dirty="0"/>
                    </a:p>
                  </a:txBody>
                  <a:tcPr/>
                </a:tc>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7686689"/>
                  </a:ext>
                </a:extLst>
              </a:tr>
              <a:tr h="4014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17147489"/>
                  </a:ext>
                </a:extLst>
              </a:tr>
              <a:tr h="40148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83662485"/>
                  </a:ext>
                </a:extLst>
              </a:tr>
            </a:tbl>
          </a:graphicData>
        </a:graphic>
      </p:graphicFrame>
      <p:sp>
        <p:nvSpPr>
          <p:cNvPr id="8" name="Equals 7">
            <a:extLst>
              <a:ext uri="{FF2B5EF4-FFF2-40B4-BE49-F238E27FC236}">
                <a16:creationId xmlns:a16="http://schemas.microsoft.com/office/drawing/2014/main" id="{D34576C2-E201-4AE5-8C73-3DEF966379A1}"/>
              </a:ext>
            </a:extLst>
          </p:cNvPr>
          <p:cNvSpPr/>
          <p:nvPr/>
        </p:nvSpPr>
        <p:spPr>
          <a:xfrm>
            <a:off x="9210263" y="4051852"/>
            <a:ext cx="357808" cy="17976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Equals 12">
            <a:extLst>
              <a:ext uri="{FF2B5EF4-FFF2-40B4-BE49-F238E27FC236}">
                <a16:creationId xmlns:a16="http://schemas.microsoft.com/office/drawing/2014/main" id="{F2F2B98A-F869-4A3E-A32F-B36BA40E3776}"/>
              </a:ext>
            </a:extLst>
          </p:cNvPr>
          <p:cNvSpPr/>
          <p:nvPr/>
        </p:nvSpPr>
        <p:spPr>
          <a:xfrm>
            <a:off x="9210263" y="4521872"/>
            <a:ext cx="357808" cy="17976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Equals 13">
            <a:extLst>
              <a:ext uri="{FF2B5EF4-FFF2-40B4-BE49-F238E27FC236}">
                <a16:creationId xmlns:a16="http://schemas.microsoft.com/office/drawing/2014/main" id="{1C7FE61D-4A1A-4AD7-B69D-3AA64491DDE6}"/>
              </a:ext>
            </a:extLst>
          </p:cNvPr>
          <p:cNvSpPr/>
          <p:nvPr/>
        </p:nvSpPr>
        <p:spPr>
          <a:xfrm>
            <a:off x="9210263" y="4945941"/>
            <a:ext cx="357808" cy="17976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170" name="Picture 2" descr="Free Icon | Trash bin symbol">
            <a:extLst>
              <a:ext uri="{FF2B5EF4-FFF2-40B4-BE49-F238E27FC236}">
                <a16:creationId xmlns:a16="http://schemas.microsoft.com/office/drawing/2014/main" id="{E3121494-C39A-4965-B880-82D054FB9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444" y="4010299"/>
            <a:ext cx="313292" cy="3132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ee Icon | Trash bin symbol">
            <a:extLst>
              <a:ext uri="{FF2B5EF4-FFF2-40B4-BE49-F238E27FC236}">
                <a16:creationId xmlns:a16="http://schemas.microsoft.com/office/drawing/2014/main" id="{DAB64E20-2F55-43DF-99BA-856538F4B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189" y="4428387"/>
            <a:ext cx="313292" cy="3132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ee Icon | Trash bin symbol">
            <a:extLst>
              <a:ext uri="{FF2B5EF4-FFF2-40B4-BE49-F238E27FC236}">
                <a16:creationId xmlns:a16="http://schemas.microsoft.com/office/drawing/2014/main" id="{18E67F64-EBC4-4DEF-9C2A-ADE00F665A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189" y="4825668"/>
            <a:ext cx="313292" cy="31329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D149AE7-239E-4EAA-BE0E-850322573D72}"/>
              </a:ext>
            </a:extLst>
          </p:cNvPr>
          <p:cNvSpPr txBox="1"/>
          <p:nvPr/>
        </p:nvSpPr>
        <p:spPr>
          <a:xfrm>
            <a:off x="4267199" y="910368"/>
            <a:ext cx="2597427" cy="369332"/>
          </a:xfrm>
          <a:prstGeom prst="rect">
            <a:avLst/>
          </a:prstGeom>
          <a:noFill/>
        </p:spPr>
        <p:txBody>
          <a:bodyPr wrap="square" rtlCol="0">
            <a:spAutoFit/>
          </a:bodyPr>
          <a:lstStyle/>
          <a:p>
            <a:r>
              <a:rPr lang="th-TH" dirty="0"/>
              <a:t>ดูบทเรียนทั้งหมด</a:t>
            </a:r>
            <a:endParaRPr lang="en-US" dirty="0"/>
          </a:p>
        </p:txBody>
      </p:sp>
    </p:spTree>
    <p:extLst>
      <p:ext uri="{BB962C8B-B14F-4D97-AF65-F5344CB8AC3E}">
        <p14:creationId xmlns:p14="http://schemas.microsoft.com/office/powerpoint/2010/main" val="149932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1401</Words>
  <Application>Microsoft Office PowerPoint</Application>
  <PresentationFormat>Widescreen</PresentationFormat>
  <Paragraphs>415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37</cp:revision>
  <dcterms:created xsi:type="dcterms:W3CDTF">2021-07-13T02:11:14Z</dcterms:created>
  <dcterms:modified xsi:type="dcterms:W3CDTF">2021-07-13T08:53:19Z</dcterms:modified>
</cp:coreProperties>
</file>