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59" r:id="rId6"/>
    <p:sldId id="268" r:id="rId7"/>
    <p:sldId id="265" r:id="rId8"/>
    <p:sldId id="266" r:id="rId9"/>
    <p:sldId id="267" r:id="rId10"/>
    <p:sldId id="262" r:id="rId11"/>
    <p:sldId id="270" r:id="rId12"/>
    <p:sldId id="26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18" y="-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98E5-589E-4AA9-9252-BE9419C4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3DD74-34CD-47CC-8292-27B2EC82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DBB9-E927-4410-9622-6ECD553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1124-CE56-4C18-9535-64ACEB41DE5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2503D-5D3A-45A9-827A-8BA5F219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88313-420E-41A7-A8A4-E86627AE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8849-3B65-4A9F-B4FE-BF6A4ADE6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6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E51D-FB09-40EB-965F-C1F2EB78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C9FAA-659F-424C-8793-9EAE3B55E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72834-286F-4B28-8630-42656E5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1124-CE56-4C18-9535-64ACEB41DE5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3F18-0C93-48D4-BCEB-98F18021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E926-8F24-4E00-BEA6-EB6C53FC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8849-3B65-4A9F-B4FE-BF6A4ADE6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C5E04-B408-4414-A6C4-94783C6AD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A945B-5C08-487D-886B-ADA9DA875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6CBC-87F7-424E-A0B2-1F09C9F4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1124-CE56-4C18-9535-64ACEB41DE5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7632-F249-443A-9FF2-D17B7F01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2D4F7-9CD9-468C-B3DA-1448AFA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8849-3B65-4A9F-B4FE-BF6A4ADE6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8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D352-DF38-4758-B754-79AC276B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FA22-9DBD-4A29-8140-2876A1483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B9B54-7736-49F5-BE34-27F6D523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1124-CE56-4C18-9535-64ACEB41DE5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023A5-31FD-4B55-B89D-D2E809B5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5FE56-1CD6-45E4-96E8-A10EE9F8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8849-3B65-4A9F-B4FE-BF6A4ADE6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9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A903-8D66-49C9-8254-E665D146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10062-7DFC-4235-BDDA-E5FD9064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A8C2-BFBE-456B-8150-EEB943FB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1124-CE56-4C18-9535-64ACEB41DE5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32DE-FE36-4FD3-8CB5-F163194D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9AD19-8B14-4B63-80EC-D3113BDF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8849-3B65-4A9F-B4FE-BF6A4ADE6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7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F93D-00FC-4C13-A812-AE076E5B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C5E3-BC87-4A07-9F24-2AE9EA609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6DA51-1C00-4F03-83B3-1F0F85827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A69A2-5D28-490F-A5AA-4419643B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1124-CE56-4C18-9535-64ACEB41DE5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F100F-F718-4D5D-9C01-193CC93E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CE502-941E-45AE-8684-22CD23FC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8849-3B65-4A9F-B4FE-BF6A4ADE6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0278-D222-43B6-A50B-2EC892DC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C7E63-4BEA-4A9D-B8CF-D2C7109F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59780-4BDA-45E7-81D8-E082FE483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1B55A-B88C-48A0-A8A2-723A4A736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8784F-F8B2-4A2C-8DFB-7974277EC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705EC-7A8A-4055-9676-1E921CC0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1124-CE56-4C18-9535-64ACEB41DE5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C7DBF-D328-499B-AA6D-7D2D4820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33142-6D05-41B9-B7B1-648308C8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8849-3B65-4A9F-B4FE-BF6A4ADE6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32ED-F7C7-456E-8475-DCAE07D2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CD49D-0FDC-4EBD-972E-1712873A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1124-CE56-4C18-9535-64ACEB41DE5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81EC0-2354-49A9-9FD7-CF6DA6EB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7F0ED-6280-4A66-9FA9-0B0D9C73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8849-3B65-4A9F-B4FE-BF6A4ADE6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6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73776-466D-4A2C-87E6-1A467CE4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1124-CE56-4C18-9535-64ACEB41DE5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54495-3FFA-4234-8E64-089FFC4F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022C1-0D3A-4D60-BEA8-2225BE9B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8849-3B65-4A9F-B4FE-BF6A4ADE6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D1C-303F-41C2-9C1E-8F930865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EA968-FFA3-46AB-8E83-79E4076C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4B5A0-EF54-4D4B-9BCA-B271E0BCA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77ACC-1DCB-4EC9-BA50-9F385C9E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1124-CE56-4C18-9535-64ACEB41DE5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2260D-BCF9-4597-B342-737F1E98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1D1EC-8086-4A62-BB40-86F2F8E4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8849-3B65-4A9F-B4FE-BF6A4ADE6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1875-C499-4EB3-8C7E-939CE847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0F9D9-EF8F-47A1-8CAF-B6562CCAB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1235E-7AF0-4F67-9E88-BF4450DE5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62598-2F50-4618-A0E1-941FF860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1124-CE56-4C18-9535-64ACEB41DE5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371D8-23E6-4217-8FE2-C4A01BA8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F63C8-9A89-40FA-AE60-2B1C1F5E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8849-3B65-4A9F-B4FE-BF6A4ADE6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2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D347F-0F92-4CEF-B772-DD10C1F8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D93B0-2687-4D2C-B4F1-7C8F6EAF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6C34-7399-4E06-91A3-CE4A0CCEA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1124-CE56-4C18-9535-64ACEB41DE5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41115-E914-48AC-9435-9A2B0219E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6BD6-8F46-4890-9ECD-A7C5AA747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38849-3B65-4A9F-B4FE-BF6A4ADE6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A7316-FE1F-401F-B1DC-98ACC648B6E9}"/>
              </a:ext>
            </a:extLst>
          </p:cNvPr>
          <p:cNvSpPr txBox="1"/>
          <p:nvPr/>
        </p:nvSpPr>
        <p:spPr>
          <a:xfrm>
            <a:off x="1262770" y="5250455"/>
            <a:ext cx="129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3FB45-5FA9-4171-8030-7E87E4987858}"/>
              </a:ext>
            </a:extLst>
          </p:cNvPr>
          <p:cNvSpPr txBox="1"/>
          <p:nvPr/>
        </p:nvSpPr>
        <p:spPr>
          <a:xfrm>
            <a:off x="9281471" y="530836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396F5-84CB-4A7A-AA18-B58490A921F1}"/>
              </a:ext>
            </a:extLst>
          </p:cNvPr>
          <p:cNvSpPr txBox="1"/>
          <p:nvPr/>
        </p:nvSpPr>
        <p:spPr>
          <a:xfrm>
            <a:off x="1311964" y="261067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7A6C6-A8B7-4FC5-A906-EA943335BA08}"/>
              </a:ext>
            </a:extLst>
          </p:cNvPr>
          <p:cNvSpPr txBox="1"/>
          <p:nvPr/>
        </p:nvSpPr>
        <p:spPr>
          <a:xfrm>
            <a:off x="5051558" y="3988903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FireBase</a:t>
            </a:r>
            <a:r>
              <a:rPr lang="en-US" dirty="0"/>
              <a:t> 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3339F-81E4-4CA3-88AC-00FD4EA403B8}"/>
              </a:ext>
            </a:extLst>
          </p:cNvPr>
          <p:cNvSpPr txBox="1"/>
          <p:nvPr/>
        </p:nvSpPr>
        <p:spPr>
          <a:xfrm>
            <a:off x="5212205" y="1543009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6EBC8-D478-489A-8181-1AB1DFC99F9D}"/>
              </a:ext>
            </a:extLst>
          </p:cNvPr>
          <p:cNvSpPr txBox="1"/>
          <p:nvPr/>
        </p:nvSpPr>
        <p:spPr>
          <a:xfrm>
            <a:off x="8990630" y="2610678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Browser</a:t>
            </a:r>
          </a:p>
        </p:txBody>
      </p:sp>
      <p:pic>
        <p:nvPicPr>
          <p:cNvPr id="1026" name="Picture 2" descr="Mobile Phone App Icon - Amashusho ~ Images">
            <a:extLst>
              <a:ext uri="{FF2B5EF4-FFF2-40B4-BE49-F238E27FC236}">
                <a16:creationId xmlns:a16="http://schemas.microsoft.com/office/drawing/2014/main" id="{7AB160E7-A378-47CD-8B83-08E605268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78" y="1238212"/>
            <a:ext cx="1246498" cy="130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er Icons Web browser Google Chrome, Globe Icon, blue, apartment, logo  png | PNGWing">
            <a:extLst>
              <a:ext uri="{FF2B5EF4-FFF2-40B4-BE49-F238E27FC236}">
                <a16:creationId xmlns:a16="http://schemas.microsoft.com/office/drawing/2014/main" id="{F9EBDE7B-A954-4A30-94C1-540369885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924" y="1364974"/>
            <a:ext cx="1177713" cy="11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ase Brand Guidelines">
            <a:extLst>
              <a:ext uri="{FF2B5EF4-FFF2-40B4-BE49-F238E27FC236}">
                <a16:creationId xmlns:a16="http://schemas.microsoft.com/office/drawing/2014/main" id="{406BBCA5-AE4E-4E84-95B8-A28B02214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873" y="2805283"/>
            <a:ext cx="3134259" cy="107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rver icon on white background - Stock Illustration [36282500] - PIXTA">
            <a:extLst>
              <a:ext uri="{FF2B5EF4-FFF2-40B4-BE49-F238E27FC236}">
                <a16:creationId xmlns:a16="http://schemas.microsoft.com/office/drawing/2014/main" id="{D5A13BFF-F10C-49D8-BD33-CEEACC9FB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903" y="221782"/>
            <a:ext cx="1248269" cy="129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ee User Group Icon, Symbol. Download in PNG, SVG format.">
            <a:extLst>
              <a:ext uri="{FF2B5EF4-FFF2-40B4-BE49-F238E27FC236}">
                <a16:creationId xmlns:a16="http://schemas.microsoft.com/office/drawing/2014/main" id="{E1A8745F-AE4C-45B5-BBD8-339178198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34" y="4216586"/>
            <a:ext cx="1091774" cy="109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ee Secure Admin Icon of Flat style - Available in SVG, PNG, EPS, AI &amp;amp; Icon  fonts">
            <a:extLst>
              <a:ext uri="{FF2B5EF4-FFF2-40B4-BE49-F238E27FC236}">
                <a16:creationId xmlns:a16="http://schemas.microsoft.com/office/drawing/2014/main" id="{9254E217-88BC-4885-B0C9-63F425431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680" y="4075285"/>
            <a:ext cx="1204268" cy="120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AA6B7B-62E8-4500-A083-14503A763A75}"/>
              </a:ext>
            </a:extLst>
          </p:cNvPr>
          <p:cNvCxnSpPr/>
          <p:nvPr/>
        </p:nvCxnSpPr>
        <p:spPr>
          <a:xfrm flipV="1">
            <a:off x="1881809" y="3180522"/>
            <a:ext cx="0" cy="80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D6B21D-A142-450D-B8B5-CAD71265D074}"/>
              </a:ext>
            </a:extLst>
          </p:cNvPr>
          <p:cNvCxnSpPr/>
          <p:nvPr/>
        </p:nvCxnSpPr>
        <p:spPr>
          <a:xfrm>
            <a:off x="2849217" y="1543009"/>
            <a:ext cx="2014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80D2EF-5827-49D7-A9A1-E2032F5E8FA5}"/>
              </a:ext>
            </a:extLst>
          </p:cNvPr>
          <p:cNvCxnSpPr/>
          <p:nvPr/>
        </p:nvCxnSpPr>
        <p:spPr>
          <a:xfrm flipH="1">
            <a:off x="2849217" y="1139687"/>
            <a:ext cx="2014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5052EB-2A6D-4161-908C-9AB47D1ACD28}"/>
              </a:ext>
            </a:extLst>
          </p:cNvPr>
          <p:cNvCxnSpPr/>
          <p:nvPr/>
        </p:nvCxnSpPr>
        <p:spPr>
          <a:xfrm>
            <a:off x="2849217" y="2146852"/>
            <a:ext cx="1346656" cy="65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425AE4-6A1F-490F-8917-4ACBB6430AA0}"/>
              </a:ext>
            </a:extLst>
          </p:cNvPr>
          <p:cNvCxnSpPr/>
          <p:nvPr/>
        </p:nvCxnSpPr>
        <p:spPr>
          <a:xfrm flipH="1" flipV="1">
            <a:off x="2690191" y="2542687"/>
            <a:ext cx="1285461" cy="63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531352-071A-46BC-BEE3-72D07766AEAD}"/>
              </a:ext>
            </a:extLst>
          </p:cNvPr>
          <p:cNvCxnSpPr/>
          <p:nvPr/>
        </p:nvCxnSpPr>
        <p:spPr>
          <a:xfrm>
            <a:off x="6229172" y="1139687"/>
            <a:ext cx="2543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89ECD4-4C4F-4408-B3B9-015A2394AA15}"/>
              </a:ext>
            </a:extLst>
          </p:cNvPr>
          <p:cNvCxnSpPr/>
          <p:nvPr/>
        </p:nvCxnSpPr>
        <p:spPr>
          <a:xfrm flipH="1">
            <a:off x="6296001" y="1543009"/>
            <a:ext cx="2370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CF3C89-92CA-4B61-B33F-DE1B8E3D3F66}"/>
              </a:ext>
            </a:extLst>
          </p:cNvPr>
          <p:cNvCxnSpPr/>
          <p:nvPr/>
        </p:nvCxnSpPr>
        <p:spPr>
          <a:xfrm flipV="1">
            <a:off x="9634330" y="2980010"/>
            <a:ext cx="0" cy="9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025C5124-8792-437D-91C9-BE93A9F24729}"/>
              </a:ext>
            </a:extLst>
          </p:cNvPr>
          <p:cNvCxnSpPr>
            <a:cxnSpLocks/>
          </p:cNvCxnSpPr>
          <p:nvPr/>
        </p:nvCxnSpPr>
        <p:spPr>
          <a:xfrm flipH="1">
            <a:off x="5340627" y="1912341"/>
            <a:ext cx="12620" cy="106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9CA1C62-D36F-46D7-9A73-7EB54F30FB62}"/>
              </a:ext>
            </a:extLst>
          </p:cNvPr>
          <p:cNvCxnSpPr/>
          <p:nvPr/>
        </p:nvCxnSpPr>
        <p:spPr>
          <a:xfrm flipV="1">
            <a:off x="5870710" y="1925593"/>
            <a:ext cx="0" cy="106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75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BFAF9-2D38-4DED-A9C7-BDD1501012FC}"/>
              </a:ext>
            </a:extLst>
          </p:cNvPr>
          <p:cNvSpPr txBox="1"/>
          <p:nvPr/>
        </p:nvSpPr>
        <p:spPr>
          <a:xfrm>
            <a:off x="1033670" y="649357"/>
            <a:ext cx="497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Administration</a:t>
            </a:r>
          </a:p>
        </p:txBody>
      </p:sp>
      <p:pic>
        <p:nvPicPr>
          <p:cNvPr id="36" name="Picture 6" descr="Firebase Brand Guidelines">
            <a:extLst>
              <a:ext uri="{FF2B5EF4-FFF2-40B4-BE49-F238E27FC236}">
                <a16:creationId xmlns:a16="http://schemas.microsoft.com/office/drawing/2014/main" id="{CE3BFA22-0093-4F59-9945-6FDCC0033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890" y="4453560"/>
            <a:ext cx="3134259" cy="107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6B7C4A5-9CA4-41A0-9BA4-19223806C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14" descr="Free Secure Admin Icon of Flat style - Available in SVG, PNG, EPS, AI &amp;amp; Icon  fonts">
            <a:extLst>
              <a:ext uri="{FF2B5EF4-FFF2-40B4-BE49-F238E27FC236}">
                <a16:creationId xmlns:a16="http://schemas.microsoft.com/office/drawing/2014/main" id="{790E3498-7CC3-4A31-A1CD-063E6C8C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202" y="2667343"/>
            <a:ext cx="1204268" cy="120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omputer Icons Web browser Google Chrome, Globe Icon, blue, apartment, logo  png | PNGWing">
            <a:extLst>
              <a:ext uri="{FF2B5EF4-FFF2-40B4-BE49-F238E27FC236}">
                <a16:creationId xmlns:a16="http://schemas.microsoft.com/office/drawing/2014/main" id="{88A5C3B7-FBD7-4719-96CC-9CA253852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320" y="2667343"/>
            <a:ext cx="1177713" cy="11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erver icon on white background - Stock Illustration [36282500] - PIXTA">
            <a:extLst>
              <a:ext uri="{FF2B5EF4-FFF2-40B4-BE49-F238E27FC236}">
                <a16:creationId xmlns:a16="http://schemas.microsoft.com/office/drawing/2014/main" id="{41EFB766-1B27-41E4-A5CF-C27FA3714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883" y="1754772"/>
            <a:ext cx="1248269" cy="129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BD33C6-2C98-495D-859F-3710112261F9}"/>
              </a:ext>
            </a:extLst>
          </p:cNvPr>
          <p:cNvCxnSpPr/>
          <p:nvPr/>
        </p:nvCxnSpPr>
        <p:spPr>
          <a:xfrm>
            <a:off x="3392557" y="3269477"/>
            <a:ext cx="1948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7F0D26-CC64-42F7-8A36-A7F39FD7EF28}"/>
              </a:ext>
            </a:extLst>
          </p:cNvPr>
          <p:cNvCxnSpPr/>
          <p:nvPr/>
        </p:nvCxnSpPr>
        <p:spPr>
          <a:xfrm flipV="1">
            <a:off x="7010400" y="2404439"/>
            <a:ext cx="2160104" cy="64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B363CF-D1A4-4288-92E2-8DF243A6338D}"/>
              </a:ext>
            </a:extLst>
          </p:cNvPr>
          <p:cNvCxnSpPr/>
          <p:nvPr/>
        </p:nvCxnSpPr>
        <p:spPr>
          <a:xfrm flipH="1">
            <a:off x="7010400" y="2729273"/>
            <a:ext cx="2252870" cy="69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08FC46-5560-405B-8431-B376BF924344}"/>
              </a:ext>
            </a:extLst>
          </p:cNvPr>
          <p:cNvCxnSpPr/>
          <p:nvPr/>
        </p:nvCxnSpPr>
        <p:spPr>
          <a:xfrm>
            <a:off x="9872870" y="3079136"/>
            <a:ext cx="0" cy="153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EF56A8-15D5-47C9-A5DE-D287518BE516}"/>
              </a:ext>
            </a:extLst>
          </p:cNvPr>
          <p:cNvCxnSpPr/>
          <p:nvPr/>
        </p:nvCxnSpPr>
        <p:spPr>
          <a:xfrm flipV="1">
            <a:off x="10257183" y="3079136"/>
            <a:ext cx="0" cy="153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E97A97-4C39-4BAB-99F0-C678FDF45FC4}"/>
              </a:ext>
            </a:extLst>
          </p:cNvPr>
          <p:cNvSpPr txBox="1"/>
          <p:nvPr/>
        </p:nvSpPr>
        <p:spPr>
          <a:xfrm>
            <a:off x="1741202" y="387161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E3D0E2-1C5B-49A8-9C23-F1FFCF582407}"/>
              </a:ext>
            </a:extLst>
          </p:cNvPr>
          <p:cNvSpPr txBox="1"/>
          <p:nvPr/>
        </p:nvSpPr>
        <p:spPr>
          <a:xfrm>
            <a:off x="5528325" y="3845056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Browser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D025F4-2F96-4320-A076-DA41E14D2F48}"/>
              </a:ext>
            </a:extLst>
          </p:cNvPr>
          <p:cNvSpPr txBox="1"/>
          <p:nvPr/>
        </p:nvSpPr>
        <p:spPr>
          <a:xfrm>
            <a:off x="9678185" y="1360411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7E74A-56A3-4FE0-A45C-4908AF5F6B8D}"/>
              </a:ext>
            </a:extLst>
          </p:cNvPr>
          <p:cNvSpPr txBox="1"/>
          <p:nvPr/>
        </p:nvSpPr>
        <p:spPr>
          <a:xfrm>
            <a:off x="9608511" y="5530961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FireBase</a:t>
            </a:r>
            <a:r>
              <a:rPr lang="en-US" dirty="0"/>
              <a:t> 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1605D-AAFC-4E4F-BC9C-D0EC262A0113}"/>
              </a:ext>
            </a:extLst>
          </p:cNvPr>
          <p:cNvSpPr txBox="1"/>
          <p:nvPr/>
        </p:nvSpPr>
        <p:spPr>
          <a:xfrm>
            <a:off x="3604776" y="2842413"/>
            <a:ext cx="171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</a:t>
            </a:r>
            <a:r>
              <a:rPr lang="th-TH" dirty="0"/>
              <a:t>เข้าใช้งาน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449A96-AD69-4900-A6E8-62B91331EFF1}"/>
              </a:ext>
            </a:extLst>
          </p:cNvPr>
          <p:cNvSpPr txBox="1"/>
          <p:nvPr/>
        </p:nvSpPr>
        <p:spPr>
          <a:xfrm rot="20574657">
            <a:off x="7103165" y="2305878"/>
            <a:ext cx="164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D9ABBE-DB71-4A52-A4B7-1D97E5A20E3A}"/>
              </a:ext>
            </a:extLst>
          </p:cNvPr>
          <p:cNvSpPr txBox="1"/>
          <p:nvPr/>
        </p:nvSpPr>
        <p:spPr>
          <a:xfrm rot="20574657">
            <a:off x="7401311" y="3101535"/>
            <a:ext cx="164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2482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8C9976B-8C71-4E6F-8417-1088CA80A040}"/>
              </a:ext>
            </a:extLst>
          </p:cNvPr>
          <p:cNvSpPr/>
          <p:nvPr/>
        </p:nvSpPr>
        <p:spPr>
          <a:xfrm>
            <a:off x="5164285" y="233763"/>
            <a:ext cx="1869971" cy="673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C06AC2-CA41-44E7-91E6-D9EA84660E9A}"/>
              </a:ext>
            </a:extLst>
          </p:cNvPr>
          <p:cNvCxnSpPr>
            <a:cxnSpLocks/>
          </p:cNvCxnSpPr>
          <p:nvPr/>
        </p:nvCxnSpPr>
        <p:spPr>
          <a:xfrm>
            <a:off x="6096000" y="907418"/>
            <a:ext cx="0" cy="276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A6C2E1-A262-43E3-9887-3A8614644386}"/>
              </a:ext>
            </a:extLst>
          </p:cNvPr>
          <p:cNvCxnSpPr/>
          <p:nvPr/>
        </p:nvCxnSpPr>
        <p:spPr>
          <a:xfrm>
            <a:off x="1357745" y="1184223"/>
            <a:ext cx="9864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3D3D82-E922-4893-A884-8FED1E1EA20C}"/>
              </a:ext>
            </a:extLst>
          </p:cNvPr>
          <p:cNvCxnSpPr>
            <a:cxnSpLocks/>
          </p:cNvCxnSpPr>
          <p:nvPr/>
        </p:nvCxnSpPr>
        <p:spPr>
          <a:xfrm>
            <a:off x="1378522" y="1184223"/>
            <a:ext cx="0" cy="23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337BF41-50E1-49E6-A7C7-CF7823EDA8DA}"/>
              </a:ext>
            </a:extLst>
          </p:cNvPr>
          <p:cNvSpPr/>
          <p:nvPr/>
        </p:nvSpPr>
        <p:spPr>
          <a:xfrm>
            <a:off x="887282" y="1417278"/>
            <a:ext cx="1099979" cy="498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การจัดการบทเรียน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06E454-1A90-4282-94E9-2018C714ACEB}"/>
              </a:ext>
            </a:extLst>
          </p:cNvPr>
          <p:cNvCxnSpPr>
            <a:cxnSpLocks/>
          </p:cNvCxnSpPr>
          <p:nvPr/>
        </p:nvCxnSpPr>
        <p:spPr>
          <a:xfrm>
            <a:off x="1357745" y="1947426"/>
            <a:ext cx="0" cy="232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35A8F44-A84D-4016-B11C-FF41C3C1DF55}"/>
              </a:ext>
            </a:extLst>
          </p:cNvPr>
          <p:cNvSpPr/>
          <p:nvPr/>
        </p:nvSpPr>
        <p:spPr>
          <a:xfrm>
            <a:off x="2052365" y="4023588"/>
            <a:ext cx="1091888" cy="494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เพิ่มบทเรียน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B0075C-3FEE-477F-8282-AF991486038A}"/>
              </a:ext>
            </a:extLst>
          </p:cNvPr>
          <p:cNvCxnSpPr>
            <a:cxnSpLocks/>
          </p:cNvCxnSpPr>
          <p:nvPr/>
        </p:nvCxnSpPr>
        <p:spPr>
          <a:xfrm>
            <a:off x="1357745" y="2323268"/>
            <a:ext cx="683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5947B3-52A1-4BEF-A310-4D2FD0984BAA}"/>
              </a:ext>
            </a:extLst>
          </p:cNvPr>
          <p:cNvCxnSpPr>
            <a:cxnSpLocks/>
          </p:cNvCxnSpPr>
          <p:nvPr/>
        </p:nvCxnSpPr>
        <p:spPr>
          <a:xfrm>
            <a:off x="2344366" y="2458605"/>
            <a:ext cx="0" cy="126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E4A81A-127B-4C97-B245-10DFF4C6A2E8}"/>
              </a:ext>
            </a:extLst>
          </p:cNvPr>
          <p:cNvCxnSpPr>
            <a:cxnSpLocks/>
          </p:cNvCxnSpPr>
          <p:nvPr/>
        </p:nvCxnSpPr>
        <p:spPr>
          <a:xfrm>
            <a:off x="2359700" y="2610939"/>
            <a:ext cx="83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8CCBE8D-15C5-4128-B73B-C4A4F265D162}"/>
              </a:ext>
            </a:extLst>
          </p:cNvPr>
          <p:cNvSpPr/>
          <p:nvPr/>
        </p:nvSpPr>
        <p:spPr>
          <a:xfrm>
            <a:off x="3221141" y="2255880"/>
            <a:ext cx="1489864" cy="494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ดูรายละเอียดบทเรียน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0FA951-3A7E-4782-A491-1914AB626488}"/>
              </a:ext>
            </a:extLst>
          </p:cNvPr>
          <p:cNvSpPr/>
          <p:nvPr/>
        </p:nvSpPr>
        <p:spPr>
          <a:xfrm>
            <a:off x="3221150" y="2886438"/>
            <a:ext cx="1499681" cy="498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แก้ไขบทเรียน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65C86A-D55E-4FAF-B94F-52AE62F00779}"/>
              </a:ext>
            </a:extLst>
          </p:cNvPr>
          <p:cNvSpPr/>
          <p:nvPr/>
        </p:nvSpPr>
        <p:spPr>
          <a:xfrm>
            <a:off x="3221140" y="3516994"/>
            <a:ext cx="1499681" cy="498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ลบบทเรียน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B607B4-7FDE-4433-BF7F-6E4A85FC558F}"/>
              </a:ext>
            </a:extLst>
          </p:cNvPr>
          <p:cNvSpPr/>
          <p:nvPr/>
        </p:nvSpPr>
        <p:spPr>
          <a:xfrm>
            <a:off x="2041023" y="1974955"/>
            <a:ext cx="1091888" cy="494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ดูบทเรียนทั้งหมด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B3E142-CDAD-4F55-8011-440014ED91F6}"/>
              </a:ext>
            </a:extLst>
          </p:cNvPr>
          <p:cNvSpPr/>
          <p:nvPr/>
        </p:nvSpPr>
        <p:spPr>
          <a:xfrm>
            <a:off x="659548" y="447216"/>
            <a:ext cx="419744" cy="212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DA81A9-C4B8-452D-B464-64036C871B66}"/>
              </a:ext>
            </a:extLst>
          </p:cNvPr>
          <p:cNvSpPr txBox="1"/>
          <p:nvPr/>
        </p:nvSpPr>
        <p:spPr>
          <a:xfrm>
            <a:off x="1079292" y="433812"/>
            <a:ext cx="12011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= Main Navigation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FA8F75-4DAD-4253-AE2C-D63E6A323E40}"/>
              </a:ext>
            </a:extLst>
          </p:cNvPr>
          <p:cNvCxnSpPr>
            <a:cxnSpLocks/>
          </p:cNvCxnSpPr>
          <p:nvPr/>
        </p:nvCxnSpPr>
        <p:spPr>
          <a:xfrm>
            <a:off x="2329033" y="4504615"/>
            <a:ext cx="0" cy="126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B4627-26D2-4740-AC0E-3D57E2A774FB}"/>
              </a:ext>
            </a:extLst>
          </p:cNvPr>
          <p:cNvCxnSpPr>
            <a:cxnSpLocks/>
          </p:cNvCxnSpPr>
          <p:nvPr/>
        </p:nvCxnSpPr>
        <p:spPr>
          <a:xfrm>
            <a:off x="2344367" y="4656949"/>
            <a:ext cx="838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7C3491F-81C2-48F6-BE49-D8139A7043A4}"/>
              </a:ext>
            </a:extLst>
          </p:cNvPr>
          <p:cNvSpPr/>
          <p:nvPr/>
        </p:nvSpPr>
        <p:spPr>
          <a:xfrm>
            <a:off x="3229078" y="4434683"/>
            <a:ext cx="1482438" cy="492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เพิ่มบทเรียนอธิบาย</a:t>
            </a:r>
            <a:endParaRPr lang="en-US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9CD261-BCFE-46DB-ADCA-C645C9AB118F}"/>
              </a:ext>
            </a:extLst>
          </p:cNvPr>
          <p:cNvCxnSpPr>
            <a:cxnSpLocks/>
          </p:cNvCxnSpPr>
          <p:nvPr/>
        </p:nvCxnSpPr>
        <p:spPr>
          <a:xfrm>
            <a:off x="2344366" y="5175997"/>
            <a:ext cx="83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0F2F864-3B9C-4113-A58C-A86BED16D474}"/>
              </a:ext>
            </a:extLst>
          </p:cNvPr>
          <p:cNvSpPr/>
          <p:nvPr/>
        </p:nvSpPr>
        <p:spPr>
          <a:xfrm>
            <a:off x="3229088" y="5065242"/>
            <a:ext cx="1482428" cy="4924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เพิ่มบทเรียนตัวอย่าง</a:t>
            </a:r>
            <a:endParaRPr lang="en-US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B2D81E-4A46-4902-BD3B-90BF4D7E7877}"/>
              </a:ext>
            </a:extLst>
          </p:cNvPr>
          <p:cNvCxnSpPr>
            <a:cxnSpLocks/>
          </p:cNvCxnSpPr>
          <p:nvPr/>
        </p:nvCxnSpPr>
        <p:spPr>
          <a:xfrm>
            <a:off x="2329033" y="5765378"/>
            <a:ext cx="777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A88DB6F-DF2C-48D4-9972-79EF076B073A}"/>
              </a:ext>
            </a:extLst>
          </p:cNvPr>
          <p:cNvSpPr/>
          <p:nvPr/>
        </p:nvSpPr>
        <p:spPr>
          <a:xfrm>
            <a:off x="3229078" y="5695798"/>
            <a:ext cx="1482428" cy="4924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เพิ่มบทเรียนแบบทดสอบ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F8EEBA-1246-4E9D-B754-2E6D9D3C292B}"/>
              </a:ext>
            </a:extLst>
          </p:cNvPr>
          <p:cNvSpPr/>
          <p:nvPr/>
        </p:nvSpPr>
        <p:spPr>
          <a:xfrm>
            <a:off x="677410" y="833468"/>
            <a:ext cx="419744" cy="2123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001E3D-898F-4C4F-9D0F-C1FF66C097DA}"/>
              </a:ext>
            </a:extLst>
          </p:cNvPr>
          <p:cNvSpPr txBox="1"/>
          <p:nvPr/>
        </p:nvSpPr>
        <p:spPr>
          <a:xfrm>
            <a:off x="1099083" y="855201"/>
            <a:ext cx="12011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= Sub Navigation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AE1AC8-D4C6-4572-AFCF-57FA075061EB}"/>
              </a:ext>
            </a:extLst>
          </p:cNvPr>
          <p:cNvSpPr/>
          <p:nvPr/>
        </p:nvSpPr>
        <p:spPr>
          <a:xfrm>
            <a:off x="2484699" y="446152"/>
            <a:ext cx="419744" cy="212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DB88AB-3682-4855-A9B5-2C449B9578C2}"/>
              </a:ext>
            </a:extLst>
          </p:cNvPr>
          <p:cNvSpPr txBox="1"/>
          <p:nvPr/>
        </p:nvSpPr>
        <p:spPr>
          <a:xfrm>
            <a:off x="2906372" y="467885"/>
            <a:ext cx="163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= Sub Function/ Sub Page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B2C38F-5CCC-4BC5-BB7E-27024A1A1248}"/>
              </a:ext>
            </a:extLst>
          </p:cNvPr>
          <p:cNvCxnSpPr>
            <a:cxnSpLocks/>
          </p:cNvCxnSpPr>
          <p:nvPr/>
        </p:nvCxnSpPr>
        <p:spPr>
          <a:xfrm>
            <a:off x="1357745" y="4271518"/>
            <a:ext cx="683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FFB879B-ACF6-42AB-B833-12D335818AC7}"/>
              </a:ext>
            </a:extLst>
          </p:cNvPr>
          <p:cNvCxnSpPr>
            <a:cxnSpLocks/>
          </p:cNvCxnSpPr>
          <p:nvPr/>
        </p:nvCxnSpPr>
        <p:spPr>
          <a:xfrm>
            <a:off x="2336429" y="3151198"/>
            <a:ext cx="83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9B5DF7-068C-4902-A155-7831EB17EDE0}"/>
              </a:ext>
            </a:extLst>
          </p:cNvPr>
          <p:cNvCxnSpPr>
            <a:cxnSpLocks/>
          </p:cNvCxnSpPr>
          <p:nvPr/>
        </p:nvCxnSpPr>
        <p:spPr>
          <a:xfrm>
            <a:off x="2344366" y="3687525"/>
            <a:ext cx="83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84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8C9976B-8C71-4E6F-8417-1088CA80A040}"/>
              </a:ext>
            </a:extLst>
          </p:cNvPr>
          <p:cNvSpPr/>
          <p:nvPr/>
        </p:nvSpPr>
        <p:spPr>
          <a:xfrm>
            <a:off x="5164285" y="233763"/>
            <a:ext cx="1869971" cy="673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C06AC2-CA41-44E7-91E6-D9EA84660E9A}"/>
              </a:ext>
            </a:extLst>
          </p:cNvPr>
          <p:cNvCxnSpPr>
            <a:cxnSpLocks/>
          </p:cNvCxnSpPr>
          <p:nvPr/>
        </p:nvCxnSpPr>
        <p:spPr>
          <a:xfrm>
            <a:off x="6096000" y="907418"/>
            <a:ext cx="0" cy="276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A6C2E1-A262-43E3-9887-3A8614644386}"/>
              </a:ext>
            </a:extLst>
          </p:cNvPr>
          <p:cNvCxnSpPr/>
          <p:nvPr/>
        </p:nvCxnSpPr>
        <p:spPr>
          <a:xfrm>
            <a:off x="1357745" y="1184223"/>
            <a:ext cx="9864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3D3D82-E922-4893-A884-8FED1E1EA20C}"/>
              </a:ext>
            </a:extLst>
          </p:cNvPr>
          <p:cNvCxnSpPr>
            <a:cxnSpLocks/>
          </p:cNvCxnSpPr>
          <p:nvPr/>
        </p:nvCxnSpPr>
        <p:spPr>
          <a:xfrm>
            <a:off x="1378522" y="1184223"/>
            <a:ext cx="0" cy="23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337BF41-50E1-49E6-A7C7-CF7823EDA8DA}"/>
              </a:ext>
            </a:extLst>
          </p:cNvPr>
          <p:cNvSpPr/>
          <p:nvPr/>
        </p:nvSpPr>
        <p:spPr>
          <a:xfrm>
            <a:off x="887283" y="1417279"/>
            <a:ext cx="864328" cy="3917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การจัดการบทเรียน</a:t>
            </a:r>
            <a:endParaRPr lang="en-US" sz="105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06E454-1A90-4282-94E9-2018C714ACEB}"/>
              </a:ext>
            </a:extLst>
          </p:cNvPr>
          <p:cNvCxnSpPr>
            <a:cxnSpLocks/>
          </p:cNvCxnSpPr>
          <p:nvPr/>
        </p:nvCxnSpPr>
        <p:spPr>
          <a:xfrm>
            <a:off x="1330035" y="1826452"/>
            <a:ext cx="0" cy="20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35A8F44-A84D-4016-B11C-FF41C3C1DF55}"/>
              </a:ext>
            </a:extLst>
          </p:cNvPr>
          <p:cNvSpPr/>
          <p:nvPr/>
        </p:nvSpPr>
        <p:spPr>
          <a:xfrm>
            <a:off x="1612580" y="3659291"/>
            <a:ext cx="779858" cy="353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เพิ่มบทเรียน</a:t>
            </a:r>
            <a:endParaRPr lang="en-US" sz="105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B0075C-3FEE-477F-8282-AF991486038A}"/>
              </a:ext>
            </a:extLst>
          </p:cNvPr>
          <p:cNvCxnSpPr>
            <a:cxnSpLocks/>
          </p:cNvCxnSpPr>
          <p:nvPr/>
        </p:nvCxnSpPr>
        <p:spPr>
          <a:xfrm>
            <a:off x="1330035" y="2168237"/>
            <a:ext cx="28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5947B3-52A1-4BEF-A310-4D2FD0984BAA}"/>
              </a:ext>
            </a:extLst>
          </p:cNvPr>
          <p:cNvCxnSpPr>
            <a:cxnSpLocks/>
          </p:cNvCxnSpPr>
          <p:nvPr/>
        </p:nvCxnSpPr>
        <p:spPr>
          <a:xfrm>
            <a:off x="1724016" y="2414479"/>
            <a:ext cx="0" cy="90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8CCBE8D-15C5-4128-B73B-C4A4F265D162}"/>
              </a:ext>
            </a:extLst>
          </p:cNvPr>
          <p:cNvSpPr/>
          <p:nvPr/>
        </p:nvSpPr>
        <p:spPr>
          <a:xfrm>
            <a:off x="2028128" y="2448406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ดูรายละเอียดบทเรียน</a:t>
            </a:r>
            <a:endParaRPr lang="en-US" sz="10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0FA951-3A7E-4782-A491-1914AB626488}"/>
              </a:ext>
            </a:extLst>
          </p:cNvPr>
          <p:cNvSpPr/>
          <p:nvPr/>
        </p:nvSpPr>
        <p:spPr>
          <a:xfrm>
            <a:off x="2044505" y="2824963"/>
            <a:ext cx="815644" cy="2709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แก้ไขบทเรียน</a:t>
            </a:r>
            <a:endParaRPr lang="en-US" sz="105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65C86A-D55E-4FAF-B94F-52AE62F00779}"/>
              </a:ext>
            </a:extLst>
          </p:cNvPr>
          <p:cNvSpPr/>
          <p:nvPr/>
        </p:nvSpPr>
        <p:spPr>
          <a:xfrm>
            <a:off x="2054805" y="3167687"/>
            <a:ext cx="870217" cy="2355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ลบบทเรียน</a:t>
            </a:r>
            <a:endParaRPr lang="en-US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B607B4-7FDE-4433-BF7F-6E4A85FC558F}"/>
              </a:ext>
            </a:extLst>
          </p:cNvPr>
          <p:cNvSpPr/>
          <p:nvPr/>
        </p:nvSpPr>
        <p:spPr>
          <a:xfrm>
            <a:off x="1612743" y="2042078"/>
            <a:ext cx="830770" cy="376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ดูบทเรียนทั้งหมด</a:t>
            </a:r>
            <a:endParaRPr lang="en-US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B3E142-CDAD-4F55-8011-440014ED91F6}"/>
              </a:ext>
            </a:extLst>
          </p:cNvPr>
          <p:cNvSpPr/>
          <p:nvPr/>
        </p:nvSpPr>
        <p:spPr>
          <a:xfrm>
            <a:off x="659548" y="447216"/>
            <a:ext cx="419744" cy="212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DA81A9-C4B8-452D-B464-64036C871B66}"/>
              </a:ext>
            </a:extLst>
          </p:cNvPr>
          <p:cNvSpPr txBox="1"/>
          <p:nvPr/>
        </p:nvSpPr>
        <p:spPr>
          <a:xfrm>
            <a:off x="1079292" y="433812"/>
            <a:ext cx="120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= Main Navigation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FA8F75-4DAD-4253-AE2C-D63E6A323E40}"/>
              </a:ext>
            </a:extLst>
          </p:cNvPr>
          <p:cNvCxnSpPr>
            <a:cxnSpLocks/>
          </p:cNvCxnSpPr>
          <p:nvPr/>
        </p:nvCxnSpPr>
        <p:spPr>
          <a:xfrm>
            <a:off x="1743139" y="4012750"/>
            <a:ext cx="0" cy="126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B4627-26D2-4740-AC0E-3D57E2A774FB}"/>
              </a:ext>
            </a:extLst>
          </p:cNvPr>
          <p:cNvCxnSpPr>
            <a:cxnSpLocks/>
          </p:cNvCxnSpPr>
          <p:nvPr/>
        </p:nvCxnSpPr>
        <p:spPr>
          <a:xfrm>
            <a:off x="1759516" y="4229391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7C3491F-81C2-48F6-BE49-D8139A7043A4}"/>
              </a:ext>
            </a:extLst>
          </p:cNvPr>
          <p:cNvSpPr/>
          <p:nvPr/>
        </p:nvSpPr>
        <p:spPr>
          <a:xfrm>
            <a:off x="2036299" y="4081657"/>
            <a:ext cx="972942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เพิ่มบทเรียนอธิบาย</a:t>
            </a:r>
            <a:endParaRPr lang="en-US" sz="105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F2F864-3B9C-4113-A58C-A86BED16D474}"/>
              </a:ext>
            </a:extLst>
          </p:cNvPr>
          <p:cNvSpPr/>
          <p:nvPr/>
        </p:nvSpPr>
        <p:spPr>
          <a:xfrm>
            <a:off x="2036354" y="4554092"/>
            <a:ext cx="972940" cy="32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เพิ่มบทเรียนตัวอย่าง</a:t>
            </a:r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88DB6F-DF2C-48D4-9972-79EF076B073A}"/>
              </a:ext>
            </a:extLst>
          </p:cNvPr>
          <p:cNvSpPr/>
          <p:nvPr/>
        </p:nvSpPr>
        <p:spPr>
          <a:xfrm>
            <a:off x="2011581" y="5077653"/>
            <a:ext cx="972939" cy="32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เพิ่มบทเรียนแบบทดสอบ</a:t>
            </a:r>
            <a:endParaRPr lang="en-US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F8EEBA-1246-4E9D-B754-2E6D9D3C292B}"/>
              </a:ext>
            </a:extLst>
          </p:cNvPr>
          <p:cNvSpPr/>
          <p:nvPr/>
        </p:nvSpPr>
        <p:spPr>
          <a:xfrm>
            <a:off x="677410" y="833468"/>
            <a:ext cx="419744" cy="2123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001E3D-898F-4C4F-9D0F-C1FF66C097DA}"/>
              </a:ext>
            </a:extLst>
          </p:cNvPr>
          <p:cNvSpPr txBox="1"/>
          <p:nvPr/>
        </p:nvSpPr>
        <p:spPr>
          <a:xfrm>
            <a:off x="1099083" y="855201"/>
            <a:ext cx="120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= Sub Navigation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AE1AC8-D4C6-4572-AFCF-57FA075061EB}"/>
              </a:ext>
            </a:extLst>
          </p:cNvPr>
          <p:cNvSpPr/>
          <p:nvPr/>
        </p:nvSpPr>
        <p:spPr>
          <a:xfrm>
            <a:off x="2484699" y="446152"/>
            <a:ext cx="419744" cy="212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DB88AB-3682-4855-A9B5-2C449B9578C2}"/>
              </a:ext>
            </a:extLst>
          </p:cNvPr>
          <p:cNvSpPr txBox="1"/>
          <p:nvPr/>
        </p:nvSpPr>
        <p:spPr>
          <a:xfrm>
            <a:off x="2906372" y="467885"/>
            <a:ext cx="1633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= Sub Function/ Sub Page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662797-CCD9-4E44-B7C9-BD4DDA5E08D6}"/>
              </a:ext>
            </a:extLst>
          </p:cNvPr>
          <p:cNvCxnSpPr>
            <a:cxnSpLocks/>
          </p:cNvCxnSpPr>
          <p:nvPr/>
        </p:nvCxnSpPr>
        <p:spPr>
          <a:xfrm flipV="1">
            <a:off x="1738802" y="4715492"/>
            <a:ext cx="268442" cy="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8F8837A-D41A-412C-96AE-F5529F95D033}"/>
              </a:ext>
            </a:extLst>
          </p:cNvPr>
          <p:cNvCxnSpPr>
            <a:cxnSpLocks/>
          </p:cNvCxnSpPr>
          <p:nvPr/>
        </p:nvCxnSpPr>
        <p:spPr>
          <a:xfrm flipV="1">
            <a:off x="1723426" y="5241803"/>
            <a:ext cx="268442" cy="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C53D395-A216-4A37-8C01-E2B317830139}"/>
              </a:ext>
            </a:extLst>
          </p:cNvPr>
          <p:cNvCxnSpPr>
            <a:cxnSpLocks/>
          </p:cNvCxnSpPr>
          <p:nvPr/>
        </p:nvCxnSpPr>
        <p:spPr>
          <a:xfrm>
            <a:off x="1712785" y="2554906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47A7C4A-AC07-4C47-9969-42FD7C6C738E}"/>
              </a:ext>
            </a:extLst>
          </p:cNvPr>
          <p:cNvCxnSpPr>
            <a:cxnSpLocks/>
          </p:cNvCxnSpPr>
          <p:nvPr/>
        </p:nvCxnSpPr>
        <p:spPr>
          <a:xfrm>
            <a:off x="1712785" y="2940623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978844E-5E28-4687-A6B3-475561C2E151}"/>
              </a:ext>
            </a:extLst>
          </p:cNvPr>
          <p:cNvCxnSpPr>
            <a:cxnSpLocks/>
          </p:cNvCxnSpPr>
          <p:nvPr/>
        </p:nvCxnSpPr>
        <p:spPr>
          <a:xfrm>
            <a:off x="1712785" y="3299957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63FF72-86DA-46B3-A059-DE4AFECA23BD}"/>
              </a:ext>
            </a:extLst>
          </p:cNvPr>
          <p:cNvCxnSpPr>
            <a:cxnSpLocks/>
          </p:cNvCxnSpPr>
          <p:nvPr/>
        </p:nvCxnSpPr>
        <p:spPr>
          <a:xfrm>
            <a:off x="1330035" y="3858491"/>
            <a:ext cx="28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2207D7A-F221-4A63-88C8-8CED7D9C7A7F}"/>
              </a:ext>
            </a:extLst>
          </p:cNvPr>
          <p:cNvCxnSpPr>
            <a:cxnSpLocks/>
          </p:cNvCxnSpPr>
          <p:nvPr/>
        </p:nvCxnSpPr>
        <p:spPr>
          <a:xfrm>
            <a:off x="3096532" y="1170680"/>
            <a:ext cx="0" cy="23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9D18016-16F5-4D22-BF6D-2FA45E363B4B}"/>
              </a:ext>
            </a:extLst>
          </p:cNvPr>
          <p:cNvSpPr/>
          <p:nvPr/>
        </p:nvSpPr>
        <p:spPr>
          <a:xfrm>
            <a:off x="2605293" y="1403736"/>
            <a:ext cx="864328" cy="3917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Lesson History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25F9B2-DC6B-4545-BE4F-02D3FAF78525}"/>
              </a:ext>
            </a:extLst>
          </p:cNvPr>
          <p:cNvCxnSpPr>
            <a:cxnSpLocks/>
          </p:cNvCxnSpPr>
          <p:nvPr/>
        </p:nvCxnSpPr>
        <p:spPr>
          <a:xfrm>
            <a:off x="3048045" y="2154694"/>
            <a:ext cx="28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0344239-A489-4A27-A91E-FF6A5C5042BC}"/>
              </a:ext>
            </a:extLst>
          </p:cNvPr>
          <p:cNvCxnSpPr>
            <a:cxnSpLocks/>
          </p:cNvCxnSpPr>
          <p:nvPr/>
        </p:nvCxnSpPr>
        <p:spPr>
          <a:xfrm>
            <a:off x="3442026" y="2400936"/>
            <a:ext cx="0" cy="15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2EB1093-B64C-4EC5-8C6B-52DBA35EE0C9}"/>
              </a:ext>
            </a:extLst>
          </p:cNvPr>
          <p:cNvSpPr/>
          <p:nvPr/>
        </p:nvSpPr>
        <p:spPr>
          <a:xfrm>
            <a:off x="3746138" y="2434863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ดูรายละเอียด</a:t>
            </a:r>
            <a:endParaRPr lang="en-US" sz="105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FF07E2-B385-455D-8CFB-489355E87331}"/>
              </a:ext>
            </a:extLst>
          </p:cNvPr>
          <p:cNvSpPr/>
          <p:nvPr/>
        </p:nvSpPr>
        <p:spPr>
          <a:xfrm>
            <a:off x="3330753" y="2028535"/>
            <a:ext cx="830770" cy="376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ประวัติการจัดการบทเรียน</a:t>
            </a:r>
            <a:endParaRPr lang="en-US" sz="105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9E7DD11-1AC4-4D27-A2B2-921F2CBEDF6F}"/>
              </a:ext>
            </a:extLst>
          </p:cNvPr>
          <p:cNvCxnSpPr>
            <a:cxnSpLocks/>
          </p:cNvCxnSpPr>
          <p:nvPr/>
        </p:nvCxnSpPr>
        <p:spPr>
          <a:xfrm>
            <a:off x="3430795" y="2541363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98F069D-D6A1-44E3-828C-789E46CFED76}"/>
              </a:ext>
            </a:extLst>
          </p:cNvPr>
          <p:cNvCxnSpPr>
            <a:cxnSpLocks/>
          </p:cNvCxnSpPr>
          <p:nvPr/>
        </p:nvCxnSpPr>
        <p:spPr>
          <a:xfrm>
            <a:off x="3048045" y="1795480"/>
            <a:ext cx="0" cy="37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5FA954B-6CF5-4803-A54E-CE5CFFB62D46}"/>
              </a:ext>
            </a:extLst>
          </p:cNvPr>
          <p:cNvSpPr/>
          <p:nvPr/>
        </p:nvSpPr>
        <p:spPr>
          <a:xfrm>
            <a:off x="4333891" y="1403736"/>
            <a:ext cx="864328" cy="3917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Purchase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BE23A78-72C6-44E8-9414-8317AD21933D}"/>
              </a:ext>
            </a:extLst>
          </p:cNvPr>
          <p:cNvCxnSpPr>
            <a:cxnSpLocks/>
          </p:cNvCxnSpPr>
          <p:nvPr/>
        </p:nvCxnSpPr>
        <p:spPr>
          <a:xfrm>
            <a:off x="4776643" y="2154694"/>
            <a:ext cx="28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C7AEE15-2BDA-4CF4-B184-02C254838285}"/>
              </a:ext>
            </a:extLst>
          </p:cNvPr>
          <p:cNvCxnSpPr>
            <a:cxnSpLocks/>
          </p:cNvCxnSpPr>
          <p:nvPr/>
        </p:nvCxnSpPr>
        <p:spPr>
          <a:xfrm>
            <a:off x="5170624" y="2400936"/>
            <a:ext cx="0" cy="84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5453C4E-837A-4646-921A-7230B88820DC}"/>
              </a:ext>
            </a:extLst>
          </p:cNvPr>
          <p:cNvSpPr/>
          <p:nvPr/>
        </p:nvSpPr>
        <p:spPr>
          <a:xfrm>
            <a:off x="5474736" y="2434863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รายสัปดาห์</a:t>
            </a:r>
            <a:endParaRPr lang="en-US" sz="105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9B9FE88-C211-498A-933C-518C3DBCD2BE}"/>
              </a:ext>
            </a:extLst>
          </p:cNvPr>
          <p:cNvSpPr/>
          <p:nvPr/>
        </p:nvSpPr>
        <p:spPr>
          <a:xfrm>
            <a:off x="5059351" y="2028535"/>
            <a:ext cx="830770" cy="376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ดูประวัติการชำระเงิน</a:t>
            </a:r>
            <a:endParaRPr lang="en-US" sz="105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A2B2AE9-0EEB-4BE3-B140-C77E1273303D}"/>
              </a:ext>
            </a:extLst>
          </p:cNvPr>
          <p:cNvCxnSpPr>
            <a:cxnSpLocks/>
          </p:cNvCxnSpPr>
          <p:nvPr/>
        </p:nvCxnSpPr>
        <p:spPr>
          <a:xfrm>
            <a:off x="5159393" y="2541363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E62F5DC-F08A-4D94-A365-92FE85B754E2}"/>
              </a:ext>
            </a:extLst>
          </p:cNvPr>
          <p:cNvCxnSpPr>
            <a:cxnSpLocks/>
          </p:cNvCxnSpPr>
          <p:nvPr/>
        </p:nvCxnSpPr>
        <p:spPr>
          <a:xfrm>
            <a:off x="4776643" y="1795480"/>
            <a:ext cx="0" cy="204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4DA3A73-EEAD-4E1E-9542-06A6B3E94C00}"/>
              </a:ext>
            </a:extLst>
          </p:cNvPr>
          <p:cNvCxnSpPr>
            <a:cxnSpLocks/>
          </p:cNvCxnSpPr>
          <p:nvPr/>
        </p:nvCxnSpPr>
        <p:spPr>
          <a:xfrm>
            <a:off x="4757262" y="1163893"/>
            <a:ext cx="0" cy="23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B86831-F61B-4364-985B-7D705B9E5DB6}"/>
              </a:ext>
            </a:extLst>
          </p:cNvPr>
          <p:cNvSpPr/>
          <p:nvPr/>
        </p:nvSpPr>
        <p:spPr>
          <a:xfrm>
            <a:off x="6109465" y="1417279"/>
            <a:ext cx="864328" cy="3917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Statistic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1F24AF9-01D8-4EE6-9286-FC7DD0070181}"/>
              </a:ext>
            </a:extLst>
          </p:cNvPr>
          <p:cNvCxnSpPr>
            <a:cxnSpLocks/>
          </p:cNvCxnSpPr>
          <p:nvPr/>
        </p:nvCxnSpPr>
        <p:spPr>
          <a:xfrm>
            <a:off x="6552217" y="2168237"/>
            <a:ext cx="28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AAF4C4C-D7F6-4819-A413-C3095B06A31F}"/>
              </a:ext>
            </a:extLst>
          </p:cNvPr>
          <p:cNvCxnSpPr>
            <a:cxnSpLocks/>
          </p:cNvCxnSpPr>
          <p:nvPr/>
        </p:nvCxnSpPr>
        <p:spPr>
          <a:xfrm>
            <a:off x="6946198" y="2414479"/>
            <a:ext cx="0" cy="55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7D065A4-0AC5-4E92-80B3-A3823E8F3BC2}"/>
              </a:ext>
            </a:extLst>
          </p:cNvPr>
          <p:cNvSpPr/>
          <p:nvPr/>
        </p:nvSpPr>
        <p:spPr>
          <a:xfrm>
            <a:off x="7250310" y="2448406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สถิติการเข้าใช้มากที่สุด</a:t>
            </a:r>
            <a:endParaRPr lang="en-US" sz="105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14AF52-C5A8-4236-8BB7-40F8A7FC1008}"/>
              </a:ext>
            </a:extLst>
          </p:cNvPr>
          <p:cNvSpPr/>
          <p:nvPr/>
        </p:nvSpPr>
        <p:spPr>
          <a:xfrm>
            <a:off x="6834925" y="2042078"/>
            <a:ext cx="830770" cy="376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ดูสถิติการใช้งานบทเรียน</a:t>
            </a:r>
            <a:endParaRPr lang="en-US" sz="105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2B41D12-8ADB-4AA9-8E67-6F3DB5385716}"/>
              </a:ext>
            </a:extLst>
          </p:cNvPr>
          <p:cNvCxnSpPr>
            <a:cxnSpLocks/>
          </p:cNvCxnSpPr>
          <p:nvPr/>
        </p:nvCxnSpPr>
        <p:spPr>
          <a:xfrm>
            <a:off x="6934967" y="2554906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4E37C5A-578C-467C-9D7B-E5A24AE3F6BD}"/>
              </a:ext>
            </a:extLst>
          </p:cNvPr>
          <p:cNvCxnSpPr>
            <a:cxnSpLocks/>
          </p:cNvCxnSpPr>
          <p:nvPr/>
        </p:nvCxnSpPr>
        <p:spPr>
          <a:xfrm>
            <a:off x="6552217" y="1809023"/>
            <a:ext cx="0" cy="2745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B502D75-7147-4B83-884D-C1C7275DF357}"/>
              </a:ext>
            </a:extLst>
          </p:cNvPr>
          <p:cNvCxnSpPr>
            <a:cxnSpLocks/>
          </p:cNvCxnSpPr>
          <p:nvPr/>
        </p:nvCxnSpPr>
        <p:spPr>
          <a:xfrm>
            <a:off x="6532836" y="1177436"/>
            <a:ext cx="0" cy="23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0DEC794-BF05-4C3C-B285-56778F71026C}"/>
              </a:ext>
            </a:extLst>
          </p:cNvPr>
          <p:cNvSpPr/>
          <p:nvPr/>
        </p:nvSpPr>
        <p:spPr>
          <a:xfrm>
            <a:off x="7920902" y="1417279"/>
            <a:ext cx="864328" cy="3917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Feedback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9025A1A-E3C5-4821-8DFC-90E0DB4AB33F}"/>
              </a:ext>
            </a:extLst>
          </p:cNvPr>
          <p:cNvCxnSpPr>
            <a:cxnSpLocks/>
          </p:cNvCxnSpPr>
          <p:nvPr/>
        </p:nvCxnSpPr>
        <p:spPr>
          <a:xfrm>
            <a:off x="8363654" y="2168237"/>
            <a:ext cx="28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F7924CA-C76D-4570-9B27-B54DB9109DA8}"/>
              </a:ext>
            </a:extLst>
          </p:cNvPr>
          <p:cNvCxnSpPr>
            <a:cxnSpLocks/>
          </p:cNvCxnSpPr>
          <p:nvPr/>
        </p:nvCxnSpPr>
        <p:spPr>
          <a:xfrm>
            <a:off x="8757635" y="2414479"/>
            <a:ext cx="0" cy="109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7819BD1-EA9E-4C3E-9012-649435A344FE}"/>
              </a:ext>
            </a:extLst>
          </p:cNvPr>
          <p:cNvSpPr/>
          <p:nvPr/>
        </p:nvSpPr>
        <p:spPr>
          <a:xfrm>
            <a:off x="9061747" y="2448406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ดูรายละเอียด</a:t>
            </a:r>
            <a:endParaRPr lang="en-US" sz="105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A72D2A5-B671-450A-9DAA-471CD7C9949C}"/>
              </a:ext>
            </a:extLst>
          </p:cNvPr>
          <p:cNvSpPr/>
          <p:nvPr/>
        </p:nvSpPr>
        <p:spPr>
          <a:xfrm>
            <a:off x="8646362" y="2042078"/>
            <a:ext cx="830770" cy="376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จัดการ</a:t>
            </a:r>
            <a:r>
              <a:rPr lang="en-US" sz="1050" dirty="0"/>
              <a:t> Feedback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2A3F8BD-FC24-44AA-A7A5-9E085794C3EB}"/>
              </a:ext>
            </a:extLst>
          </p:cNvPr>
          <p:cNvCxnSpPr>
            <a:cxnSpLocks/>
          </p:cNvCxnSpPr>
          <p:nvPr/>
        </p:nvCxnSpPr>
        <p:spPr>
          <a:xfrm>
            <a:off x="8746404" y="2554906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FB5605-928D-4A4C-990F-335CAF80794C}"/>
              </a:ext>
            </a:extLst>
          </p:cNvPr>
          <p:cNvCxnSpPr>
            <a:cxnSpLocks/>
          </p:cNvCxnSpPr>
          <p:nvPr/>
        </p:nvCxnSpPr>
        <p:spPr>
          <a:xfrm>
            <a:off x="8363654" y="1809023"/>
            <a:ext cx="0" cy="35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8CBE04D-B4D1-49A2-A6DD-4D8B16EFB1D4}"/>
              </a:ext>
            </a:extLst>
          </p:cNvPr>
          <p:cNvCxnSpPr>
            <a:cxnSpLocks/>
          </p:cNvCxnSpPr>
          <p:nvPr/>
        </p:nvCxnSpPr>
        <p:spPr>
          <a:xfrm>
            <a:off x="8344273" y="1177436"/>
            <a:ext cx="0" cy="23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6967EF-5977-492A-938F-D1BB44F59789}"/>
              </a:ext>
            </a:extLst>
          </p:cNvPr>
          <p:cNvSpPr/>
          <p:nvPr/>
        </p:nvSpPr>
        <p:spPr>
          <a:xfrm>
            <a:off x="9853797" y="1447073"/>
            <a:ext cx="864328" cy="3917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Mange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4AFA0ED-6448-4832-ACAB-2FE22239DDF1}"/>
              </a:ext>
            </a:extLst>
          </p:cNvPr>
          <p:cNvCxnSpPr>
            <a:cxnSpLocks/>
          </p:cNvCxnSpPr>
          <p:nvPr/>
        </p:nvCxnSpPr>
        <p:spPr>
          <a:xfrm>
            <a:off x="10296549" y="2198031"/>
            <a:ext cx="28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4B64DF2-7804-4E64-8932-C06FA3DEE25E}"/>
              </a:ext>
            </a:extLst>
          </p:cNvPr>
          <p:cNvCxnSpPr>
            <a:cxnSpLocks/>
          </p:cNvCxnSpPr>
          <p:nvPr/>
        </p:nvCxnSpPr>
        <p:spPr>
          <a:xfrm>
            <a:off x="10690530" y="2444273"/>
            <a:ext cx="0" cy="104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3140BC0-725A-41BD-B6FF-9EB20952B415}"/>
              </a:ext>
            </a:extLst>
          </p:cNvPr>
          <p:cNvSpPr/>
          <p:nvPr/>
        </p:nvSpPr>
        <p:spPr>
          <a:xfrm>
            <a:off x="10994642" y="2478200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ดูรายละเอียด</a:t>
            </a:r>
            <a:endParaRPr lang="en-US" sz="105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C2BE713-3FF0-4F73-AF81-2DA7BC6C547C}"/>
              </a:ext>
            </a:extLst>
          </p:cNvPr>
          <p:cNvSpPr/>
          <p:nvPr/>
        </p:nvSpPr>
        <p:spPr>
          <a:xfrm>
            <a:off x="10579257" y="2071872"/>
            <a:ext cx="830770" cy="376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ดูผู้ใช้งานทั้งหมด</a:t>
            </a:r>
            <a:endParaRPr lang="en-US" sz="105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14C73C9-D254-4F1E-8391-165C73266473}"/>
              </a:ext>
            </a:extLst>
          </p:cNvPr>
          <p:cNvCxnSpPr>
            <a:cxnSpLocks/>
          </p:cNvCxnSpPr>
          <p:nvPr/>
        </p:nvCxnSpPr>
        <p:spPr>
          <a:xfrm>
            <a:off x="10679299" y="2584700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4BB1296-2E04-4818-A37B-0A87F4BA1D8D}"/>
              </a:ext>
            </a:extLst>
          </p:cNvPr>
          <p:cNvCxnSpPr>
            <a:cxnSpLocks/>
          </p:cNvCxnSpPr>
          <p:nvPr/>
        </p:nvCxnSpPr>
        <p:spPr>
          <a:xfrm>
            <a:off x="10296549" y="1838817"/>
            <a:ext cx="0" cy="35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475FD45-8932-4332-81A7-92E52CC54663}"/>
              </a:ext>
            </a:extLst>
          </p:cNvPr>
          <p:cNvCxnSpPr>
            <a:cxnSpLocks/>
          </p:cNvCxnSpPr>
          <p:nvPr/>
        </p:nvCxnSpPr>
        <p:spPr>
          <a:xfrm>
            <a:off x="10277168" y="1207230"/>
            <a:ext cx="0" cy="23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26DFC9E-DA4C-4833-9EC8-0C523B63F8B3}"/>
              </a:ext>
            </a:extLst>
          </p:cNvPr>
          <p:cNvCxnSpPr>
            <a:cxnSpLocks/>
          </p:cNvCxnSpPr>
          <p:nvPr/>
        </p:nvCxnSpPr>
        <p:spPr>
          <a:xfrm>
            <a:off x="10690530" y="3068657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01ACB45-F4CF-485B-A806-B6F445D7B895}"/>
              </a:ext>
            </a:extLst>
          </p:cNvPr>
          <p:cNvSpPr/>
          <p:nvPr/>
        </p:nvSpPr>
        <p:spPr>
          <a:xfrm>
            <a:off x="11003244" y="2920611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Active </a:t>
            </a:r>
            <a:r>
              <a:rPr lang="th-TH" sz="1050" dirty="0"/>
              <a:t>ผู้ใช้งาน</a:t>
            </a:r>
            <a:endParaRPr lang="en-US" sz="105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A558A34-9529-43BF-87A3-AFA87F20CA50}"/>
              </a:ext>
            </a:extLst>
          </p:cNvPr>
          <p:cNvCxnSpPr>
            <a:cxnSpLocks/>
          </p:cNvCxnSpPr>
          <p:nvPr/>
        </p:nvCxnSpPr>
        <p:spPr>
          <a:xfrm>
            <a:off x="10690530" y="3493684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5994385-2435-4F32-8F22-C324A11FF9D5}"/>
              </a:ext>
            </a:extLst>
          </p:cNvPr>
          <p:cNvSpPr/>
          <p:nvPr/>
        </p:nvSpPr>
        <p:spPr>
          <a:xfrm>
            <a:off x="11003244" y="3345638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Dective</a:t>
            </a:r>
            <a:r>
              <a:rPr lang="en-US" sz="1050" dirty="0"/>
              <a:t> </a:t>
            </a:r>
            <a:r>
              <a:rPr lang="th-TH" sz="1050" dirty="0"/>
              <a:t>ผู้ใช้งาน</a:t>
            </a:r>
            <a:endParaRPr lang="en-US" sz="105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2730841-0065-4534-9773-984B87594B3B}"/>
              </a:ext>
            </a:extLst>
          </p:cNvPr>
          <p:cNvSpPr/>
          <p:nvPr/>
        </p:nvSpPr>
        <p:spPr>
          <a:xfrm>
            <a:off x="9061747" y="2866612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ตอบกลับ </a:t>
            </a:r>
            <a:endParaRPr lang="en-US" sz="1050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E6510B5-4664-4512-AAD6-096093C5456E}"/>
              </a:ext>
            </a:extLst>
          </p:cNvPr>
          <p:cNvCxnSpPr>
            <a:cxnSpLocks/>
          </p:cNvCxnSpPr>
          <p:nvPr/>
        </p:nvCxnSpPr>
        <p:spPr>
          <a:xfrm>
            <a:off x="8746404" y="2965247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7B2C4B-679F-4D50-9F52-403E23900CCF}"/>
              </a:ext>
            </a:extLst>
          </p:cNvPr>
          <p:cNvSpPr/>
          <p:nvPr/>
        </p:nvSpPr>
        <p:spPr>
          <a:xfrm>
            <a:off x="9081256" y="3344899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ลบ  </a:t>
            </a:r>
            <a:endParaRPr lang="en-US" sz="105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8791F4E-EF45-40E5-AD38-870043523B82}"/>
              </a:ext>
            </a:extLst>
          </p:cNvPr>
          <p:cNvCxnSpPr>
            <a:cxnSpLocks/>
          </p:cNvCxnSpPr>
          <p:nvPr/>
        </p:nvCxnSpPr>
        <p:spPr>
          <a:xfrm>
            <a:off x="8746722" y="3474711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9C8A3C4-210C-4D77-979F-F8F66DCCDF74}"/>
              </a:ext>
            </a:extLst>
          </p:cNvPr>
          <p:cNvSpPr/>
          <p:nvPr/>
        </p:nvSpPr>
        <p:spPr>
          <a:xfrm>
            <a:off x="5474218" y="2779034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รายเดือน</a:t>
            </a:r>
            <a:endParaRPr lang="en-US" sz="105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1C6538C-698A-491D-ACC6-F142E0B9230B}"/>
              </a:ext>
            </a:extLst>
          </p:cNvPr>
          <p:cNvCxnSpPr>
            <a:cxnSpLocks/>
          </p:cNvCxnSpPr>
          <p:nvPr/>
        </p:nvCxnSpPr>
        <p:spPr>
          <a:xfrm>
            <a:off x="5178145" y="2893570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C5A96BC-695A-4710-A503-4ABB088E462C}"/>
              </a:ext>
            </a:extLst>
          </p:cNvPr>
          <p:cNvSpPr/>
          <p:nvPr/>
        </p:nvSpPr>
        <p:spPr>
          <a:xfrm>
            <a:off x="5474218" y="3132006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รายปี</a:t>
            </a:r>
            <a:endParaRPr lang="en-US" sz="105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93D85C4-2582-457B-9128-925AEBEB405B}"/>
              </a:ext>
            </a:extLst>
          </p:cNvPr>
          <p:cNvCxnSpPr>
            <a:cxnSpLocks/>
          </p:cNvCxnSpPr>
          <p:nvPr/>
        </p:nvCxnSpPr>
        <p:spPr>
          <a:xfrm>
            <a:off x="5178145" y="3234686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6C69FA5-F6BB-4F61-8A06-3A8DF1F6681B}"/>
              </a:ext>
            </a:extLst>
          </p:cNvPr>
          <p:cNvCxnSpPr>
            <a:cxnSpLocks/>
          </p:cNvCxnSpPr>
          <p:nvPr/>
        </p:nvCxnSpPr>
        <p:spPr>
          <a:xfrm>
            <a:off x="4776643" y="3807887"/>
            <a:ext cx="28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DE1A62-CB4D-4632-8C0E-B1FBF48A3567}"/>
              </a:ext>
            </a:extLst>
          </p:cNvPr>
          <p:cNvSpPr/>
          <p:nvPr/>
        </p:nvSpPr>
        <p:spPr>
          <a:xfrm>
            <a:off x="5029679" y="3655708"/>
            <a:ext cx="830770" cy="376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จัดการราคา</a:t>
            </a:r>
            <a:r>
              <a:rPr lang="en-US" sz="1050" dirty="0"/>
              <a:t>/</a:t>
            </a:r>
            <a:r>
              <a:rPr lang="th-TH" sz="1050" dirty="0"/>
              <a:t>โปรโมชั่น</a:t>
            </a:r>
            <a:endParaRPr lang="en-US" sz="1050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3008764-16A2-4209-AAE5-F52248C97B9D}"/>
              </a:ext>
            </a:extLst>
          </p:cNvPr>
          <p:cNvCxnSpPr>
            <a:cxnSpLocks/>
          </p:cNvCxnSpPr>
          <p:nvPr/>
        </p:nvCxnSpPr>
        <p:spPr>
          <a:xfrm>
            <a:off x="5198219" y="4034416"/>
            <a:ext cx="0" cy="208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436AE26-2B24-49D3-8108-4D5162EB46EB}"/>
              </a:ext>
            </a:extLst>
          </p:cNvPr>
          <p:cNvCxnSpPr>
            <a:cxnSpLocks/>
          </p:cNvCxnSpPr>
          <p:nvPr/>
        </p:nvCxnSpPr>
        <p:spPr>
          <a:xfrm>
            <a:off x="5198219" y="4229391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86227FC-0968-47BA-A662-D2F3EC4F83E5}"/>
              </a:ext>
            </a:extLst>
          </p:cNvPr>
          <p:cNvSpPr/>
          <p:nvPr/>
        </p:nvSpPr>
        <p:spPr>
          <a:xfrm>
            <a:off x="5466106" y="4099960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แก้ไข </a:t>
            </a:r>
            <a:r>
              <a:rPr lang="en-US" sz="1050" dirty="0"/>
              <a:t>/ </a:t>
            </a:r>
            <a:r>
              <a:rPr lang="th-TH" sz="1050" dirty="0"/>
              <a:t>เพิ่ม</a:t>
            </a:r>
            <a:r>
              <a:rPr lang="en-US" sz="1050" dirty="0"/>
              <a:t>- </a:t>
            </a:r>
            <a:r>
              <a:rPr lang="th-TH" sz="1050" dirty="0"/>
              <a:t>ลด ราคา</a:t>
            </a:r>
            <a:endParaRPr lang="en-US" sz="1050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1088390-471F-42F2-A802-6E19C4584FF1}"/>
              </a:ext>
            </a:extLst>
          </p:cNvPr>
          <p:cNvCxnSpPr>
            <a:cxnSpLocks/>
          </p:cNvCxnSpPr>
          <p:nvPr/>
        </p:nvCxnSpPr>
        <p:spPr>
          <a:xfrm>
            <a:off x="6946198" y="2965247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DF43104-0D2E-49A1-AD0D-F7F9F518897E}"/>
              </a:ext>
            </a:extLst>
          </p:cNvPr>
          <p:cNvSpPr/>
          <p:nvPr/>
        </p:nvSpPr>
        <p:spPr>
          <a:xfrm>
            <a:off x="7242587" y="2828323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สถิติการเข้าใช้น้อยที่สุด</a:t>
            </a:r>
            <a:endParaRPr lang="en-US" sz="1050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9B6FC60-1B2D-435B-8B57-27234BDC3C18}"/>
              </a:ext>
            </a:extLst>
          </p:cNvPr>
          <p:cNvCxnSpPr>
            <a:cxnSpLocks/>
          </p:cNvCxnSpPr>
          <p:nvPr/>
        </p:nvCxnSpPr>
        <p:spPr>
          <a:xfrm>
            <a:off x="6551951" y="3311761"/>
            <a:ext cx="28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CB95A98-56EF-4890-92F9-1B04434353D3}"/>
              </a:ext>
            </a:extLst>
          </p:cNvPr>
          <p:cNvCxnSpPr>
            <a:cxnSpLocks/>
          </p:cNvCxnSpPr>
          <p:nvPr/>
        </p:nvCxnSpPr>
        <p:spPr>
          <a:xfrm>
            <a:off x="6945932" y="3558003"/>
            <a:ext cx="0" cy="55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6D32676-88E8-42F2-8342-7D1D7336FF6B}"/>
              </a:ext>
            </a:extLst>
          </p:cNvPr>
          <p:cNvSpPr/>
          <p:nvPr/>
        </p:nvSpPr>
        <p:spPr>
          <a:xfrm>
            <a:off x="7250044" y="3591930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สถิติบททดสอบที่ทำถูกมากที่สุด</a:t>
            </a:r>
            <a:endParaRPr lang="en-US" sz="105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6DA3C4A-7BC1-4A44-91FF-83785810015A}"/>
              </a:ext>
            </a:extLst>
          </p:cNvPr>
          <p:cNvSpPr/>
          <p:nvPr/>
        </p:nvSpPr>
        <p:spPr>
          <a:xfrm>
            <a:off x="6834658" y="3185602"/>
            <a:ext cx="949047" cy="376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ดูสถิติการใช้งานบทเรียนบททดสอบ</a:t>
            </a:r>
            <a:endParaRPr lang="en-US" sz="1050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A37214E-2688-4E63-9A7F-74C1CD8517A9}"/>
              </a:ext>
            </a:extLst>
          </p:cNvPr>
          <p:cNvCxnSpPr>
            <a:cxnSpLocks/>
          </p:cNvCxnSpPr>
          <p:nvPr/>
        </p:nvCxnSpPr>
        <p:spPr>
          <a:xfrm>
            <a:off x="6934701" y="3698430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55BBE0A-32E0-47C8-BA9C-5DCD8DF24269}"/>
              </a:ext>
            </a:extLst>
          </p:cNvPr>
          <p:cNvCxnSpPr>
            <a:cxnSpLocks/>
          </p:cNvCxnSpPr>
          <p:nvPr/>
        </p:nvCxnSpPr>
        <p:spPr>
          <a:xfrm>
            <a:off x="6945932" y="4108771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EE214CA-E758-4913-A7E0-DD02591AE50E}"/>
              </a:ext>
            </a:extLst>
          </p:cNvPr>
          <p:cNvSpPr/>
          <p:nvPr/>
        </p:nvSpPr>
        <p:spPr>
          <a:xfrm>
            <a:off x="7242321" y="3971847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สถิติบททดสอบที่ทำผิดมากที่สุด</a:t>
            </a:r>
            <a:endParaRPr lang="en-US" sz="105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5C11DB8-6849-4003-AF79-69B08A741F3C}"/>
              </a:ext>
            </a:extLst>
          </p:cNvPr>
          <p:cNvCxnSpPr>
            <a:cxnSpLocks/>
          </p:cNvCxnSpPr>
          <p:nvPr/>
        </p:nvCxnSpPr>
        <p:spPr>
          <a:xfrm>
            <a:off x="6559674" y="4484568"/>
            <a:ext cx="28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DF7C160-1C9A-4793-91C4-779FBA533771}"/>
              </a:ext>
            </a:extLst>
          </p:cNvPr>
          <p:cNvCxnSpPr>
            <a:cxnSpLocks/>
          </p:cNvCxnSpPr>
          <p:nvPr/>
        </p:nvCxnSpPr>
        <p:spPr>
          <a:xfrm>
            <a:off x="6953655" y="4730810"/>
            <a:ext cx="0" cy="157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44618C5-A7F8-4FB0-AF7B-3D094A27ABCF}"/>
              </a:ext>
            </a:extLst>
          </p:cNvPr>
          <p:cNvSpPr/>
          <p:nvPr/>
        </p:nvSpPr>
        <p:spPr>
          <a:xfrm>
            <a:off x="7257767" y="4764737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บทเรียนที่ถูกจ่ายเงินมากที่สุด</a:t>
            </a:r>
            <a:endParaRPr lang="en-US" sz="105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9F018F1-19DA-4FA6-991C-F4FA6B0186FA}"/>
              </a:ext>
            </a:extLst>
          </p:cNvPr>
          <p:cNvSpPr/>
          <p:nvPr/>
        </p:nvSpPr>
        <p:spPr>
          <a:xfrm>
            <a:off x="6842381" y="4358409"/>
            <a:ext cx="949047" cy="376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ดูสถิติการจ่ายเงินเพื่อเข้าถึงบทเรียน</a:t>
            </a:r>
            <a:endParaRPr lang="en-US" sz="105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31DE24A-15C7-46D2-B1BE-AA3396A69B46}"/>
              </a:ext>
            </a:extLst>
          </p:cNvPr>
          <p:cNvCxnSpPr>
            <a:cxnSpLocks/>
          </p:cNvCxnSpPr>
          <p:nvPr/>
        </p:nvCxnSpPr>
        <p:spPr>
          <a:xfrm>
            <a:off x="6942424" y="4871237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CFBA98C-AD80-48B0-ADDA-74607C9216AC}"/>
              </a:ext>
            </a:extLst>
          </p:cNvPr>
          <p:cNvCxnSpPr>
            <a:cxnSpLocks/>
          </p:cNvCxnSpPr>
          <p:nvPr/>
        </p:nvCxnSpPr>
        <p:spPr>
          <a:xfrm>
            <a:off x="6953655" y="5281578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400A6E8-3EE3-4089-9761-B4F731DB9FDD}"/>
              </a:ext>
            </a:extLst>
          </p:cNvPr>
          <p:cNvSpPr/>
          <p:nvPr/>
        </p:nvSpPr>
        <p:spPr>
          <a:xfrm>
            <a:off x="7250044" y="5144654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บทเรียนที่ถูกจ่ายเงินน้อยที่สุด</a:t>
            </a:r>
            <a:endParaRPr lang="en-US" sz="105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9CA178B-63A1-48CC-8782-EBA5969D4D8A}"/>
              </a:ext>
            </a:extLst>
          </p:cNvPr>
          <p:cNvSpPr/>
          <p:nvPr/>
        </p:nvSpPr>
        <p:spPr>
          <a:xfrm>
            <a:off x="7257767" y="5565709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บทเรียนฟรีที่ถูกใช้มากที่สุด</a:t>
            </a:r>
            <a:endParaRPr lang="en-US" sz="1050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2A90366-3B01-44BA-9EFB-AF9F08C5BB15}"/>
              </a:ext>
            </a:extLst>
          </p:cNvPr>
          <p:cNvCxnSpPr>
            <a:cxnSpLocks/>
          </p:cNvCxnSpPr>
          <p:nvPr/>
        </p:nvCxnSpPr>
        <p:spPr>
          <a:xfrm>
            <a:off x="6942424" y="5672209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6AA6245-8A51-424D-B3CB-22925C8564EA}"/>
              </a:ext>
            </a:extLst>
          </p:cNvPr>
          <p:cNvCxnSpPr>
            <a:cxnSpLocks/>
          </p:cNvCxnSpPr>
          <p:nvPr/>
        </p:nvCxnSpPr>
        <p:spPr>
          <a:xfrm>
            <a:off x="6953655" y="6082550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3EE100E-C938-47D7-B5F1-D3B1EE2847B5}"/>
              </a:ext>
            </a:extLst>
          </p:cNvPr>
          <p:cNvSpPr/>
          <p:nvPr/>
        </p:nvSpPr>
        <p:spPr>
          <a:xfrm>
            <a:off x="7250044" y="5945626"/>
            <a:ext cx="972941" cy="3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50" dirty="0"/>
              <a:t>บทเรียนฟรีที่ถูกใช้น้อยที่สุด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883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8C9976B-8C71-4E6F-8417-1088CA80A040}"/>
              </a:ext>
            </a:extLst>
          </p:cNvPr>
          <p:cNvSpPr/>
          <p:nvPr/>
        </p:nvSpPr>
        <p:spPr>
          <a:xfrm>
            <a:off x="5164285" y="233763"/>
            <a:ext cx="1869971" cy="673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C06AC2-CA41-44E7-91E6-D9EA84660E9A}"/>
              </a:ext>
            </a:extLst>
          </p:cNvPr>
          <p:cNvCxnSpPr>
            <a:cxnSpLocks/>
          </p:cNvCxnSpPr>
          <p:nvPr/>
        </p:nvCxnSpPr>
        <p:spPr>
          <a:xfrm>
            <a:off x="6096000" y="907418"/>
            <a:ext cx="0" cy="276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A6C2E1-A262-43E3-9887-3A8614644386}"/>
              </a:ext>
            </a:extLst>
          </p:cNvPr>
          <p:cNvCxnSpPr/>
          <p:nvPr/>
        </p:nvCxnSpPr>
        <p:spPr>
          <a:xfrm>
            <a:off x="1357745" y="1184223"/>
            <a:ext cx="9864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3D3D82-E922-4893-A884-8FED1E1EA20C}"/>
              </a:ext>
            </a:extLst>
          </p:cNvPr>
          <p:cNvCxnSpPr>
            <a:cxnSpLocks/>
          </p:cNvCxnSpPr>
          <p:nvPr/>
        </p:nvCxnSpPr>
        <p:spPr>
          <a:xfrm>
            <a:off x="1378522" y="1184223"/>
            <a:ext cx="0" cy="23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337BF41-50E1-49E6-A7C7-CF7823EDA8DA}"/>
              </a:ext>
            </a:extLst>
          </p:cNvPr>
          <p:cNvSpPr/>
          <p:nvPr/>
        </p:nvSpPr>
        <p:spPr>
          <a:xfrm>
            <a:off x="887282" y="1417278"/>
            <a:ext cx="1099979" cy="498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การจัดการบทเรียน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06E454-1A90-4282-94E9-2018C714ACEB}"/>
              </a:ext>
            </a:extLst>
          </p:cNvPr>
          <p:cNvCxnSpPr>
            <a:cxnSpLocks/>
          </p:cNvCxnSpPr>
          <p:nvPr/>
        </p:nvCxnSpPr>
        <p:spPr>
          <a:xfrm>
            <a:off x="1357745" y="1947426"/>
            <a:ext cx="0" cy="232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35A8F44-A84D-4016-B11C-FF41C3C1DF55}"/>
              </a:ext>
            </a:extLst>
          </p:cNvPr>
          <p:cNvSpPr/>
          <p:nvPr/>
        </p:nvSpPr>
        <p:spPr>
          <a:xfrm>
            <a:off x="2052365" y="4023588"/>
            <a:ext cx="1091888" cy="494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เพิ่มบทเรียน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B0075C-3FEE-477F-8282-AF991486038A}"/>
              </a:ext>
            </a:extLst>
          </p:cNvPr>
          <p:cNvCxnSpPr>
            <a:cxnSpLocks/>
          </p:cNvCxnSpPr>
          <p:nvPr/>
        </p:nvCxnSpPr>
        <p:spPr>
          <a:xfrm>
            <a:off x="1357745" y="2323268"/>
            <a:ext cx="683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5947B3-52A1-4BEF-A310-4D2FD0984BAA}"/>
              </a:ext>
            </a:extLst>
          </p:cNvPr>
          <p:cNvCxnSpPr>
            <a:cxnSpLocks/>
          </p:cNvCxnSpPr>
          <p:nvPr/>
        </p:nvCxnSpPr>
        <p:spPr>
          <a:xfrm>
            <a:off x="2344366" y="2458605"/>
            <a:ext cx="0" cy="126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E4A81A-127B-4C97-B245-10DFF4C6A2E8}"/>
              </a:ext>
            </a:extLst>
          </p:cNvPr>
          <p:cNvCxnSpPr>
            <a:cxnSpLocks/>
          </p:cNvCxnSpPr>
          <p:nvPr/>
        </p:nvCxnSpPr>
        <p:spPr>
          <a:xfrm>
            <a:off x="2359700" y="2610939"/>
            <a:ext cx="83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8CCBE8D-15C5-4128-B73B-C4A4F265D162}"/>
              </a:ext>
            </a:extLst>
          </p:cNvPr>
          <p:cNvSpPr/>
          <p:nvPr/>
        </p:nvSpPr>
        <p:spPr>
          <a:xfrm>
            <a:off x="3221141" y="2255880"/>
            <a:ext cx="1489864" cy="494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ดูรายละเอียดบทเรียน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0FA951-3A7E-4782-A491-1914AB626488}"/>
              </a:ext>
            </a:extLst>
          </p:cNvPr>
          <p:cNvSpPr/>
          <p:nvPr/>
        </p:nvSpPr>
        <p:spPr>
          <a:xfrm>
            <a:off x="3221150" y="2886438"/>
            <a:ext cx="1499681" cy="498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แก้ไขบทเรียน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65C86A-D55E-4FAF-B94F-52AE62F00779}"/>
              </a:ext>
            </a:extLst>
          </p:cNvPr>
          <p:cNvSpPr/>
          <p:nvPr/>
        </p:nvSpPr>
        <p:spPr>
          <a:xfrm>
            <a:off x="3221140" y="3516994"/>
            <a:ext cx="1499681" cy="498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ลบบทเรียน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B607B4-7FDE-4433-BF7F-6E4A85FC558F}"/>
              </a:ext>
            </a:extLst>
          </p:cNvPr>
          <p:cNvSpPr/>
          <p:nvPr/>
        </p:nvSpPr>
        <p:spPr>
          <a:xfrm>
            <a:off x="2041023" y="1974955"/>
            <a:ext cx="1091888" cy="494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ดูบทเรียนทั้งหมด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B3E142-CDAD-4F55-8011-440014ED91F6}"/>
              </a:ext>
            </a:extLst>
          </p:cNvPr>
          <p:cNvSpPr/>
          <p:nvPr/>
        </p:nvSpPr>
        <p:spPr>
          <a:xfrm>
            <a:off x="659548" y="447216"/>
            <a:ext cx="419744" cy="212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DA81A9-C4B8-452D-B464-64036C871B66}"/>
              </a:ext>
            </a:extLst>
          </p:cNvPr>
          <p:cNvSpPr txBox="1"/>
          <p:nvPr/>
        </p:nvSpPr>
        <p:spPr>
          <a:xfrm>
            <a:off x="1079292" y="433812"/>
            <a:ext cx="12011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= Main Navigation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FA8F75-4DAD-4253-AE2C-D63E6A323E40}"/>
              </a:ext>
            </a:extLst>
          </p:cNvPr>
          <p:cNvCxnSpPr>
            <a:cxnSpLocks/>
          </p:cNvCxnSpPr>
          <p:nvPr/>
        </p:nvCxnSpPr>
        <p:spPr>
          <a:xfrm>
            <a:off x="2329033" y="4504615"/>
            <a:ext cx="0" cy="126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B4627-26D2-4740-AC0E-3D57E2A774FB}"/>
              </a:ext>
            </a:extLst>
          </p:cNvPr>
          <p:cNvCxnSpPr>
            <a:cxnSpLocks/>
          </p:cNvCxnSpPr>
          <p:nvPr/>
        </p:nvCxnSpPr>
        <p:spPr>
          <a:xfrm>
            <a:off x="2344367" y="4656949"/>
            <a:ext cx="838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7C3491F-81C2-48F6-BE49-D8139A7043A4}"/>
              </a:ext>
            </a:extLst>
          </p:cNvPr>
          <p:cNvSpPr/>
          <p:nvPr/>
        </p:nvSpPr>
        <p:spPr>
          <a:xfrm>
            <a:off x="3229078" y="4434683"/>
            <a:ext cx="1482438" cy="492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เพิ่มบทเรียนอธิบาย</a:t>
            </a:r>
            <a:endParaRPr lang="en-US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9CD261-BCFE-46DB-ADCA-C645C9AB118F}"/>
              </a:ext>
            </a:extLst>
          </p:cNvPr>
          <p:cNvCxnSpPr>
            <a:cxnSpLocks/>
          </p:cNvCxnSpPr>
          <p:nvPr/>
        </p:nvCxnSpPr>
        <p:spPr>
          <a:xfrm>
            <a:off x="2344366" y="5175997"/>
            <a:ext cx="83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0F2F864-3B9C-4113-A58C-A86BED16D474}"/>
              </a:ext>
            </a:extLst>
          </p:cNvPr>
          <p:cNvSpPr/>
          <p:nvPr/>
        </p:nvSpPr>
        <p:spPr>
          <a:xfrm>
            <a:off x="3229088" y="5065242"/>
            <a:ext cx="1482428" cy="4924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เพิ่มบทเรียนตัวอย่าง</a:t>
            </a:r>
            <a:endParaRPr lang="en-US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B2D81E-4A46-4902-BD3B-90BF4D7E7877}"/>
              </a:ext>
            </a:extLst>
          </p:cNvPr>
          <p:cNvCxnSpPr>
            <a:cxnSpLocks/>
          </p:cNvCxnSpPr>
          <p:nvPr/>
        </p:nvCxnSpPr>
        <p:spPr>
          <a:xfrm>
            <a:off x="2329033" y="5765378"/>
            <a:ext cx="777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A88DB6F-DF2C-48D4-9972-79EF076B073A}"/>
              </a:ext>
            </a:extLst>
          </p:cNvPr>
          <p:cNvSpPr/>
          <p:nvPr/>
        </p:nvSpPr>
        <p:spPr>
          <a:xfrm>
            <a:off x="3229078" y="5695798"/>
            <a:ext cx="1482428" cy="4924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เพิ่มบทเรียนแบบทดสอบ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F8EEBA-1246-4E9D-B754-2E6D9D3C292B}"/>
              </a:ext>
            </a:extLst>
          </p:cNvPr>
          <p:cNvSpPr/>
          <p:nvPr/>
        </p:nvSpPr>
        <p:spPr>
          <a:xfrm>
            <a:off x="677410" y="833468"/>
            <a:ext cx="419744" cy="2123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001E3D-898F-4C4F-9D0F-C1FF66C097DA}"/>
              </a:ext>
            </a:extLst>
          </p:cNvPr>
          <p:cNvSpPr txBox="1"/>
          <p:nvPr/>
        </p:nvSpPr>
        <p:spPr>
          <a:xfrm>
            <a:off x="1099083" y="855201"/>
            <a:ext cx="12011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= Sub Navigation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AE1AC8-D4C6-4572-AFCF-57FA075061EB}"/>
              </a:ext>
            </a:extLst>
          </p:cNvPr>
          <p:cNvSpPr/>
          <p:nvPr/>
        </p:nvSpPr>
        <p:spPr>
          <a:xfrm>
            <a:off x="2484699" y="446152"/>
            <a:ext cx="419744" cy="212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DB88AB-3682-4855-A9B5-2C449B9578C2}"/>
              </a:ext>
            </a:extLst>
          </p:cNvPr>
          <p:cNvSpPr txBox="1"/>
          <p:nvPr/>
        </p:nvSpPr>
        <p:spPr>
          <a:xfrm>
            <a:off x="2906372" y="467885"/>
            <a:ext cx="163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= Sub Function/ Sub Page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B2C38F-5CCC-4BC5-BB7E-27024A1A1248}"/>
              </a:ext>
            </a:extLst>
          </p:cNvPr>
          <p:cNvCxnSpPr>
            <a:cxnSpLocks/>
          </p:cNvCxnSpPr>
          <p:nvPr/>
        </p:nvCxnSpPr>
        <p:spPr>
          <a:xfrm>
            <a:off x="1357745" y="4271518"/>
            <a:ext cx="683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FFB879B-ACF6-42AB-B833-12D335818AC7}"/>
              </a:ext>
            </a:extLst>
          </p:cNvPr>
          <p:cNvCxnSpPr>
            <a:cxnSpLocks/>
          </p:cNvCxnSpPr>
          <p:nvPr/>
        </p:nvCxnSpPr>
        <p:spPr>
          <a:xfrm>
            <a:off x="2336429" y="3151198"/>
            <a:ext cx="83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9B5DF7-068C-4902-A155-7831EB17EDE0}"/>
              </a:ext>
            </a:extLst>
          </p:cNvPr>
          <p:cNvCxnSpPr>
            <a:cxnSpLocks/>
          </p:cNvCxnSpPr>
          <p:nvPr/>
        </p:nvCxnSpPr>
        <p:spPr>
          <a:xfrm>
            <a:off x="2344366" y="3687525"/>
            <a:ext cx="83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9B2B62-57D9-463E-A377-7E85D4749957}"/>
              </a:ext>
            </a:extLst>
          </p:cNvPr>
          <p:cNvSpPr/>
          <p:nvPr/>
        </p:nvSpPr>
        <p:spPr>
          <a:xfrm>
            <a:off x="4445027" y="1405620"/>
            <a:ext cx="1099979" cy="498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การจัดการ </a:t>
            </a:r>
            <a:r>
              <a:rPr lang="en-US" sz="1400" dirty="0"/>
              <a:t>Template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5D3014-C0D4-4A2F-B728-31AFA2979398}"/>
              </a:ext>
            </a:extLst>
          </p:cNvPr>
          <p:cNvCxnSpPr>
            <a:cxnSpLocks/>
          </p:cNvCxnSpPr>
          <p:nvPr/>
        </p:nvCxnSpPr>
        <p:spPr>
          <a:xfrm>
            <a:off x="4913579" y="1915827"/>
            <a:ext cx="0" cy="232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22D9BE0-5B12-40E5-A993-5CD9EE39D7A1}"/>
              </a:ext>
            </a:extLst>
          </p:cNvPr>
          <p:cNvSpPr/>
          <p:nvPr/>
        </p:nvSpPr>
        <p:spPr>
          <a:xfrm>
            <a:off x="5607202" y="3907177"/>
            <a:ext cx="1091888" cy="494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เพิ่ม</a:t>
            </a:r>
            <a:r>
              <a:rPr lang="en-US" sz="1400" dirty="0"/>
              <a:t> Template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F8D42A-A85E-4AE0-82DD-229D39EAF06A}"/>
              </a:ext>
            </a:extLst>
          </p:cNvPr>
          <p:cNvCxnSpPr>
            <a:cxnSpLocks/>
          </p:cNvCxnSpPr>
          <p:nvPr/>
        </p:nvCxnSpPr>
        <p:spPr>
          <a:xfrm>
            <a:off x="4913579" y="2291669"/>
            <a:ext cx="683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541319-10A8-4B5C-8BE9-95ADAB4041D7}"/>
              </a:ext>
            </a:extLst>
          </p:cNvPr>
          <p:cNvCxnSpPr>
            <a:cxnSpLocks/>
          </p:cNvCxnSpPr>
          <p:nvPr/>
        </p:nvCxnSpPr>
        <p:spPr>
          <a:xfrm>
            <a:off x="5889855" y="2438236"/>
            <a:ext cx="0" cy="126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531B6A-F889-4FD0-90FD-CDDA6D77ABF4}"/>
              </a:ext>
            </a:extLst>
          </p:cNvPr>
          <p:cNvCxnSpPr>
            <a:cxnSpLocks/>
          </p:cNvCxnSpPr>
          <p:nvPr/>
        </p:nvCxnSpPr>
        <p:spPr>
          <a:xfrm>
            <a:off x="5905189" y="2590570"/>
            <a:ext cx="83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762634F-AD6C-4725-8ECA-DD5DDD633EC4}"/>
              </a:ext>
            </a:extLst>
          </p:cNvPr>
          <p:cNvSpPr/>
          <p:nvPr/>
        </p:nvSpPr>
        <p:spPr>
          <a:xfrm>
            <a:off x="6766630" y="2235510"/>
            <a:ext cx="1521424" cy="505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ดูรายละเอียด</a:t>
            </a:r>
            <a:r>
              <a:rPr lang="en-US" sz="1400" dirty="0"/>
              <a:t>Template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FEE2E2D-7F59-4771-AEA3-5AACAF33E9B5}"/>
              </a:ext>
            </a:extLst>
          </p:cNvPr>
          <p:cNvSpPr/>
          <p:nvPr/>
        </p:nvSpPr>
        <p:spPr>
          <a:xfrm>
            <a:off x="6766640" y="2866069"/>
            <a:ext cx="1521414" cy="5053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แก้ไข</a:t>
            </a:r>
            <a:r>
              <a:rPr lang="en-US" sz="1400" dirty="0"/>
              <a:t> Template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A6B79E-8FD4-4644-9685-35A334E579F8}"/>
              </a:ext>
            </a:extLst>
          </p:cNvPr>
          <p:cNvSpPr/>
          <p:nvPr/>
        </p:nvSpPr>
        <p:spPr>
          <a:xfrm>
            <a:off x="6766630" y="3496625"/>
            <a:ext cx="1521414" cy="5053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ลบ</a:t>
            </a:r>
            <a:r>
              <a:rPr lang="en-US" sz="1400" dirty="0"/>
              <a:t> Template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09A622-D1A8-463D-8AFA-2518F3DE10C8}"/>
              </a:ext>
            </a:extLst>
          </p:cNvPr>
          <p:cNvSpPr/>
          <p:nvPr/>
        </p:nvSpPr>
        <p:spPr>
          <a:xfrm>
            <a:off x="5596857" y="1943355"/>
            <a:ext cx="1091887" cy="494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ดู </a:t>
            </a:r>
            <a:r>
              <a:rPr lang="en-US" sz="1400" dirty="0"/>
              <a:t>Template </a:t>
            </a:r>
            <a:r>
              <a:rPr lang="th-TH" sz="1400" dirty="0"/>
              <a:t>ทั้งหมด</a:t>
            </a:r>
            <a:endParaRPr lang="en-US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8640BF0-FE28-4066-83AD-BDD195FDD9E9}"/>
              </a:ext>
            </a:extLst>
          </p:cNvPr>
          <p:cNvCxnSpPr>
            <a:cxnSpLocks/>
          </p:cNvCxnSpPr>
          <p:nvPr/>
        </p:nvCxnSpPr>
        <p:spPr>
          <a:xfrm>
            <a:off x="5905571" y="4436156"/>
            <a:ext cx="0" cy="15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FEDFE5-8D8A-4DF7-A709-43C084FFF651}"/>
              </a:ext>
            </a:extLst>
          </p:cNvPr>
          <p:cNvCxnSpPr>
            <a:cxnSpLocks/>
          </p:cNvCxnSpPr>
          <p:nvPr/>
        </p:nvCxnSpPr>
        <p:spPr>
          <a:xfrm>
            <a:off x="5920905" y="4588490"/>
            <a:ext cx="838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192AA04-481C-4232-BCA4-F36A4A971284}"/>
              </a:ext>
            </a:extLst>
          </p:cNvPr>
          <p:cNvSpPr/>
          <p:nvPr/>
        </p:nvSpPr>
        <p:spPr>
          <a:xfrm>
            <a:off x="6805616" y="4366225"/>
            <a:ext cx="1482428" cy="4924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เพิ่ม</a:t>
            </a:r>
            <a:r>
              <a:rPr lang="en-US" sz="1400" dirty="0"/>
              <a:t> Template </a:t>
            </a:r>
            <a:r>
              <a:rPr lang="th-TH" sz="1400" dirty="0"/>
              <a:t>ใหม่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BA8C358-27FA-4E10-8C9A-9565A16DC86D}"/>
              </a:ext>
            </a:extLst>
          </p:cNvPr>
          <p:cNvCxnSpPr>
            <a:cxnSpLocks/>
          </p:cNvCxnSpPr>
          <p:nvPr/>
        </p:nvCxnSpPr>
        <p:spPr>
          <a:xfrm>
            <a:off x="4913579" y="4239919"/>
            <a:ext cx="683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88618A-BB08-4C1C-A410-0E77B9801562}"/>
              </a:ext>
            </a:extLst>
          </p:cNvPr>
          <p:cNvCxnSpPr>
            <a:cxnSpLocks/>
          </p:cNvCxnSpPr>
          <p:nvPr/>
        </p:nvCxnSpPr>
        <p:spPr>
          <a:xfrm>
            <a:off x="5881918" y="3130829"/>
            <a:ext cx="83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1917FC-CE7D-4753-B055-BD10DEB0BEB7}"/>
              </a:ext>
            </a:extLst>
          </p:cNvPr>
          <p:cNvCxnSpPr>
            <a:cxnSpLocks/>
          </p:cNvCxnSpPr>
          <p:nvPr/>
        </p:nvCxnSpPr>
        <p:spPr>
          <a:xfrm>
            <a:off x="5889855" y="3667156"/>
            <a:ext cx="83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E6E80F-3D76-4EFA-884C-4682DBAC7CE2}"/>
              </a:ext>
            </a:extLst>
          </p:cNvPr>
          <p:cNvCxnSpPr>
            <a:cxnSpLocks/>
          </p:cNvCxnSpPr>
          <p:nvPr/>
        </p:nvCxnSpPr>
        <p:spPr>
          <a:xfrm>
            <a:off x="4843122" y="1165777"/>
            <a:ext cx="0" cy="23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9D23A40-EC79-4E95-8CF9-4F4F49CDCC7D}"/>
              </a:ext>
            </a:extLst>
          </p:cNvPr>
          <p:cNvSpPr/>
          <p:nvPr/>
        </p:nvSpPr>
        <p:spPr>
          <a:xfrm>
            <a:off x="7999864" y="1393962"/>
            <a:ext cx="1163172" cy="498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Lesson History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4694BD9-6B2E-4FBD-B782-BD3207AE3CF8}"/>
              </a:ext>
            </a:extLst>
          </p:cNvPr>
          <p:cNvCxnSpPr>
            <a:cxnSpLocks/>
          </p:cNvCxnSpPr>
          <p:nvPr/>
        </p:nvCxnSpPr>
        <p:spPr>
          <a:xfrm>
            <a:off x="8468416" y="1904169"/>
            <a:ext cx="0" cy="404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549CA97-DE39-48F6-85D4-927A56E0E539}"/>
              </a:ext>
            </a:extLst>
          </p:cNvPr>
          <p:cNvCxnSpPr>
            <a:cxnSpLocks/>
          </p:cNvCxnSpPr>
          <p:nvPr/>
        </p:nvCxnSpPr>
        <p:spPr>
          <a:xfrm>
            <a:off x="8468416" y="2280011"/>
            <a:ext cx="683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CCBD4AD-183B-41CD-BE7B-89AFC35B7FE8}"/>
              </a:ext>
            </a:extLst>
          </p:cNvPr>
          <p:cNvCxnSpPr>
            <a:cxnSpLocks/>
          </p:cNvCxnSpPr>
          <p:nvPr/>
        </p:nvCxnSpPr>
        <p:spPr>
          <a:xfrm>
            <a:off x="9445689" y="2511390"/>
            <a:ext cx="0" cy="15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C38409D-FB46-4700-8F4E-C5AB5B7E3A07}"/>
              </a:ext>
            </a:extLst>
          </p:cNvPr>
          <p:cNvCxnSpPr>
            <a:cxnSpLocks/>
          </p:cNvCxnSpPr>
          <p:nvPr/>
        </p:nvCxnSpPr>
        <p:spPr>
          <a:xfrm>
            <a:off x="9461023" y="2663724"/>
            <a:ext cx="83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AA4D5D6-3EA4-46EA-8529-BC6DE444BA06}"/>
              </a:ext>
            </a:extLst>
          </p:cNvPr>
          <p:cNvSpPr/>
          <p:nvPr/>
        </p:nvSpPr>
        <p:spPr>
          <a:xfrm>
            <a:off x="10322464" y="2308664"/>
            <a:ext cx="1521424" cy="505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ดูรายละเอียด</a:t>
            </a:r>
            <a:endParaRPr lang="en-US" sz="1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51FE38-A48E-4ED4-B9B6-5459C3C05680}"/>
              </a:ext>
            </a:extLst>
          </p:cNvPr>
          <p:cNvSpPr/>
          <p:nvPr/>
        </p:nvSpPr>
        <p:spPr>
          <a:xfrm>
            <a:off x="9151694" y="1931697"/>
            <a:ext cx="1091887" cy="494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/>
              <a:t>ดูประวัติการจัดการบทเรียน</a:t>
            </a:r>
            <a:endParaRPr lang="en-US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39CACCD-2EB1-4A70-B267-D9BE317805DA}"/>
              </a:ext>
            </a:extLst>
          </p:cNvPr>
          <p:cNvCxnSpPr>
            <a:cxnSpLocks/>
          </p:cNvCxnSpPr>
          <p:nvPr/>
        </p:nvCxnSpPr>
        <p:spPr>
          <a:xfrm>
            <a:off x="8468416" y="1193807"/>
            <a:ext cx="0" cy="23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5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4396F5-84CB-4A7A-AA18-B58490A921F1}"/>
              </a:ext>
            </a:extLst>
          </p:cNvPr>
          <p:cNvSpPr txBox="1"/>
          <p:nvPr/>
        </p:nvSpPr>
        <p:spPr>
          <a:xfrm>
            <a:off x="1404730" y="401603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3339F-81E4-4CA3-88AC-00FD4EA403B8}"/>
              </a:ext>
            </a:extLst>
          </p:cNvPr>
          <p:cNvSpPr txBox="1"/>
          <p:nvPr/>
        </p:nvSpPr>
        <p:spPr>
          <a:xfrm>
            <a:off x="5218136" y="218660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026" name="Picture 2" descr="Mobile Phone App Icon - Amashusho ~ Images">
            <a:extLst>
              <a:ext uri="{FF2B5EF4-FFF2-40B4-BE49-F238E27FC236}">
                <a16:creationId xmlns:a16="http://schemas.microsoft.com/office/drawing/2014/main" id="{7AB160E7-A378-47CD-8B83-08E605268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543" y="2542687"/>
            <a:ext cx="1246498" cy="130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rver icon on white background - Stock Illustration [36282500] - PIXTA">
            <a:extLst>
              <a:ext uri="{FF2B5EF4-FFF2-40B4-BE49-F238E27FC236}">
                <a16:creationId xmlns:a16="http://schemas.microsoft.com/office/drawing/2014/main" id="{D5A13BFF-F10C-49D8-BD33-CEEACC9FB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902" y="2542687"/>
            <a:ext cx="1248269" cy="129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D6B21D-A142-450D-B8B5-CAD71265D074}"/>
              </a:ext>
            </a:extLst>
          </p:cNvPr>
          <p:cNvCxnSpPr/>
          <p:nvPr/>
        </p:nvCxnSpPr>
        <p:spPr>
          <a:xfrm>
            <a:off x="2849216" y="2829090"/>
            <a:ext cx="2014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80D2EF-5827-49D7-A9A1-E2032F5E8FA5}"/>
              </a:ext>
            </a:extLst>
          </p:cNvPr>
          <p:cNvCxnSpPr/>
          <p:nvPr/>
        </p:nvCxnSpPr>
        <p:spPr>
          <a:xfrm flipH="1">
            <a:off x="2849216" y="3429000"/>
            <a:ext cx="2014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BD3D96-7B3C-4E00-B85C-47CF623CE2C5}"/>
              </a:ext>
            </a:extLst>
          </p:cNvPr>
          <p:cNvCxnSpPr/>
          <p:nvPr/>
        </p:nvCxnSpPr>
        <p:spPr>
          <a:xfrm flipH="1">
            <a:off x="6288158" y="3429000"/>
            <a:ext cx="2014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FC0BCC-C55B-4D4A-B41B-EF8E9FE92886}"/>
              </a:ext>
            </a:extLst>
          </p:cNvPr>
          <p:cNvCxnSpPr/>
          <p:nvPr/>
        </p:nvCxnSpPr>
        <p:spPr>
          <a:xfrm>
            <a:off x="6341164" y="2815591"/>
            <a:ext cx="2014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8" descr="server icon on white background - Stock Illustration [36282500] - PIXTA">
            <a:extLst>
              <a:ext uri="{FF2B5EF4-FFF2-40B4-BE49-F238E27FC236}">
                <a16:creationId xmlns:a16="http://schemas.microsoft.com/office/drawing/2014/main" id="{0F7F5B2A-5874-4886-83C1-50B3A734F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649" y="2371272"/>
            <a:ext cx="1248269" cy="129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1DA661-4026-45A2-817D-6DF8E6931FD0}"/>
              </a:ext>
            </a:extLst>
          </p:cNvPr>
          <p:cNvSpPr txBox="1"/>
          <p:nvPr/>
        </p:nvSpPr>
        <p:spPr>
          <a:xfrm>
            <a:off x="8614437" y="3928149"/>
            <a:ext cx="143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Omise</a:t>
            </a:r>
            <a:r>
              <a:rPr lang="en-US" dirty="0"/>
              <a:t>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BFAF9-2D38-4DED-A9C7-BDD1501012FC}"/>
              </a:ext>
            </a:extLst>
          </p:cNvPr>
          <p:cNvSpPr txBox="1"/>
          <p:nvPr/>
        </p:nvSpPr>
        <p:spPr>
          <a:xfrm>
            <a:off x="1033670" y="649357"/>
            <a:ext cx="497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การตัดเงิน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46530-2771-491B-8FB4-349B3742FB74}"/>
              </a:ext>
            </a:extLst>
          </p:cNvPr>
          <p:cNvSpPr txBox="1"/>
          <p:nvPr/>
        </p:nvSpPr>
        <p:spPr>
          <a:xfrm>
            <a:off x="2713476" y="2195639"/>
            <a:ext cx="250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ส่งรายละเอียดบัตรไปสร้าง </a:t>
            </a:r>
            <a:r>
              <a:rPr lang="en-US" dirty="0"/>
              <a:t>Token</a:t>
            </a:r>
            <a:r>
              <a:rPr lang="th-TH" dirty="0"/>
              <a:t> </a:t>
            </a:r>
            <a:br>
              <a:rPr lang="th-TH" dirty="0"/>
            </a:br>
            <a:r>
              <a:rPr lang="th-TH" dirty="0"/>
              <a:t>และ </a:t>
            </a:r>
            <a:r>
              <a:rPr lang="en-US" dirty="0"/>
              <a:t>Charge </a:t>
            </a:r>
            <a:r>
              <a:rPr lang="th-TH" dirty="0"/>
              <a:t>สำหรับบตัดเงิน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77D3C4-DC1A-4794-B149-E62DCEC39B9E}"/>
              </a:ext>
            </a:extLst>
          </p:cNvPr>
          <p:cNvSpPr txBox="1"/>
          <p:nvPr/>
        </p:nvSpPr>
        <p:spPr>
          <a:xfrm>
            <a:off x="6407989" y="2416859"/>
            <a:ext cx="25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ส่ง </a:t>
            </a:r>
            <a:r>
              <a:rPr lang="en-US" dirty="0"/>
              <a:t>Charge </a:t>
            </a:r>
            <a:r>
              <a:rPr lang="th-TH" dirty="0"/>
              <a:t>ไปตัดเงิน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A67A0-7B33-4E59-9BB5-AD072D25DF22}"/>
              </a:ext>
            </a:extLst>
          </p:cNvPr>
          <p:cNvSpPr txBox="1"/>
          <p:nvPr/>
        </p:nvSpPr>
        <p:spPr>
          <a:xfrm>
            <a:off x="6439360" y="3558817"/>
            <a:ext cx="25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ส่งค่า </a:t>
            </a:r>
            <a:r>
              <a:rPr lang="en-US" dirty="0"/>
              <a:t>Response </a:t>
            </a:r>
            <a:r>
              <a:rPr lang="th-TH" dirty="0"/>
              <a:t>กลับมา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1EE95C-0F0A-41DE-A958-357E9D7F0F0E}"/>
              </a:ext>
            </a:extLst>
          </p:cNvPr>
          <p:cNvSpPr txBox="1"/>
          <p:nvPr/>
        </p:nvSpPr>
        <p:spPr>
          <a:xfrm>
            <a:off x="2798633" y="3528048"/>
            <a:ext cx="25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ส่ง </a:t>
            </a:r>
            <a:r>
              <a:rPr lang="en-US" dirty="0"/>
              <a:t>Response </a:t>
            </a:r>
            <a:r>
              <a:rPr lang="th-TH" dirty="0"/>
              <a:t>เพื่อแสดงแจ้งเตือน</a:t>
            </a:r>
            <a:endParaRPr lang="en-US" dirty="0"/>
          </a:p>
        </p:txBody>
      </p:sp>
      <p:pic>
        <p:nvPicPr>
          <p:cNvPr id="36" name="Picture 6" descr="Firebase Brand Guidelines">
            <a:extLst>
              <a:ext uri="{FF2B5EF4-FFF2-40B4-BE49-F238E27FC236}">
                <a16:creationId xmlns:a16="http://schemas.microsoft.com/office/drawing/2014/main" id="{CE3BFA22-0093-4F59-9945-6FDCC0033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070" y="5356126"/>
            <a:ext cx="3134259" cy="107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DBF620-2507-4951-9724-8A8DE6B75DD4}"/>
              </a:ext>
            </a:extLst>
          </p:cNvPr>
          <p:cNvSpPr txBox="1"/>
          <p:nvPr/>
        </p:nvSpPr>
        <p:spPr>
          <a:xfrm>
            <a:off x="5663165" y="4482395"/>
            <a:ext cx="184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อัพเดทสถานะการชำระเงิน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CF2894-A97A-466B-984E-D078A69F63AC}"/>
              </a:ext>
            </a:extLst>
          </p:cNvPr>
          <p:cNvCxnSpPr>
            <a:stCxn id="1032" idx="2"/>
          </p:cNvCxnSpPr>
          <p:nvPr/>
        </p:nvCxnSpPr>
        <p:spPr>
          <a:xfrm flipH="1">
            <a:off x="5605036" y="3842022"/>
            <a:ext cx="1" cy="1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4939AD-8292-4FB7-9CA0-CECE9FA39301}"/>
              </a:ext>
            </a:extLst>
          </p:cNvPr>
          <p:cNvCxnSpPr/>
          <p:nvPr/>
        </p:nvCxnSpPr>
        <p:spPr>
          <a:xfrm flipV="1">
            <a:off x="5486400" y="3842022"/>
            <a:ext cx="0" cy="1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8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2112E0-E9B8-46A8-A067-0D2B9A13BC9D}"/>
              </a:ext>
            </a:extLst>
          </p:cNvPr>
          <p:cNvSpPr txBox="1"/>
          <p:nvPr/>
        </p:nvSpPr>
        <p:spPr>
          <a:xfrm>
            <a:off x="595745" y="457200"/>
            <a:ext cx="108065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cs typeface="+mj-cs"/>
              </a:rPr>
              <a:t>MobileApp</a:t>
            </a:r>
            <a:r>
              <a:rPr lang="en-US" sz="2000" dirty="0">
                <a:cs typeface="+mj-cs"/>
              </a:rPr>
              <a:t> Requirement</a:t>
            </a:r>
            <a:endParaRPr lang="th-TH" sz="2000" dirty="0">
              <a:cs typeface="+mj-cs"/>
            </a:endParaRPr>
          </a:p>
          <a:p>
            <a:endParaRPr lang="en-US" sz="2000" dirty="0">
              <a:cs typeface="+mj-cs"/>
            </a:endParaRPr>
          </a:p>
          <a:p>
            <a:r>
              <a:rPr lang="en-US" sz="2000" dirty="0">
                <a:cs typeface="+mj-cs"/>
              </a:rPr>
              <a:t>	1.SignIn &amp; Login </a:t>
            </a:r>
            <a:r>
              <a:rPr lang="th-TH" sz="2000" dirty="0">
                <a:cs typeface="+mj-cs"/>
              </a:rPr>
              <a:t>เข้าสู่ระบบ ด้วย </a:t>
            </a:r>
            <a:r>
              <a:rPr lang="en-US" sz="2000" dirty="0">
                <a:cs typeface="+mj-cs"/>
              </a:rPr>
              <a:t>Gmail/Facebook </a:t>
            </a:r>
            <a:r>
              <a:rPr lang="th-TH" sz="2000" dirty="0">
                <a:cs typeface="+mj-cs"/>
              </a:rPr>
              <a:t>ได้</a:t>
            </a:r>
            <a:endParaRPr lang="en-US" sz="2000" dirty="0">
              <a:cs typeface="+mj-cs"/>
            </a:endParaRPr>
          </a:p>
          <a:p>
            <a:r>
              <a:rPr lang="en-US" sz="2000" dirty="0">
                <a:cs typeface="+mj-cs"/>
              </a:rPr>
              <a:t>	2.</a:t>
            </a:r>
            <a:r>
              <a:rPr lang="th-TH" sz="2000" dirty="0">
                <a:cs typeface="+mj-cs"/>
              </a:rPr>
              <a:t>เลือกระดับของการเข้าถึงเนื้อหา ฟรี</a:t>
            </a:r>
            <a:r>
              <a:rPr lang="en-US" sz="2000" dirty="0">
                <a:cs typeface="+mj-cs"/>
              </a:rPr>
              <a:t>/</a:t>
            </a:r>
            <a:r>
              <a:rPr lang="th-TH" sz="2000" dirty="0">
                <a:cs typeface="+mj-cs"/>
              </a:rPr>
              <a:t>เสียเงิน</a:t>
            </a:r>
            <a:r>
              <a:rPr lang="en-US" sz="2000" dirty="0">
                <a:cs typeface="+mj-cs"/>
              </a:rPr>
              <a:t>(</a:t>
            </a:r>
            <a:r>
              <a:rPr lang="th-TH" sz="2000" dirty="0">
                <a:cs typeface="+mj-cs"/>
              </a:rPr>
              <a:t>ด้วยบัตรเครดิต</a:t>
            </a:r>
            <a:r>
              <a:rPr lang="en-US" sz="2000" dirty="0">
                <a:cs typeface="+mj-cs"/>
              </a:rPr>
              <a:t>)</a:t>
            </a:r>
            <a:r>
              <a:rPr lang="th-TH" sz="2000" dirty="0">
                <a:cs typeface="+mj-cs"/>
              </a:rPr>
              <a:t> ได้</a:t>
            </a:r>
          </a:p>
          <a:p>
            <a:r>
              <a:rPr lang="th-TH" sz="2000" dirty="0">
                <a:cs typeface="+mj-cs"/>
              </a:rPr>
              <a:t>	</a:t>
            </a:r>
            <a:r>
              <a:rPr lang="en-US" sz="2000" dirty="0">
                <a:cs typeface="+mj-cs"/>
              </a:rPr>
              <a:t>3.</a:t>
            </a:r>
            <a:r>
              <a:rPr lang="th-TH" sz="2000" dirty="0">
                <a:cs typeface="+mj-cs"/>
              </a:rPr>
              <a:t>สามารถเข้าถึงเนื้อหาประเภทตัวอย่างได้</a:t>
            </a:r>
          </a:p>
          <a:p>
            <a:r>
              <a:rPr lang="th-TH" sz="2000" dirty="0">
                <a:cs typeface="+mj-cs"/>
              </a:rPr>
              <a:t>		</a:t>
            </a:r>
            <a:r>
              <a:rPr lang="en-US" sz="2000" dirty="0">
                <a:cs typeface="+mj-cs"/>
              </a:rPr>
              <a:t>3.1 </a:t>
            </a:r>
            <a:r>
              <a:rPr lang="th-TH" sz="2000" dirty="0">
                <a:cs typeface="+mj-cs"/>
              </a:rPr>
              <a:t>สามารถเลือกดูประเภทของคำศัพท์ได้</a:t>
            </a:r>
          </a:p>
          <a:p>
            <a:r>
              <a:rPr lang="th-TH" sz="2000" dirty="0">
                <a:cs typeface="+mj-cs"/>
              </a:rPr>
              <a:t>		</a:t>
            </a:r>
            <a:r>
              <a:rPr lang="en-US" sz="2000" dirty="0">
                <a:cs typeface="+mj-cs"/>
              </a:rPr>
              <a:t>3.2 </a:t>
            </a:r>
            <a:r>
              <a:rPr lang="th-TH" sz="2000" dirty="0">
                <a:cs typeface="+mj-cs"/>
              </a:rPr>
              <a:t>สามารถเลือกดูประเภทของคำในโครงสร้างได้</a:t>
            </a:r>
          </a:p>
          <a:p>
            <a:r>
              <a:rPr lang="th-TH" sz="2000" dirty="0">
                <a:cs typeface="+mj-cs"/>
              </a:rPr>
              <a:t>		</a:t>
            </a:r>
            <a:r>
              <a:rPr lang="en-US" sz="2000" dirty="0">
                <a:cs typeface="+mj-cs"/>
              </a:rPr>
              <a:t>3.3 </a:t>
            </a:r>
            <a:r>
              <a:rPr lang="th-TH" sz="2000" dirty="0">
                <a:cs typeface="+mj-cs"/>
              </a:rPr>
              <a:t>สามารถดูตัวอย่างพร้อมคำแปลได้</a:t>
            </a:r>
          </a:p>
          <a:p>
            <a:r>
              <a:rPr lang="en-US" sz="2000" dirty="0">
                <a:cs typeface="+mj-cs"/>
              </a:rPr>
              <a:t>	4.</a:t>
            </a:r>
            <a:r>
              <a:rPr lang="th-TH" sz="2000" dirty="0">
                <a:cs typeface="+mj-cs"/>
              </a:rPr>
              <a:t>สามารถเข้าถึงเนื้อหาประเภทคำอธิบายได้</a:t>
            </a:r>
          </a:p>
          <a:p>
            <a:r>
              <a:rPr lang="th-TH" sz="2000" dirty="0">
                <a:cs typeface="+mj-cs"/>
              </a:rPr>
              <a:t>		</a:t>
            </a:r>
            <a:r>
              <a:rPr lang="en-US" sz="2000" dirty="0">
                <a:cs typeface="+mj-cs"/>
              </a:rPr>
              <a:t>4.1 </a:t>
            </a:r>
            <a:r>
              <a:rPr lang="th-TH" sz="2000" dirty="0">
                <a:cs typeface="+mj-cs"/>
              </a:rPr>
              <a:t>สามารถอ่านคำอธิบายของเนื้อหานั้นๆ พร้อมคำแปลได้</a:t>
            </a:r>
          </a:p>
          <a:p>
            <a:r>
              <a:rPr lang="th-TH" sz="2000" dirty="0">
                <a:cs typeface="+mj-cs"/>
              </a:rPr>
              <a:t>	</a:t>
            </a:r>
            <a:r>
              <a:rPr lang="en-US" sz="2000" dirty="0">
                <a:cs typeface="+mj-cs"/>
              </a:rPr>
              <a:t>	4.2</a:t>
            </a:r>
            <a:r>
              <a:rPr lang="th-TH" sz="2000" dirty="0">
                <a:cs typeface="+mj-cs"/>
              </a:rPr>
              <a:t> สามารถมองเห็นคำสำคัญ ข้อความสำคัญ</a:t>
            </a:r>
            <a:r>
              <a:rPr lang="en-US" sz="2000" dirty="0">
                <a:cs typeface="+mj-cs"/>
              </a:rPr>
              <a:t>(</a:t>
            </a:r>
            <a:r>
              <a:rPr lang="th-TH" sz="2000" dirty="0">
                <a:cs typeface="+mj-cs"/>
              </a:rPr>
              <a:t>คำหรือประโยคที่ถูกไฮ</a:t>
            </a:r>
            <a:r>
              <a:rPr lang="th-TH" sz="2000" dirty="0" err="1">
                <a:cs typeface="+mj-cs"/>
              </a:rPr>
              <a:t>ไลท์</a:t>
            </a:r>
            <a:r>
              <a:rPr lang="th-TH" sz="2000" dirty="0">
                <a:cs typeface="+mj-cs"/>
              </a:rPr>
              <a:t>หรือขีดเส้นใต้</a:t>
            </a:r>
            <a:r>
              <a:rPr lang="en-US" sz="2000" dirty="0">
                <a:cs typeface="+mj-cs"/>
              </a:rPr>
              <a:t>)</a:t>
            </a:r>
            <a:r>
              <a:rPr lang="th-TH" sz="2000" dirty="0">
                <a:cs typeface="+mj-cs"/>
              </a:rPr>
              <a:t> ในคำอธิบายต่างๆได้</a:t>
            </a:r>
          </a:p>
          <a:p>
            <a:r>
              <a:rPr lang="th-TH" sz="2000" dirty="0">
                <a:cs typeface="+mj-cs"/>
              </a:rPr>
              <a:t>	</a:t>
            </a:r>
            <a:r>
              <a:rPr lang="en-US" sz="2000" dirty="0">
                <a:cs typeface="+mj-cs"/>
              </a:rPr>
              <a:t>5.</a:t>
            </a:r>
            <a:r>
              <a:rPr lang="th-TH" sz="2000" dirty="0">
                <a:cs typeface="+mj-cs"/>
              </a:rPr>
              <a:t>สามารถเข้าถึงเนื้อหาประเภทแบบทดสอบได้</a:t>
            </a:r>
          </a:p>
          <a:p>
            <a:r>
              <a:rPr lang="th-TH" sz="2000" dirty="0">
                <a:cs typeface="+mj-cs"/>
              </a:rPr>
              <a:t>		</a:t>
            </a:r>
            <a:r>
              <a:rPr lang="en-US" sz="2000" dirty="0">
                <a:cs typeface="+mj-cs"/>
              </a:rPr>
              <a:t>5.1 </a:t>
            </a:r>
            <a:r>
              <a:rPr lang="th-TH" sz="2000" dirty="0">
                <a:cs typeface="+mj-cs"/>
              </a:rPr>
              <a:t>สามารถทำแบบทดสอบประเภทเติมได้</a:t>
            </a:r>
          </a:p>
          <a:p>
            <a:r>
              <a:rPr lang="th-TH" sz="2000" dirty="0">
                <a:cs typeface="+mj-cs"/>
              </a:rPr>
              <a:t>		</a:t>
            </a:r>
            <a:r>
              <a:rPr lang="en-US" sz="2000" dirty="0">
                <a:cs typeface="+mj-cs"/>
              </a:rPr>
              <a:t>5.2 </a:t>
            </a:r>
            <a:r>
              <a:rPr lang="th-TH" sz="2000" dirty="0">
                <a:cs typeface="+mj-cs"/>
              </a:rPr>
              <a:t>สามารถทำแบบทดสอบประเภท ตัวเลือกได้</a:t>
            </a:r>
          </a:p>
          <a:p>
            <a:r>
              <a:rPr lang="en-US" sz="2000" dirty="0">
                <a:cs typeface="+mj-cs"/>
              </a:rPr>
              <a:t>		5.3 </a:t>
            </a:r>
            <a:r>
              <a:rPr lang="th-TH" sz="2000" dirty="0">
                <a:cs typeface="+mj-cs"/>
              </a:rPr>
              <a:t>สามารถดูเฉลยคำตอบ และสรุปคำตอบและคำถามพร้อมคำแปลได้</a:t>
            </a:r>
          </a:p>
          <a:p>
            <a:r>
              <a:rPr lang="en-US" sz="2000" dirty="0">
                <a:cs typeface="+mj-cs"/>
              </a:rPr>
              <a:t>	6.</a:t>
            </a:r>
            <a:r>
              <a:rPr lang="th-TH" sz="2000" dirty="0">
                <a:cs typeface="+mj-cs"/>
              </a:rPr>
              <a:t>สามารถเข้าถึงการจัดการ </a:t>
            </a:r>
            <a:r>
              <a:rPr lang="en-US" sz="2000" dirty="0">
                <a:cs typeface="+mj-cs"/>
              </a:rPr>
              <a:t>User </a:t>
            </a:r>
            <a:r>
              <a:rPr lang="th-TH" sz="2000" dirty="0">
                <a:cs typeface="+mj-cs"/>
              </a:rPr>
              <a:t>ได้</a:t>
            </a:r>
            <a:endParaRPr lang="en-US" sz="2000" dirty="0">
              <a:cs typeface="+mj-cs"/>
            </a:endParaRPr>
          </a:p>
          <a:p>
            <a:r>
              <a:rPr lang="en-US" sz="2000" dirty="0">
                <a:cs typeface="+mj-cs"/>
              </a:rPr>
              <a:t>		6.1 </a:t>
            </a:r>
            <a:r>
              <a:rPr lang="th-TH" sz="2000" dirty="0">
                <a:cs typeface="+mj-cs"/>
              </a:rPr>
              <a:t>สามารดูประวัติการเข้าใช้บทเรียนได้</a:t>
            </a:r>
          </a:p>
          <a:p>
            <a:r>
              <a:rPr lang="th-TH" sz="2000" dirty="0">
                <a:cs typeface="+mj-cs"/>
              </a:rPr>
              <a:t>		</a:t>
            </a:r>
            <a:r>
              <a:rPr lang="en-US" sz="2000" dirty="0">
                <a:cs typeface="+mj-cs"/>
              </a:rPr>
              <a:t>6.2 </a:t>
            </a:r>
            <a:r>
              <a:rPr lang="th-TH" sz="2000" dirty="0">
                <a:cs typeface="+mj-cs"/>
              </a:rPr>
              <a:t>สามารถตั้งค่าการรับ </a:t>
            </a:r>
            <a:r>
              <a:rPr lang="en-US" sz="2000" dirty="0">
                <a:cs typeface="+mj-cs"/>
              </a:rPr>
              <a:t>Notification </a:t>
            </a:r>
            <a:r>
              <a:rPr lang="th-TH" sz="2000" dirty="0">
                <a:cs typeface="+mj-cs"/>
              </a:rPr>
              <a:t>ได้</a:t>
            </a:r>
          </a:p>
          <a:p>
            <a:r>
              <a:rPr lang="th-TH" sz="2000" dirty="0">
                <a:cs typeface="+mj-cs"/>
              </a:rPr>
              <a:t>		</a:t>
            </a:r>
            <a:r>
              <a:rPr lang="en-US" sz="2000" dirty="0">
                <a:cs typeface="+mj-cs"/>
              </a:rPr>
              <a:t>6.3 </a:t>
            </a:r>
            <a:r>
              <a:rPr lang="th-TH" sz="2000" dirty="0">
                <a:cs typeface="+mj-cs"/>
              </a:rPr>
              <a:t>สามารถส่ง </a:t>
            </a:r>
            <a:r>
              <a:rPr lang="en-US" sz="2000" dirty="0">
                <a:cs typeface="+mj-cs"/>
              </a:rPr>
              <a:t>Feedback </a:t>
            </a:r>
            <a:r>
              <a:rPr lang="th-TH" sz="2000" dirty="0">
                <a:cs typeface="+mj-cs"/>
              </a:rPr>
              <a:t>ของ </a:t>
            </a:r>
            <a:r>
              <a:rPr lang="en-US" sz="2000" dirty="0">
                <a:cs typeface="+mj-cs"/>
              </a:rPr>
              <a:t>Application </a:t>
            </a:r>
            <a:r>
              <a:rPr lang="th-TH" sz="2000" dirty="0">
                <a:cs typeface="+mj-cs"/>
              </a:rPr>
              <a:t>ได้</a:t>
            </a:r>
          </a:p>
          <a:p>
            <a:r>
              <a:rPr lang="th-TH" sz="2000" dirty="0">
                <a:cs typeface="+mj-cs"/>
              </a:rPr>
              <a:t>		</a:t>
            </a:r>
            <a:r>
              <a:rPr lang="en-US" sz="2000" dirty="0">
                <a:cs typeface="+mj-cs"/>
              </a:rPr>
              <a:t>6.4 </a:t>
            </a:r>
            <a:r>
              <a:rPr lang="th-TH" sz="2000" dirty="0">
                <a:cs typeface="+mj-cs"/>
              </a:rPr>
              <a:t>สามารถลงชื่อออกจากระบบได้</a:t>
            </a:r>
          </a:p>
        </p:txBody>
      </p:sp>
    </p:spTree>
    <p:extLst>
      <p:ext uri="{BB962C8B-B14F-4D97-AF65-F5344CB8AC3E}">
        <p14:creationId xmlns:p14="http://schemas.microsoft.com/office/powerpoint/2010/main" val="364427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2112E0-E9B8-46A8-A067-0D2B9A13BC9D}"/>
              </a:ext>
            </a:extLst>
          </p:cNvPr>
          <p:cNvSpPr txBox="1"/>
          <p:nvPr/>
        </p:nvSpPr>
        <p:spPr>
          <a:xfrm>
            <a:off x="595745" y="457200"/>
            <a:ext cx="108065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cs typeface="+mj-cs"/>
              </a:rPr>
              <a:t>WebAdmin</a:t>
            </a:r>
            <a:r>
              <a:rPr lang="en-US" sz="2000" dirty="0">
                <a:cs typeface="+mj-cs"/>
              </a:rPr>
              <a:t> Requirement</a:t>
            </a:r>
            <a:endParaRPr lang="th-TH" sz="2000" dirty="0">
              <a:cs typeface="+mj-cs"/>
            </a:endParaRPr>
          </a:p>
          <a:p>
            <a:endParaRPr lang="en-US" sz="2000" dirty="0">
              <a:cs typeface="+mj-cs"/>
            </a:endParaRPr>
          </a:p>
          <a:p>
            <a:r>
              <a:rPr lang="en-US" sz="2000" dirty="0">
                <a:cs typeface="+mj-cs"/>
              </a:rPr>
              <a:t>	1. Login </a:t>
            </a:r>
            <a:r>
              <a:rPr lang="th-TH" sz="2000" dirty="0">
                <a:cs typeface="+mj-cs"/>
              </a:rPr>
              <a:t>เข้าสู่ระบบได้</a:t>
            </a:r>
            <a:endParaRPr lang="en-US" sz="2000" dirty="0">
              <a:cs typeface="+mj-cs"/>
            </a:endParaRPr>
          </a:p>
          <a:p>
            <a:r>
              <a:rPr lang="en-US" sz="2000" dirty="0">
                <a:cs typeface="+mj-cs"/>
              </a:rPr>
              <a:t>	2. </a:t>
            </a:r>
            <a:r>
              <a:rPr lang="th-TH" sz="2000" dirty="0">
                <a:cs typeface="+mj-cs"/>
              </a:rPr>
              <a:t>สามารถจัดการบทเรียนได้</a:t>
            </a:r>
          </a:p>
          <a:p>
            <a:r>
              <a:rPr lang="th-TH" sz="2000" dirty="0">
                <a:cs typeface="+mj-cs"/>
              </a:rPr>
              <a:t>		</a:t>
            </a:r>
            <a:r>
              <a:rPr lang="en-US" sz="2000" dirty="0">
                <a:cs typeface="+mj-cs"/>
              </a:rPr>
              <a:t>2.1</a:t>
            </a:r>
            <a:r>
              <a:rPr lang="th-TH" sz="2000" dirty="0">
                <a:cs typeface="+mj-cs"/>
              </a:rPr>
              <a:t> สามารถดูบทเรียนทั้งหมดได้</a:t>
            </a:r>
          </a:p>
          <a:p>
            <a:r>
              <a:rPr lang="en-US" sz="2000" dirty="0">
                <a:cs typeface="+mj-cs"/>
              </a:rPr>
              <a:t>		2.2</a:t>
            </a:r>
            <a:r>
              <a:rPr lang="th-TH" sz="2000" dirty="0">
                <a:cs typeface="+mj-cs"/>
              </a:rPr>
              <a:t> สามารถแก้ไขบทเรียนได้</a:t>
            </a:r>
          </a:p>
          <a:p>
            <a:r>
              <a:rPr lang="th-TH" sz="2000" dirty="0">
                <a:cs typeface="+mj-cs"/>
              </a:rPr>
              <a:t>		</a:t>
            </a:r>
            <a:r>
              <a:rPr lang="en-US" sz="2000" dirty="0">
                <a:cs typeface="+mj-cs"/>
              </a:rPr>
              <a:t>2.3</a:t>
            </a:r>
            <a:r>
              <a:rPr lang="th-TH" sz="2000" dirty="0">
                <a:cs typeface="+mj-cs"/>
              </a:rPr>
              <a:t> สามารถลบบทเรียนได้</a:t>
            </a:r>
          </a:p>
          <a:p>
            <a:r>
              <a:rPr lang="th-TH" sz="2000" dirty="0">
                <a:cs typeface="+mj-cs"/>
              </a:rPr>
              <a:t>		</a:t>
            </a:r>
            <a:r>
              <a:rPr lang="en-US" sz="2000" dirty="0">
                <a:cs typeface="+mj-cs"/>
              </a:rPr>
              <a:t>2.4 </a:t>
            </a:r>
            <a:r>
              <a:rPr lang="th-TH" sz="2000" dirty="0">
                <a:cs typeface="+mj-cs"/>
              </a:rPr>
              <a:t>สามารเพิ่มบทเรียนได้</a:t>
            </a:r>
          </a:p>
          <a:p>
            <a:r>
              <a:rPr lang="th-TH" sz="2000" dirty="0">
                <a:cs typeface="+mj-cs"/>
              </a:rPr>
              <a:t>	</a:t>
            </a:r>
            <a:r>
              <a:rPr lang="en-US" sz="2000" dirty="0">
                <a:cs typeface="+mj-cs"/>
              </a:rPr>
              <a:t>3. </a:t>
            </a:r>
            <a:r>
              <a:rPr lang="th-TH" sz="2000" dirty="0">
                <a:cs typeface="+mj-cs"/>
              </a:rPr>
              <a:t>สามารถเข้าดูประวัติการจัดการบทเรียนได้</a:t>
            </a:r>
          </a:p>
          <a:p>
            <a:r>
              <a:rPr lang="th-TH" sz="2000" dirty="0">
                <a:cs typeface="+mj-cs"/>
              </a:rPr>
              <a:t>	</a:t>
            </a:r>
            <a:r>
              <a:rPr lang="en-US" sz="2000" dirty="0">
                <a:cs typeface="+mj-cs"/>
              </a:rPr>
              <a:t>4.</a:t>
            </a:r>
            <a:r>
              <a:rPr lang="th-TH" sz="2000" dirty="0">
                <a:cs typeface="+mj-cs"/>
              </a:rPr>
              <a:t> สามารถเข้าดูประวัติการชำระเงินของ</a:t>
            </a:r>
            <a:r>
              <a:rPr lang="en-US" sz="2000" dirty="0">
                <a:cs typeface="+mj-cs"/>
              </a:rPr>
              <a:t> Mobile Application </a:t>
            </a:r>
            <a:r>
              <a:rPr lang="th-TH" sz="2000" dirty="0">
                <a:cs typeface="+mj-cs"/>
              </a:rPr>
              <a:t>ได้</a:t>
            </a:r>
          </a:p>
          <a:p>
            <a:r>
              <a:rPr lang="th-TH" sz="2000" dirty="0">
                <a:cs typeface="+mj-cs"/>
              </a:rPr>
              <a:t>	</a:t>
            </a:r>
            <a:r>
              <a:rPr lang="en-US" sz="2000" dirty="0">
                <a:cs typeface="+mj-cs"/>
              </a:rPr>
              <a:t>5.</a:t>
            </a:r>
            <a:r>
              <a:rPr lang="th-TH" sz="2000" dirty="0">
                <a:cs typeface="+mj-cs"/>
              </a:rPr>
              <a:t> สามารถเข้าดูสถิติการใช้งานบทเรียนของผู้ใช้งานทั้งหมดได้</a:t>
            </a:r>
          </a:p>
          <a:p>
            <a:r>
              <a:rPr lang="th-TH" sz="2000" dirty="0">
                <a:cs typeface="+mj-cs"/>
              </a:rPr>
              <a:t>	</a:t>
            </a:r>
            <a:r>
              <a:rPr lang="en-US" sz="2000" dirty="0">
                <a:cs typeface="+mj-cs"/>
              </a:rPr>
              <a:t>6. </a:t>
            </a:r>
            <a:r>
              <a:rPr lang="th-TH" sz="2000" dirty="0">
                <a:cs typeface="+mj-cs"/>
              </a:rPr>
              <a:t>สามารถเข้าดูสถิติการชำระเงินสำหรับแต่ละบทเรียนของผู้ใช้งานได้</a:t>
            </a:r>
          </a:p>
          <a:p>
            <a:r>
              <a:rPr lang="th-TH" sz="2000" dirty="0">
                <a:cs typeface="+mj-cs"/>
              </a:rPr>
              <a:t>	</a:t>
            </a:r>
            <a:r>
              <a:rPr lang="en-US" sz="2000" dirty="0">
                <a:cs typeface="+mj-cs"/>
              </a:rPr>
              <a:t>7. </a:t>
            </a:r>
            <a:r>
              <a:rPr lang="th-TH" sz="2000" dirty="0">
                <a:cs typeface="+mj-cs"/>
              </a:rPr>
              <a:t>สามารถเข้าดู </a:t>
            </a:r>
            <a:r>
              <a:rPr lang="en-US" sz="2000" dirty="0">
                <a:cs typeface="+mj-cs"/>
              </a:rPr>
              <a:t>Feedback </a:t>
            </a:r>
            <a:r>
              <a:rPr lang="th-TH" sz="2000" dirty="0">
                <a:cs typeface="+mj-cs"/>
              </a:rPr>
              <a:t>จากหน้าใน </a:t>
            </a:r>
            <a:r>
              <a:rPr lang="en-US" sz="2000" dirty="0">
                <a:cs typeface="+mj-cs"/>
              </a:rPr>
              <a:t>Mobile Application </a:t>
            </a:r>
            <a:r>
              <a:rPr lang="th-TH" sz="2000" dirty="0">
                <a:cs typeface="+mj-cs"/>
              </a:rPr>
              <a:t>ได้</a:t>
            </a:r>
          </a:p>
          <a:p>
            <a:r>
              <a:rPr lang="en-US" sz="2000" dirty="0">
                <a:cs typeface="+mj-cs"/>
              </a:rPr>
              <a:t>	*8.</a:t>
            </a:r>
            <a:r>
              <a:rPr lang="th-TH" sz="2000" dirty="0">
                <a:cs typeface="+mj-cs"/>
              </a:rPr>
              <a:t> สามารถจัดการสถานะ </a:t>
            </a:r>
            <a:r>
              <a:rPr lang="en-US" sz="2000" dirty="0">
                <a:cs typeface="+mj-cs"/>
              </a:rPr>
              <a:t>Active/</a:t>
            </a:r>
            <a:r>
              <a:rPr lang="en-US" sz="2000" dirty="0" err="1">
                <a:cs typeface="+mj-cs"/>
              </a:rPr>
              <a:t>Deactive</a:t>
            </a:r>
            <a:r>
              <a:rPr lang="en-US" sz="2000" dirty="0">
                <a:cs typeface="+mj-cs"/>
              </a:rPr>
              <a:t> </a:t>
            </a:r>
            <a:r>
              <a:rPr lang="th-TH" sz="2000" dirty="0">
                <a:cs typeface="+mj-cs"/>
              </a:rPr>
              <a:t>ของผู้ใช้งานได้</a:t>
            </a:r>
          </a:p>
          <a:p>
            <a:r>
              <a:rPr lang="en-US" sz="2000" dirty="0">
                <a:cs typeface="+mj-cs"/>
              </a:rPr>
              <a:t>	*9. </a:t>
            </a:r>
            <a:r>
              <a:rPr lang="th-TH" sz="2000" dirty="0">
                <a:cs typeface="+mj-cs"/>
              </a:rPr>
              <a:t>สามารถจัดการราคา </a:t>
            </a:r>
            <a:r>
              <a:rPr lang="en-US" sz="2000" dirty="0">
                <a:cs typeface="+mj-cs"/>
              </a:rPr>
              <a:t>– </a:t>
            </a:r>
            <a:r>
              <a:rPr lang="th-TH" sz="2000" dirty="0">
                <a:cs typeface="+mj-cs"/>
              </a:rPr>
              <a:t>โปรโมชั่น สำหรับบทเรียนได้</a:t>
            </a:r>
            <a:endParaRPr lang="en-US" sz="2000" dirty="0">
              <a:cs typeface="+mj-cs"/>
            </a:endParaRPr>
          </a:p>
          <a:p>
            <a:r>
              <a:rPr lang="en-US" sz="2000" dirty="0">
                <a:cs typeface="+mj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063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BFAF9-2D38-4DED-A9C7-BDD1501012FC}"/>
              </a:ext>
            </a:extLst>
          </p:cNvPr>
          <p:cNvSpPr txBox="1"/>
          <p:nvPr/>
        </p:nvSpPr>
        <p:spPr>
          <a:xfrm>
            <a:off x="1033670" y="649357"/>
            <a:ext cx="497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ความสัมพันธ์ของดาต้าเบส</a:t>
            </a:r>
            <a:endParaRPr lang="en-US" sz="3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77A12C-A2FB-4E1A-B4BB-FABE6BE7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32628"/>
              </p:ext>
            </p:extLst>
          </p:nvPr>
        </p:nvGraphicFramePr>
        <p:xfrm>
          <a:off x="1352332" y="2131060"/>
          <a:ext cx="15709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985">
                  <a:extLst>
                    <a:ext uri="{9D8B030D-6E8A-4147-A177-3AD203B41FA5}">
                      <a16:colId xmlns:a16="http://schemas.microsoft.com/office/drawing/2014/main" val="2927442754"/>
                    </a:ext>
                  </a:extLst>
                </a:gridCol>
              </a:tblGrid>
              <a:tr h="328252">
                <a:tc>
                  <a:txBody>
                    <a:bodyPr/>
                    <a:lstStyle/>
                    <a:p>
                      <a:r>
                        <a:rPr lang="en-US" dirty="0" err="1"/>
                        <a:t>Lesson_type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41217"/>
                  </a:ext>
                </a:extLst>
              </a:tr>
              <a:tr h="328252">
                <a:tc>
                  <a:txBody>
                    <a:bodyPr/>
                    <a:lstStyle/>
                    <a:p>
                      <a:r>
                        <a:rPr lang="en-US" dirty="0" err="1"/>
                        <a:t>Type_No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76980"/>
                  </a:ext>
                </a:extLst>
              </a:tr>
              <a:tr h="32825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9313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8C9DE7A-285E-4061-9906-A58D7D516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714893"/>
              </p:ext>
            </p:extLst>
          </p:nvPr>
        </p:nvGraphicFramePr>
        <p:xfrm>
          <a:off x="4401135" y="2131060"/>
          <a:ext cx="14593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346">
                  <a:extLst>
                    <a:ext uri="{9D8B030D-6E8A-4147-A177-3AD203B41FA5}">
                      <a16:colId xmlns:a16="http://schemas.microsoft.com/office/drawing/2014/main" val="224287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4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Lesson_type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04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Lesson_no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6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Img_path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0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4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Total_step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5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63946"/>
                  </a:ext>
                </a:extLst>
              </a:tr>
            </a:tbl>
          </a:graphicData>
        </a:graphic>
      </p:graphicFrame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88F58B2-D927-4250-8B76-ABB7866D3090}"/>
              </a:ext>
            </a:extLst>
          </p:cNvPr>
          <p:cNvCxnSpPr/>
          <p:nvPr/>
        </p:nvCxnSpPr>
        <p:spPr>
          <a:xfrm>
            <a:off x="2923317" y="2679700"/>
            <a:ext cx="1329716" cy="437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ECE5B1D-C639-43A4-AD9F-FB306DF1489F}"/>
              </a:ext>
            </a:extLst>
          </p:cNvPr>
          <p:cNvCxnSpPr/>
          <p:nvPr/>
        </p:nvCxnSpPr>
        <p:spPr>
          <a:xfrm flipV="1">
            <a:off x="5860481" y="3228340"/>
            <a:ext cx="1477818" cy="1302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E62C7-1A25-48E0-99FB-305AAFD447DF}"/>
              </a:ext>
            </a:extLst>
          </p:cNvPr>
          <p:cNvSpPr/>
          <p:nvPr/>
        </p:nvSpPr>
        <p:spPr>
          <a:xfrm>
            <a:off x="7399131" y="2131060"/>
            <a:ext cx="4174835" cy="2595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Detail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th-TH" dirty="0"/>
              <a:t>แบ่งออกเป็น </a:t>
            </a:r>
            <a:r>
              <a:rPr lang="en-US" dirty="0"/>
              <a:t>3 </a:t>
            </a:r>
            <a:r>
              <a:rPr lang="th-TH" dirty="0"/>
              <a:t>แบบตาม </a:t>
            </a:r>
            <a:r>
              <a:rPr lang="en-US" dirty="0" err="1"/>
              <a:t>LessonType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4370E0-743E-4B00-86B7-3767CA7B6EF1}"/>
              </a:ext>
            </a:extLst>
          </p:cNvPr>
          <p:cNvSpPr txBox="1"/>
          <p:nvPr/>
        </p:nvSpPr>
        <p:spPr>
          <a:xfrm>
            <a:off x="3024924" y="2355273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D67CE8-821B-446B-83AC-33CC8410BCEA}"/>
              </a:ext>
            </a:extLst>
          </p:cNvPr>
          <p:cNvSpPr txBox="1"/>
          <p:nvPr/>
        </p:nvSpPr>
        <p:spPr>
          <a:xfrm>
            <a:off x="3733418" y="3149954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B16BA8-B755-4474-B24B-7701CC34F1DD}"/>
              </a:ext>
            </a:extLst>
          </p:cNvPr>
          <p:cNvSpPr txBox="1"/>
          <p:nvPr/>
        </p:nvSpPr>
        <p:spPr>
          <a:xfrm>
            <a:off x="6096000" y="4161104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7DE3B3-E4CC-4960-89ED-8D9E1444CB00}"/>
              </a:ext>
            </a:extLst>
          </p:cNvPr>
          <p:cNvSpPr txBox="1"/>
          <p:nvPr/>
        </p:nvSpPr>
        <p:spPr>
          <a:xfrm>
            <a:off x="6764840" y="2756254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8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BFAF9-2D38-4DED-A9C7-BDD1501012FC}"/>
              </a:ext>
            </a:extLst>
          </p:cNvPr>
          <p:cNvSpPr txBox="1"/>
          <p:nvPr/>
        </p:nvSpPr>
        <p:spPr>
          <a:xfrm>
            <a:off x="1033670" y="649357"/>
            <a:ext cx="497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ความสัมพันธ์ของดาต้าเบส</a:t>
            </a:r>
            <a:endParaRPr lang="en-US" sz="3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77A12C-A2FB-4E1A-B4BB-FABE6BE7538C}"/>
              </a:ext>
            </a:extLst>
          </p:cNvPr>
          <p:cNvGraphicFramePr>
            <a:graphicFrameLocks noGrp="1"/>
          </p:cNvGraphicFramePr>
          <p:nvPr/>
        </p:nvGraphicFramePr>
        <p:xfrm>
          <a:off x="1352332" y="2131060"/>
          <a:ext cx="15709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985">
                  <a:extLst>
                    <a:ext uri="{9D8B030D-6E8A-4147-A177-3AD203B41FA5}">
                      <a16:colId xmlns:a16="http://schemas.microsoft.com/office/drawing/2014/main" val="2927442754"/>
                    </a:ext>
                  </a:extLst>
                </a:gridCol>
              </a:tblGrid>
              <a:tr h="328252">
                <a:tc>
                  <a:txBody>
                    <a:bodyPr/>
                    <a:lstStyle/>
                    <a:p>
                      <a:r>
                        <a:rPr lang="en-US" dirty="0" err="1"/>
                        <a:t>Lesson_type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41217"/>
                  </a:ext>
                </a:extLst>
              </a:tr>
              <a:tr h="328252">
                <a:tc>
                  <a:txBody>
                    <a:bodyPr/>
                    <a:lstStyle/>
                    <a:p>
                      <a:r>
                        <a:rPr lang="en-US" dirty="0" err="1"/>
                        <a:t>Type_No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76980"/>
                  </a:ext>
                </a:extLst>
              </a:tr>
              <a:tr h="32825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9313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8C9DE7A-285E-4061-9906-A58D7D516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50022"/>
              </p:ext>
            </p:extLst>
          </p:nvPr>
        </p:nvGraphicFramePr>
        <p:xfrm>
          <a:off x="4401135" y="2539939"/>
          <a:ext cx="145934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346">
                  <a:extLst>
                    <a:ext uri="{9D8B030D-6E8A-4147-A177-3AD203B41FA5}">
                      <a16:colId xmlns:a16="http://schemas.microsoft.com/office/drawing/2014/main" val="224287508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r>
                        <a:rPr lang="en-US" dirty="0"/>
                        <a:t>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4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Lesson_type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04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Lesson_no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6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Img_path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0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4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Total_step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5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6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Template_no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842972"/>
                  </a:ext>
                </a:extLst>
              </a:tr>
            </a:tbl>
          </a:graphicData>
        </a:graphic>
      </p:graphicFrame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88F58B2-D927-4250-8B76-ABB7866D3090}"/>
              </a:ext>
            </a:extLst>
          </p:cNvPr>
          <p:cNvCxnSpPr/>
          <p:nvPr/>
        </p:nvCxnSpPr>
        <p:spPr>
          <a:xfrm>
            <a:off x="2923317" y="2679700"/>
            <a:ext cx="1329716" cy="437573"/>
          </a:xfrm>
          <a:prstGeom prst="bentConnector3">
            <a:avLst>
              <a:gd name="adj1" fmla="val 44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ECE5B1D-C639-43A4-AD9F-FB306DF1489F}"/>
              </a:ext>
            </a:extLst>
          </p:cNvPr>
          <p:cNvCxnSpPr/>
          <p:nvPr/>
        </p:nvCxnSpPr>
        <p:spPr>
          <a:xfrm flipV="1">
            <a:off x="5860481" y="3228340"/>
            <a:ext cx="1477818" cy="1302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E62C7-1A25-48E0-99FB-305AAFD447DF}"/>
              </a:ext>
            </a:extLst>
          </p:cNvPr>
          <p:cNvSpPr/>
          <p:nvPr/>
        </p:nvSpPr>
        <p:spPr>
          <a:xfrm>
            <a:off x="7399131" y="2131060"/>
            <a:ext cx="4174835" cy="2595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Detail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th-TH" dirty="0"/>
              <a:t>แบ่งออกเป็น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endParaRPr lang="en-US" dirty="0"/>
          </a:p>
          <a:p>
            <a:pPr algn="ctr"/>
            <a:r>
              <a:rPr lang="en-US" dirty="0"/>
              <a:t> </a:t>
            </a:r>
            <a:r>
              <a:rPr lang="th-TH" dirty="0"/>
              <a:t>แบบตาม </a:t>
            </a:r>
            <a:r>
              <a:rPr lang="en-US" dirty="0" err="1"/>
              <a:t>Lessontemplate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4370E0-743E-4B00-86B7-3767CA7B6EF1}"/>
              </a:ext>
            </a:extLst>
          </p:cNvPr>
          <p:cNvSpPr txBox="1"/>
          <p:nvPr/>
        </p:nvSpPr>
        <p:spPr>
          <a:xfrm>
            <a:off x="3024924" y="2355273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D67CE8-821B-446B-83AC-33CC8410BCEA}"/>
              </a:ext>
            </a:extLst>
          </p:cNvPr>
          <p:cNvSpPr txBox="1"/>
          <p:nvPr/>
        </p:nvSpPr>
        <p:spPr>
          <a:xfrm>
            <a:off x="3703378" y="4790629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B16BA8-B755-4474-B24B-7701CC34F1DD}"/>
              </a:ext>
            </a:extLst>
          </p:cNvPr>
          <p:cNvSpPr txBox="1"/>
          <p:nvPr/>
        </p:nvSpPr>
        <p:spPr>
          <a:xfrm>
            <a:off x="6096000" y="4161104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7DE3B3-E4CC-4960-89ED-8D9E1444CB00}"/>
              </a:ext>
            </a:extLst>
          </p:cNvPr>
          <p:cNvSpPr txBox="1"/>
          <p:nvPr/>
        </p:nvSpPr>
        <p:spPr>
          <a:xfrm>
            <a:off x="6764840" y="2756254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endParaRPr lang="en-US" dirty="0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82D49186-AB4C-4210-98B0-8CC732DA6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30021"/>
              </p:ext>
            </p:extLst>
          </p:nvPr>
        </p:nvGraphicFramePr>
        <p:xfrm>
          <a:off x="618035" y="4345770"/>
          <a:ext cx="23464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434">
                  <a:extLst>
                    <a:ext uri="{9D8B030D-6E8A-4147-A177-3AD203B41FA5}">
                      <a16:colId xmlns:a16="http://schemas.microsoft.com/office/drawing/2014/main" val="2927442754"/>
                    </a:ext>
                  </a:extLst>
                </a:gridCol>
              </a:tblGrid>
              <a:tr h="328252">
                <a:tc>
                  <a:txBody>
                    <a:bodyPr/>
                    <a:lstStyle/>
                    <a:p>
                      <a:r>
                        <a:rPr lang="en-US" dirty="0" err="1"/>
                        <a:t>Lesson_template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41217"/>
                  </a:ext>
                </a:extLst>
              </a:tr>
              <a:tr h="328252">
                <a:tc>
                  <a:txBody>
                    <a:bodyPr/>
                    <a:lstStyle/>
                    <a:p>
                      <a:r>
                        <a:rPr lang="en-US" dirty="0" err="1"/>
                        <a:t>Lesson_type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76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Template_no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93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Template_name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82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Template_detail</a:t>
                      </a:r>
                      <a:r>
                        <a:rPr lang="en-US" dirty="0"/>
                        <a:t>(map)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09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304790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17EA86D-2E0F-44C1-9F9D-6FD034EC8B3A}"/>
              </a:ext>
            </a:extLst>
          </p:cNvPr>
          <p:cNvCxnSpPr/>
          <p:nvPr/>
        </p:nvCxnSpPr>
        <p:spPr>
          <a:xfrm rot="5400000">
            <a:off x="1380922" y="3537674"/>
            <a:ext cx="1117430" cy="498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D79FD6-CB0E-4E53-9BD8-946112940545}"/>
              </a:ext>
            </a:extLst>
          </p:cNvPr>
          <p:cNvSpPr txBox="1"/>
          <p:nvPr/>
        </p:nvSpPr>
        <p:spPr>
          <a:xfrm>
            <a:off x="2219435" y="3334620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C948F-A654-4160-A49E-5B8CE11D8991}"/>
              </a:ext>
            </a:extLst>
          </p:cNvPr>
          <p:cNvSpPr txBox="1"/>
          <p:nvPr/>
        </p:nvSpPr>
        <p:spPr>
          <a:xfrm>
            <a:off x="1854217" y="3879388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47DFBE-26ED-4F50-8EE9-3EB1D9240136}"/>
              </a:ext>
            </a:extLst>
          </p:cNvPr>
          <p:cNvCxnSpPr/>
          <p:nvPr/>
        </p:nvCxnSpPr>
        <p:spPr>
          <a:xfrm>
            <a:off x="2997367" y="4693166"/>
            <a:ext cx="1329716" cy="437573"/>
          </a:xfrm>
          <a:prstGeom prst="bentConnector3">
            <a:avLst>
              <a:gd name="adj1" fmla="val 44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3A41D2-CCFA-4359-947B-066B5A1CC079}"/>
              </a:ext>
            </a:extLst>
          </p:cNvPr>
          <p:cNvSpPr txBox="1"/>
          <p:nvPr/>
        </p:nvSpPr>
        <p:spPr>
          <a:xfrm>
            <a:off x="3112269" y="4294843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424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BFAF9-2D38-4DED-A9C7-BDD1501012FC}"/>
              </a:ext>
            </a:extLst>
          </p:cNvPr>
          <p:cNvSpPr txBox="1"/>
          <p:nvPr/>
        </p:nvSpPr>
        <p:spPr>
          <a:xfrm>
            <a:off x="1033670" y="649357"/>
            <a:ext cx="497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Content Detail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659B6-3932-4069-836A-5FEDD18619A8}"/>
              </a:ext>
            </a:extLst>
          </p:cNvPr>
          <p:cNvSpPr txBox="1"/>
          <p:nvPr/>
        </p:nvSpPr>
        <p:spPr>
          <a:xfrm>
            <a:off x="1033670" y="1676400"/>
            <a:ext cx="376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Lesson_Type</a:t>
            </a:r>
            <a:r>
              <a:rPr lang="en-US" dirty="0"/>
              <a:t> = Description</a:t>
            </a:r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A407F079-6231-4661-8D49-AA1FDD674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32209"/>
              </p:ext>
            </p:extLst>
          </p:nvPr>
        </p:nvGraphicFramePr>
        <p:xfrm>
          <a:off x="2917888" y="2426444"/>
          <a:ext cx="14593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346">
                  <a:extLst>
                    <a:ext uri="{9D8B030D-6E8A-4147-A177-3AD203B41FA5}">
                      <a16:colId xmlns:a16="http://schemas.microsoft.com/office/drawing/2014/main" val="224287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4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Lesson_type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04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Lesson_no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6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Img_path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0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4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Total_step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5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63946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4A9AAC4-00E2-4E79-8C3F-1DED489D69B3}"/>
              </a:ext>
            </a:extLst>
          </p:cNvPr>
          <p:cNvCxnSpPr/>
          <p:nvPr/>
        </p:nvCxnSpPr>
        <p:spPr>
          <a:xfrm flipV="1">
            <a:off x="4377234" y="3523724"/>
            <a:ext cx="1477818" cy="1302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7683A-6CC2-4297-A5FC-260A8DB8334C}"/>
              </a:ext>
            </a:extLst>
          </p:cNvPr>
          <p:cNvSpPr txBox="1"/>
          <p:nvPr/>
        </p:nvSpPr>
        <p:spPr>
          <a:xfrm>
            <a:off x="4612753" y="4456488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25411-1117-42E9-BCF7-A498A28C4E72}"/>
              </a:ext>
            </a:extLst>
          </p:cNvPr>
          <p:cNvSpPr txBox="1"/>
          <p:nvPr/>
        </p:nvSpPr>
        <p:spPr>
          <a:xfrm>
            <a:off x="5281593" y="3051638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EECF8C6-FFA2-4692-887A-B3A308A8F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66045"/>
              </p:ext>
            </p:extLst>
          </p:nvPr>
        </p:nvGraphicFramePr>
        <p:xfrm>
          <a:off x="5855052" y="2426444"/>
          <a:ext cx="2581564" cy="250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564">
                  <a:extLst>
                    <a:ext uri="{9D8B030D-6E8A-4147-A177-3AD203B41FA5}">
                      <a16:colId xmlns:a16="http://schemas.microsoft.com/office/drawing/2014/main" val="2596364819"/>
                    </a:ext>
                  </a:extLst>
                </a:gridCol>
              </a:tblGrid>
              <a:tr h="417689">
                <a:tc>
                  <a:txBody>
                    <a:bodyPr/>
                    <a:lstStyle/>
                    <a:p>
                      <a:r>
                        <a:rPr lang="en-US" dirty="0"/>
                        <a:t>Content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3444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Content_detail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11937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Translate_Content_detail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82227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33588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80519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6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00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BFAF9-2D38-4DED-A9C7-BDD1501012FC}"/>
              </a:ext>
            </a:extLst>
          </p:cNvPr>
          <p:cNvSpPr txBox="1"/>
          <p:nvPr/>
        </p:nvSpPr>
        <p:spPr>
          <a:xfrm>
            <a:off x="1033670" y="649357"/>
            <a:ext cx="497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Content Detail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659B6-3932-4069-836A-5FEDD18619A8}"/>
              </a:ext>
            </a:extLst>
          </p:cNvPr>
          <p:cNvSpPr txBox="1"/>
          <p:nvPr/>
        </p:nvSpPr>
        <p:spPr>
          <a:xfrm>
            <a:off x="1033670" y="1676400"/>
            <a:ext cx="376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Lesson_Type</a:t>
            </a:r>
            <a:r>
              <a:rPr lang="en-US" dirty="0"/>
              <a:t> = Example</a:t>
            </a:r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A407F079-6231-4661-8D49-AA1FDD674C6E}"/>
              </a:ext>
            </a:extLst>
          </p:cNvPr>
          <p:cNvGraphicFramePr>
            <a:graphicFrameLocks noGrp="1"/>
          </p:cNvGraphicFramePr>
          <p:nvPr/>
        </p:nvGraphicFramePr>
        <p:xfrm>
          <a:off x="2917888" y="2426444"/>
          <a:ext cx="14593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346">
                  <a:extLst>
                    <a:ext uri="{9D8B030D-6E8A-4147-A177-3AD203B41FA5}">
                      <a16:colId xmlns:a16="http://schemas.microsoft.com/office/drawing/2014/main" val="224287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4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Lesson_type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04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Lesson_no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6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Img_path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0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4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Total_step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5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63946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4A9AAC4-00E2-4E79-8C3F-1DED489D69B3}"/>
              </a:ext>
            </a:extLst>
          </p:cNvPr>
          <p:cNvCxnSpPr/>
          <p:nvPr/>
        </p:nvCxnSpPr>
        <p:spPr>
          <a:xfrm flipV="1">
            <a:off x="4377234" y="3523724"/>
            <a:ext cx="1477818" cy="1302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7683A-6CC2-4297-A5FC-260A8DB8334C}"/>
              </a:ext>
            </a:extLst>
          </p:cNvPr>
          <p:cNvSpPr txBox="1"/>
          <p:nvPr/>
        </p:nvSpPr>
        <p:spPr>
          <a:xfrm>
            <a:off x="4612753" y="4456488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25411-1117-42E9-BCF7-A498A28C4E72}"/>
              </a:ext>
            </a:extLst>
          </p:cNvPr>
          <p:cNvSpPr txBox="1"/>
          <p:nvPr/>
        </p:nvSpPr>
        <p:spPr>
          <a:xfrm>
            <a:off x="5281593" y="3051638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EECF8C6-FFA2-4692-887A-B3A308A8F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99086"/>
              </p:ext>
            </p:extLst>
          </p:nvPr>
        </p:nvGraphicFramePr>
        <p:xfrm>
          <a:off x="5855052" y="2426444"/>
          <a:ext cx="2581564" cy="250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564">
                  <a:extLst>
                    <a:ext uri="{9D8B030D-6E8A-4147-A177-3AD203B41FA5}">
                      <a16:colId xmlns:a16="http://schemas.microsoft.com/office/drawing/2014/main" val="2596364819"/>
                    </a:ext>
                  </a:extLst>
                </a:gridCol>
              </a:tblGrid>
              <a:tr h="417689">
                <a:tc>
                  <a:txBody>
                    <a:bodyPr/>
                    <a:lstStyle/>
                    <a:p>
                      <a:r>
                        <a:rPr lang="en-US" dirty="0"/>
                        <a:t>Content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3444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Content_detail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11937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US" dirty="0" err="1"/>
                        <a:t>Translate_Content_detail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82227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Structure Type(map)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33588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Word Type(map)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80519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6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0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BFAF9-2D38-4DED-A9C7-BDD1501012FC}"/>
              </a:ext>
            </a:extLst>
          </p:cNvPr>
          <p:cNvSpPr txBox="1"/>
          <p:nvPr/>
        </p:nvSpPr>
        <p:spPr>
          <a:xfrm>
            <a:off x="1033670" y="649357"/>
            <a:ext cx="497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Content Detail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659B6-3932-4069-836A-5FEDD18619A8}"/>
              </a:ext>
            </a:extLst>
          </p:cNvPr>
          <p:cNvSpPr txBox="1"/>
          <p:nvPr/>
        </p:nvSpPr>
        <p:spPr>
          <a:xfrm>
            <a:off x="1033670" y="1676400"/>
            <a:ext cx="376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Lesson_Type</a:t>
            </a:r>
            <a:r>
              <a:rPr lang="en-US" dirty="0"/>
              <a:t> = Test</a:t>
            </a:r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A407F079-6231-4661-8D49-AA1FDD674C6E}"/>
              </a:ext>
            </a:extLst>
          </p:cNvPr>
          <p:cNvGraphicFramePr>
            <a:graphicFrameLocks noGrp="1"/>
          </p:cNvGraphicFramePr>
          <p:nvPr/>
        </p:nvGraphicFramePr>
        <p:xfrm>
          <a:off x="2917888" y="2426444"/>
          <a:ext cx="14593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346">
                  <a:extLst>
                    <a:ext uri="{9D8B030D-6E8A-4147-A177-3AD203B41FA5}">
                      <a16:colId xmlns:a16="http://schemas.microsoft.com/office/drawing/2014/main" val="224287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4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Lesson_type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04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Lesson_no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6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Img_path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0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4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Total_step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5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63946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4A9AAC4-00E2-4E79-8C3F-1DED489D69B3}"/>
              </a:ext>
            </a:extLst>
          </p:cNvPr>
          <p:cNvCxnSpPr/>
          <p:nvPr/>
        </p:nvCxnSpPr>
        <p:spPr>
          <a:xfrm flipV="1">
            <a:off x="4377234" y="3523724"/>
            <a:ext cx="1477818" cy="1302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7683A-6CC2-4297-A5FC-260A8DB8334C}"/>
              </a:ext>
            </a:extLst>
          </p:cNvPr>
          <p:cNvSpPr txBox="1"/>
          <p:nvPr/>
        </p:nvSpPr>
        <p:spPr>
          <a:xfrm>
            <a:off x="4612753" y="4456488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25411-1117-42E9-BCF7-A498A28C4E72}"/>
              </a:ext>
            </a:extLst>
          </p:cNvPr>
          <p:cNvSpPr txBox="1"/>
          <p:nvPr/>
        </p:nvSpPr>
        <p:spPr>
          <a:xfrm>
            <a:off x="5281593" y="3051638"/>
            <a:ext cx="6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</a:t>
            </a:r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EECF8C6-FFA2-4692-887A-B3A308A8F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75157"/>
              </p:ext>
            </p:extLst>
          </p:nvPr>
        </p:nvGraphicFramePr>
        <p:xfrm>
          <a:off x="5855052" y="2426444"/>
          <a:ext cx="2581564" cy="250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564">
                  <a:extLst>
                    <a:ext uri="{9D8B030D-6E8A-4147-A177-3AD203B41FA5}">
                      <a16:colId xmlns:a16="http://schemas.microsoft.com/office/drawing/2014/main" val="2596364819"/>
                    </a:ext>
                  </a:extLst>
                </a:gridCol>
              </a:tblGrid>
              <a:tr h="417689">
                <a:tc>
                  <a:txBody>
                    <a:bodyPr/>
                    <a:lstStyle/>
                    <a:p>
                      <a:r>
                        <a:rPr lang="en-US" dirty="0"/>
                        <a:t>Content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3444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Content_detail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11937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US" dirty="0" err="1"/>
                        <a:t>Translate_Content_detail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82227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Choice(Array[map])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33588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80519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6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40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899</Words>
  <Application>Microsoft Office PowerPoint</Application>
  <PresentationFormat>Widescreen</PresentationFormat>
  <Paragraphs>237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73</cp:revision>
  <dcterms:created xsi:type="dcterms:W3CDTF">2021-07-13T02:11:14Z</dcterms:created>
  <dcterms:modified xsi:type="dcterms:W3CDTF">2021-07-15T08:26:28Z</dcterms:modified>
</cp:coreProperties>
</file>