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2" y="80647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Hackathon  2018</a:t>
            </a:r>
            <a:endParaRPr/>
          </a:p>
        </p:txBody>
      </p:sp>
      <p:sp>
        <p:nvSpPr>
          <p:cNvPr id="64" name="Shape 64"/>
          <p:cNvSpPr txBox="1"/>
          <p:nvPr>
            <p:ph idx="1" type="subTitle"/>
          </p:nvPr>
        </p:nvSpPr>
        <p:spPr>
          <a:xfrm>
            <a:off x="1680300" y="2714175"/>
            <a:ext cx="5783400" cy="1595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By  </a:t>
            </a:r>
            <a:endParaRPr/>
          </a:p>
          <a:p>
            <a:pPr indent="0" lvl="0" marL="0">
              <a:spcBef>
                <a:spcPts val="0"/>
              </a:spcBef>
              <a:spcAft>
                <a:spcPts val="0"/>
              </a:spcAft>
              <a:buNone/>
            </a:pPr>
            <a:r>
              <a:rPr lang="en-GB"/>
              <a:t>Moushumi  </a:t>
            </a:r>
            <a:endParaRPr/>
          </a:p>
          <a:p>
            <a:pPr indent="0" lvl="0" marL="0">
              <a:spcBef>
                <a:spcPts val="0"/>
              </a:spcBef>
              <a:spcAft>
                <a:spcPts val="0"/>
              </a:spcAft>
              <a:buNone/>
            </a:pPr>
            <a:r>
              <a:rPr lang="en-GB"/>
              <a:t>Thanakrit</a:t>
            </a:r>
            <a:endParaRPr/>
          </a:p>
          <a:p>
            <a:pPr indent="0" lvl="0" marL="0">
              <a:spcBef>
                <a:spcPts val="0"/>
              </a:spcBef>
              <a:spcAft>
                <a:spcPts val="0"/>
              </a:spcAft>
              <a:buNone/>
            </a:pPr>
            <a:r>
              <a:rPr lang="en-GB"/>
              <a:t>William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The  Problem </a:t>
            </a:r>
            <a:endParaRPr/>
          </a:p>
        </p:txBody>
      </p:sp>
      <p:sp>
        <p:nvSpPr>
          <p:cNvPr id="70" name="Shape 7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Students  finding  difficulty  in  organising  a spare  time    </a:t>
            </a:r>
            <a:endParaRPr/>
          </a:p>
          <a:p>
            <a:pPr indent="-342900" lvl="0" marL="457200" rtl="0">
              <a:spcBef>
                <a:spcPts val="0"/>
              </a:spcBef>
              <a:spcAft>
                <a:spcPts val="0"/>
              </a:spcAft>
              <a:buSzPts val="1800"/>
              <a:buChar char="-"/>
            </a:pPr>
            <a:r>
              <a:rPr lang="en-GB"/>
              <a:t>Less  socializing    </a:t>
            </a:r>
            <a:endParaRPr/>
          </a:p>
          <a:p>
            <a:pPr indent="-342900" lvl="0" marL="457200">
              <a:spcBef>
                <a:spcPts val="0"/>
              </a:spcBef>
              <a:spcAft>
                <a:spcPts val="0"/>
              </a:spcAft>
              <a:buSzPts val="1800"/>
              <a:buChar char="-"/>
            </a:pPr>
            <a:r>
              <a:rPr lang="en-GB"/>
              <a:t>At university, students are facing constant pressures from course work Often, students experience loneliness at university and lack of social connection. Lack of help and support if they are facing issues both mentally and academically.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The  Solution </a:t>
            </a:r>
            <a:endParaRPr/>
          </a:p>
        </p:txBody>
      </p:sp>
      <p:sp>
        <p:nvSpPr>
          <p:cNvPr id="76" name="Shape 7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The main goal of our app is to encourage students to socialise with their peers and make quality connections during their time at university. </a:t>
            </a:r>
            <a:endParaRPr/>
          </a:p>
          <a:p>
            <a:pPr indent="-342900" lvl="0" marL="457200" rtl="0">
              <a:spcBef>
                <a:spcPts val="0"/>
              </a:spcBef>
              <a:spcAft>
                <a:spcPts val="0"/>
              </a:spcAft>
              <a:buSzPts val="1800"/>
              <a:buChar char="-"/>
            </a:pPr>
            <a:r>
              <a:rPr lang="en-GB"/>
              <a:t>This not only allows them to solve each other’s problems, the connections they make at university could benefit them even outside of university </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GB"/>
              <a:t>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The  Idea </a:t>
            </a:r>
            <a:endParaRPr/>
          </a:p>
        </p:txBody>
      </p:sp>
      <p:sp>
        <p:nvSpPr>
          <p:cNvPr id="82" name="Shape 8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						</a:t>
            </a:r>
            <a:r>
              <a:rPr lang="en-GB" sz="3000"/>
              <a:t>BuzzME</a:t>
            </a:r>
            <a:endParaRPr sz="3000"/>
          </a:p>
          <a:p>
            <a:pPr indent="-342900" lvl="0" marL="457200" rtl="0">
              <a:spcBef>
                <a:spcPts val="1600"/>
              </a:spcBef>
              <a:spcAft>
                <a:spcPts val="0"/>
              </a:spcAft>
              <a:buSzPts val="1800"/>
              <a:buChar char="-"/>
            </a:pPr>
            <a:r>
              <a:rPr lang="en-GB"/>
              <a:t>BuzzMe   is  an   calendar  sharing  website  that  helps  connect  people  with the  same  free  time  and the  similar  interest  they  have.   </a:t>
            </a:r>
            <a:endParaRPr/>
          </a:p>
          <a:p>
            <a:pPr indent="-342900" lvl="0" marL="457200" rtl="0">
              <a:spcBef>
                <a:spcPts val="0"/>
              </a:spcBef>
              <a:spcAft>
                <a:spcPts val="0"/>
              </a:spcAft>
              <a:buSzPts val="1800"/>
              <a:buChar char="-"/>
            </a:pPr>
            <a:r>
              <a:rPr lang="en-GB"/>
              <a:t>The  website finds free  time  for people  then  compares  the  same time  with  their  friends  and   matched  people gets  an  invitation .</a:t>
            </a:r>
            <a:endParaRPr/>
          </a:p>
          <a:p>
            <a:pPr indent="-342900" lvl="0" marL="457200" rtl="0">
              <a:spcBef>
                <a:spcPts val="0"/>
              </a:spcBef>
              <a:spcAft>
                <a:spcPts val="0"/>
              </a:spcAft>
              <a:buSzPts val="1800"/>
              <a:buChar char="-"/>
            </a:pPr>
            <a:r>
              <a:rPr lang="en-GB"/>
              <a:t>Finds  spare  time from  the busy schedule.</a:t>
            </a:r>
            <a:endParaRPr/>
          </a:p>
          <a:p>
            <a:pPr indent="-342900" lvl="0" marL="457200" rtl="0">
              <a:spcBef>
                <a:spcPts val="0"/>
              </a:spcBef>
              <a:spcAft>
                <a:spcPts val="0"/>
              </a:spcAft>
              <a:buSzPts val="1800"/>
              <a:buChar char="-"/>
            </a:pPr>
            <a:r>
              <a:rPr lang="en-GB"/>
              <a:t>Compares  spare  time  with  the  connected people.</a:t>
            </a:r>
            <a:endParaRPr/>
          </a:p>
          <a:p>
            <a:pPr indent="-342900" lvl="0" marL="457200">
              <a:spcBef>
                <a:spcPts val="0"/>
              </a:spcBef>
              <a:spcAft>
                <a:spcPts val="0"/>
              </a:spcAft>
              <a:buSzPts val="1800"/>
              <a:buChar char="-"/>
            </a:pPr>
            <a:r>
              <a:rPr lang="en-GB"/>
              <a:t>Suggest people to connect with  matched  free  time.</a:t>
            </a:r>
            <a:endParaRPr/>
          </a:p>
          <a:p>
            <a:pPr indent="0" lvl="0" marL="0">
              <a:spcBef>
                <a:spcPts val="1600"/>
              </a:spcBef>
              <a:spcAft>
                <a:spcPts val="1600"/>
              </a:spcAft>
              <a:buNone/>
            </a:pPr>
            <a:r>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How  we created  our  idea</a:t>
            </a:r>
            <a:endParaRPr/>
          </a:p>
        </p:txBody>
      </p:sp>
      <p:sp>
        <p:nvSpPr>
          <p:cNvPr id="88" name="Shape 8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Platforms  Used  </a:t>
            </a:r>
            <a:endParaRPr/>
          </a:p>
          <a:p>
            <a:pPr indent="-342900" lvl="0" marL="457200" rtl="0">
              <a:spcBef>
                <a:spcPts val="1600"/>
              </a:spcBef>
              <a:spcAft>
                <a:spcPts val="0"/>
              </a:spcAft>
              <a:buSzPts val="1800"/>
              <a:buChar char="-"/>
            </a:pPr>
            <a:r>
              <a:rPr lang="en-GB"/>
              <a:t>Front - End </a:t>
            </a:r>
            <a:endParaRPr/>
          </a:p>
          <a:p>
            <a:pPr indent="0" lvl="0" marL="0" rtl="0">
              <a:spcBef>
                <a:spcPts val="1600"/>
              </a:spcBef>
              <a:spcAft>
                <a:spcPts val="0"/>
              </a:spcAft>
              <a:buNone/>
            </a:pPr>
            <a:r>
              <a:rPr lang="en-GB"/>
              <a:t>	- Angular (5) (TypeScript &amp;  bootstrap)</a:t>
            </a:r>
            <a:endParaRPr/>
          </a:p>
          <a:p>
            <a:pPr indent="0" lvl="0" marL="0" rtl="0">
              <a:spcBef>
                <a:spcPts val="1600"/>
              </a:spcBef>
              <a:spcAft>
                <a:spcPts val="0"/>
              </a:spcAft>
              <a:buNone/>
            </a:pPr>
            <a:r>
              <a:rPr lang="en-GB"/>
              <a:t>	- FullCalendar</a:t>
            </a:r>
            <a:endParaRPr/>
          </a:p>
          <a:p>
            <a:pPr indent="-342900" lvl="0" marL="457200" rtl="0">
              <a:spcBef>
                <a:spcPts val="1600"/>
              </a:spcBef>
              <a:spcAft>
                <a:spcPts val="0"/>
              </a:spcAft>
              <a:buSzPts val="1800"/>
              <a:buChar char="-"/>
            </a:pPr>
            <a:r>
              <a:rPr lang="en-GB"/>
              <a:t>Back-End </a:t>
            </a:r>
            <a:endParaRPr/>
          </a:p>
          <a:p>
            <a:pPr indent="0" lvl="0" marL="0" rtl="0">
              <a:spcBef>
                <a:spcPts val="1600"/>
              </a:spcBef>
              <a:spcAft>
                <a:spcPts val="0"/>
              </a:spcAft>
              <a:buNone/>
            </a:pPr>
            <a:r>
              <a:rPr lang="en-GB"/>
              <a:t>	- Node Js  Express (JavaScript)</a:t>
            </a:r>
            <a:endParaRPr/>
          </a:p>
          <a:p>
            <a:pPr indent="0" lvl="0" marL="0" rtl="0">
              <a:spcBef>
                <a:spcPts val="1600"/>
              </a:spcBef>
              <a:spcAft>
                <a:spcPts val="0"/>
              </a:spcAft>
              <a:buNone/>
            </a:pPr>
            <a:r>
              <a:rPr lang="en-GB"/>
              <a:t>		</a:t>
            </a:r>
            <a:endParaRPr/>
          </a:p>
          <a:p>
            <a:pPr indent="0" lvl="0" marL="0">
              <a:spcBef>
                <a:spcPts val="1600"/>
              </a:spcBef>
              <a:spcAft>
                <a:spcPts val="1600"/>
              </a:spcAft>
              <a:buNone/>
            </a:pP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Conclusion </a:t>
            </a:r>
            <a:endParaRPr/>
          </a:p>
        </p:txBody>
      </p:sp>
      <p:sp>
        <p:nvSpPr>
          <p:cNvPr id="94" name="Shape 9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Application is not complete yet.</a:t>
            </a:r>
            <a:endParaRPr/>
          </a:p>
          <a:p>
            <a:pPr indent="-342900" lvl="0" marL="457200" rtl="0">
              <a:spcBef>
                <a:spcPts val="0"/>
              </a:spcBef>
              <a:spcAft>
                <a:spcPts val="0"/>
              </a:spcAft>
              <a:buSzPts val="1800"/>
              <a:buChar char="-"/>
            </a:pPr>
            <a:r>
              <a:rPr lang="en-GB"/>
              <a:t>Future works</a:t>
            </a:r>
            <a:endParaRPr/>
          </a:p>
          <a:p>
            <a:pPr indent="-317500" lvl="1" marL="914400" rtl="0">
              <a:spcBef>
                <a:spcPts val="0"/>
              </a:spcBef>
              <a:spcAft>
                <a:spcPts val="0"/>
              </a:spcAft>
              <a:buSzPts val="1400"/>
              <a:buChar char="-"/>
            </a:pPr>
            <a:r>
              <a:rPr lang="en-GB"/>
              <a:t>Implements all discussed functionalities.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