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1" r:id="rId4"/>
    <p:sldId id="272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3923-1778-4AF5-B368-F013E52106EB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A8CD-7C6A-4EDA-B4CC-ECCC8248EF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anapal.p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VAC on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Thanapal</a:t>
            </a:r>
            <a:r>
              <a:rPr lang="en-US" dirty="0" smtClean="0"/>
              <a:t> P</a:t>
            </a:r>
          </a:p>
          <a:p>
            <a:r>
              <a:rPr lang="en-US" dirty="0" smtClean="0"/>
              <a:t>Associate Professor Senior</a:t>
            </a:r>
          </a:p>
          <a:p>
            <a:r>
              <a:rPr lang="en-US" dirty="0" smtClean="0"/>
              <a:t>Vellore Institute of Technology, Vellore</a:t>
            </a:r>
          </a:p>
          <a:p>
            <a:r>
              <a:rPr lang="en-US" dirty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hanapal.p@vit.ac.in</a:t>
            </a:r>
            <a:endParaRPr lang="en-US" dirty="0" smtClean="0"/>
          </a:p>
          <a:p>
            <a:r>
              <a:rPr lang="en-US" dirty="0" smtClean="0"/>
              <a:t>9994311188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981075"/>
            <a:ext cx="7048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042988"/>
            <a:ext cx="72961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814388"/>
            <a:ext cx="76295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47725"/>
            <a:ext cx="79819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709613"/>
            <a:ext cx="80486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814388"/>
            <a:ext cx="74866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19150"/>
            <a:ext cx="79438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21637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      INTRODUCTION  TO   </a:t>
            </a:r>
            <a:r>
              <a:rPr lang="en-US" b="1" dirty="0" smtClean="0"/>
              <a:t>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1637"/>
            <a:ext cx="8229600" cy="4525963"/>
          </a:xfrm>
        </p:spPr>
        <p:txBody>
          <a:bodyPr/>
          <a:lstStyle/>
          <a:p>
            <a:endParaRPr lang="en-US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r>
              <a:rPr lang="en-US" b="1" dirty="0" smtClean="0">
                <a:latin typeface="Arial Black" pitchFamily="34" charset="0"/>
              </a:rPr>
              <a:t>WHAT ?????????????????????</a:t>
            </a:r>
            <a:endParaRPr lang="en-IN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366712"/>
            <a:ext cx="8153400" cy="612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37" y="371475"/>
            <a:ext cx="8162925" cy="611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            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624806"/>
            <a:ext cx="6896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971550"/>
            <a:ext cx="68770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INTRODUCTION(Cont.)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2" y="1653381"/>
            <a:ext cx="69627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INTRODUCTION(Cont.)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748631"/>
            <a:ext cx="7105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081088"/>
            <a:ext cx="69913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On-screen Show (4:3)</PresentationFormat>
  <Paragraphs>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VAC on JAVA Programming</vt:lpstr>
      <vt:lpstr>       INTRODUCTION  TO   JAVA</vt:lpstr>
      <vt:lpstr>PowerPoint Presentation</vt:lpstr>
      <vt:lpstr>PowerPoint Presentation</vt:lpstr>
      <vt:lpstr>             INTRODUCTION</vt:lpstr>
      <vt:lpstr>PowerPoint Presentation</vt:lpstr>
      <vt:lpstr>INTRODUCTION(Cont.)</vt:lpstr>
      <vt:lpstr>INTRODUCTION(Cont.)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9</cp:revision>
  <dcterms:created xsi:type="dcterms:W3CDTF">2012-04-20T14:24:11Z</dcterms:created>
  <dcterms:modified xsi:type="dcterms:W3CDTF">2024-02-20T07:39:15Z</dcterms:modified>
</cp:coreProperties>
</file>