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0A5-4118-4B09-80DF-462BAEFE5D4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D1B-C5B6-4E1A-A0AF-5FAA9A7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0A5-4118-4B09-80DF-462BAEFE5D4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D1B-C5B6-4E1A-A0AF-5FAA9A7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0A5-4118-4B09-80DF-462BAEFE5D4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D1B-C5B6-4E1A-A0AF-5FAA9A7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0A5-4118-4B09-80DF-462BAEFE5D4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D1B-C5B6-4E1A-A0AF-5FAA9A7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0A5-4118-4B09-80DF-462BAEFE5D4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D1B-C5B6-4E1A-A0AF-5FAA9A7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0A5-4118-4B09-80DF-462BAEFE5D4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D1B-C5B6-4E1A-A0AF-5FAA9A7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0A5-4118-4B09-80DF-462BAEFE5D4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D1B-C5B6-4E1A-A0AF-5FAA9A7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0A5-4118-4B09-80DF-462BAEFE5D4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D1B-C5B6-4E1A-A0AF-5FAA9A7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0A5-4118-4B09-80DF-462BAEFE5D4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D1B-C5B6-4E1A-A0AF-5FAA9A7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0A5-4118-4B09-80DF-462BAEFE5D4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D1B-C5B6-4E1A-A0AF-5FAA9A7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0A5-4118-4B09-80DF-462BAEFE5D4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D1B-C5B6-4E1A-A0AF-5FAA9A7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30A5-4118-4B09-80DF-462BAEFE5D49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FD1B-C5B6-4E1A-A0AF-5FAA9A7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057275"/>
            <a:ext cx="79057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709613"/>
            <a:ext cx="763905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919163"/>
            <a:ext cx="78771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76009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76581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966788"/>
            <a:ext cx="779145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6771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9533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71575"/>
            <a:ext cx="7162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6381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0"/>
            <a:ext cx="79914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dirty="0" smtClean="0"/>
              <a:t>                     -(15.02.2012)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62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781050"/>
            <a:ext cx="7715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63531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0"/>
            <a:ext cx="4000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74009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"/>
            <a:ext cx="4000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724400"/>
            <a:ext cx="41243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538288"/>
            <a:ext cx="80486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1338263"/>
            <a:ext cx="75628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857250"/>
            <a:ext cx="79057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75819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1042988"/>
            <a:ext cx="78200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57263"/>
            <a:ext cx="77724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77914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5914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1028700"/>
            <a:ext cx="76771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75914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77247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77533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871538"/>
            <a:ext cx="80295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38200"/>
            <a:ext cx="78009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On-screen Show (4:3)</PresentationFormat>
  <Paragraphs>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PROGRAMMING IN JAVA</vt:lpstr>
      <vt:lpstr>INTERFACES                      -(15.02.2012)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vengadesh</cp:lastModifiedBy>
  <cp:revision>4</cp:revision>
  <dcterms:created xsi:type="dcterms:W3CDTF">2012-04-20T18:37:17Z</dcterms:created>
  <dcterms:modified xsi:type="dcterms:W3CDTF">2012-04-23T14:16:16Z</dcterms:modified>
</cp:coreProperties>
</file>