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97A6-3B01-45C1-83A4-947CAE3386ED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BD52-491D-4EC8-BF4B-B8263925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97A6-3B01-45C1-83A4-947CAE3386ED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BD52-491D-4EC8-BF4B-B8263925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97A6-3B01-45C1-83A4-947CAE3386ED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BD52-491D-4EC8-BF4B-B8263925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97A6-3B01-45C1-83A4-947CAE3386ED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BD52-491D-4EC8-BF4B-B8263925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97A6-3B01-45C1-83A4-947CAE3386ED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BD52-491D-4EC8-BF4B-B8263925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97A6-3B01-45C1-83A4-947CAE3386ED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BD52-491D-4EC8-BF4B-B8263925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97A6-3B01-45C1-83A4-947CAE3386ED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BD52-491D-4EC8-BF4B-B8263925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97A6-3B01-45C1-83A4-947CAE3386ED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BD52-491D-4EC8-BF4B-B8263925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97A6-3B01-45C1-83A4-947CAE3386ED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BD52-491D-4EC8-BF4B-B8263925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97A6-3B01-45C1-83A4-947CAE3386ED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BD52-491D-4EC8-BF4B-B8263925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97A6-3B01-45C1-83A4-947CAE3386ED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BD52-491D-4EC8-BF4B-B8263925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597A6-3B01-45C1-83A4-947CAE3386ED}" type="datetimeFigureOut">
              <a:rPr lang="en-US" smtClean="0"/>
              <a:pPr/>
              <a:t>4/23/2012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1BD52-491D-4EC8-BF4B-B8263925C3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563" y="1171575"/>
            <a:ext cx="776287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04888"/>
            <a:ext cx="79248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8" y="1052513"/>
            <a:ext cx="80105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79914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505200"/>
            <a:ext cx="49720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488" y="938213"/>
            <a:ext cx="743902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" y="995363"/>
            <a:ext cx="79724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" y="1504950"/>
            <a:ext cx="77533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895350"/>
            <a:ext cx="812482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76676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PACKAGES</a:t>
            </a:r>
            <a:br>
              <a:rPr lang="en-US" dirty="0" smtClean="0"/>
            </a:br>
            <a:r>
              <a:rPr lang="en-US" dirty="0" smtClean="0"/>
              <a:t>                   -(</a:t>
            </a:r>
            <a:r>
              <a:rPr lang="en-US" dirty="0" smtClean="0"/>
              <a:t>27.02.2012,29.02.2012)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929" y="1600200"/>
            <a:ext cx="754014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75914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8" y="690563"/>
            <a:ext cx="774382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8" y="1371600"/>
            <a:ext cx="75533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25" y="1214438"/>
            <a:ext cx="76771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3" y="1276350"/>
            <a:ext cx="76485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066800"/>
            <a:ext cx="78867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262063"/>
            <a:ext cx="78867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78105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70770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543300"/>
            <a:ext cx="71723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3" y="757238"/>
            <a:ext cx="76866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On-screen Show (4:3)</PresentationFormat>
  <Paragraphs>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PROGRAMMING IN JAVA</vt:lpstr>
      <vt:lpstr>PACKAGES                    -(27.02.2012,29.02.2012)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JAVA</dc:title>
  <dc:creator>Babu</dc:creator>
  <cp:lastModifiedBy>vengadesh</cp:lastModifiedBy>
  <cp:revision>5</cp:revision>
  <dcterms:created xsi:type="dcterms:W3CDTF">2012-04-20T18:21:58Z</dcterms:created>
  <dcterms:modified xsi:type="dcterms:W3CDTF">2012-04-23T14:17:51Z</dcterms:modified>
</cp:coreProperties>
</file>