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233A-49EA-4970-B8F4-FCD490B8488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46667-F7DB-4474-921A-E5925A22F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919163"/>
            <a:ext cx="78105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543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800100"/>
            <a:ext cx="7943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895350"/>
            <a:ext cx="76771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804863"/>
            <a:ext cx="75723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804863"/>
            <a:ext cx="81343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8200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52863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8581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1023938"/>
            <a:ext cx="76676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79819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09900"/>
            <a:ext cx="7753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br>
              <a:rPr lang="en-US" dirty="0" smtClean="0"/>
            </a:br>
            <a:r>
              <a:rPr lang="en-US" dirty="0" smtClean="0"/>
              <a:t>               -</a:t>
            </a:r>
            <a:r>
              <a:rPr lang="en-US" dirty="0" smtClean="0"/>
              <a:t>(04.03.2012)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083" y="1600200"/>
            <a:ext cx="73718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33488"/>
            <a:ext cx="77724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1223963"/>
            <a:ext cx="75533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781050"/>
            <a:ext cx="77438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01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67913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76300"/>
            <a:ext cx="731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976313"/>
            <a:ext cx="71532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962025"/>
            <a:ext cx="69627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3628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69151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48672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On-screen Show (4:3)</PresentationFormat>
  <Paragraphs>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PROGRAMMING IN JAVA</vt:lpstr>
      <vt:lpstr>POLYMORPHISM                -(04.03.2012)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vengadesh</cp:lastModifiedBy>
  <cp:revision>3</cp:revision>
  <dcterms:created xsi:type="dcterms:W3CDTF">2012-04-20T18:08:03Z</dcterms:created>
  <dcterms:modified xsi:type="dcterms:W3CDTF">2012-04-23T14:51:07Z</dcterms:modified>
</cp:coreProperties>
</file>