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11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A843-2310-46AD-AC46-267EF396249F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805D-8D91-46CC-BBC8-A78092599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766763"/>
            <a:ext cx="78581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742950"/>
            <a:ext cx="80962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7152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938213"/>
            <a:ext cx="7667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7152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328738"/>
            <a:ext cx="80200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743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762000"/>
            <a:ext cx="7896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95350"/>
            <a:ext cx="79819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162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4999"/>
            <a:ext cx="8202637" cy="24559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EXCEPTION </a:t>
            </a:r>
            <a:r>
              <a:rPr lang="en-US" b="1" dirty="0" smtClean="0"/>
              <a:t>HANDLING</a:t>
            </a:r>
            <a:br>
              <a:rPr lang="en-US" b="1" dirty="0" smtClean="0"/>
            </a:br>
            <a:r>
              <a:rPr lang="en-US" b="1" dirty="0" smtClean="0"/>
              <a:t>                      -(02.03.2012,07.03.2012)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957263"/>
            <a:ext cx="76009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4771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581150"/>
            <a:ext cx="7505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757238"/>
            <a:ext cx="78581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1100138"/>
            <a:ext cx="74104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666875"/>
            <a:ext cx="80200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TRY</a:t>
            </a:r>
            <a:br>
              <a:rPr lang="en-US" dirty="0" smtClean="0"/>
            </a:br>
            <a:r>
              <a:rPr lang="en-US" dirty="0" smtClean="0"/>
              <a:t>                -(12.03.2012)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747713"/>
            <a:ext cx="83343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785813"/>
            <a:ext cx="80200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847725"/>
            <a:ext cx="72866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004888"/>
            <a:ext cx="80105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428750"/>
            <a:ext cx="75723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300163"/>
            <a:ext cx="78390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809625"/>
            <a:ext cx="78771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8390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0150"/>
            <a:ext cx="7620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823913"/>
            <a:ext cx="77533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752475"/>
            <a:ext cx="76581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1988"/>
            <a:ext cx="80772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109663"/>
            <a:ext cx="75819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719138"/>
            <a:ext cx="80676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5533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772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647700"/>
            <a:ext cx="81438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09625"/>
            <a:ext cx="8086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690563"/>
            <a:ext cx="81819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DEFINED EXCEPTIONS</a:t>
            </a:r>
            <a:br>
              <a:rPr lang="en-US" dirty="0" smtClean="0"/>
            </a:br>
            <a:r>
              <a:rPr lang="en-US" dirty="0" smtClean="0"/>
              <a:t>                         -(14.03.2012)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800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757238"/>
            <a:ext cx="79152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995363"/>
            <a:ext cx="78867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90563"/>
            <a:ext cx="76200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0391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829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976313"/>
            <a:ext cx="79819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7247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104900"/>
            <a:ext cx="79057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300163"/>
            <a:ext cx="79438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809625"/>
            <a:ext cx="75342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833438"/>
            <a:ext cx="74961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7581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681038"/>
            <a:ext cx="78676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9724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On-screen Show (4:3)</PresentationFormat>
  <Paragraphs>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PROGRAMMING IN JAVA</vt:lpstr>
      <vt:lpstr> EXCEPTION HANDLING                       -(02.03.2012,07.03.2012)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NESTED TRY                 -(12.03.2012)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USER DEFINED EXCEPTIONS                          -(14.03.2012)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vengadesh</cp:lastModifiedBy>
  <cp:revision>4</cp:revision>
  <dcterms:created xsi:type="dcterms:W3CDTF">2012-04-20T19:03:07Z</dcterms:created>
  <dcterms:modified xsi:type="dcterms:W3CDTF">2012-04-23T14:44:49Z</dcterms:modified>
</cp:coreProperties>
</file>