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5" r:id="rId25"/>
    <p:sldId id="266" r:id="rId26"/>
    <p:sldId id="267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B79A-E50C-4126-A09E-00C379321B1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5258-24C7-436C-B26B-2328636B9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1153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114425"/>
            <a:ext cx="77152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704850"/>
            <a:ext cx="77819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71600"/>
            <a:ext cx="79057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723900"/>
            <a:ext cx="738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1033463"/>
            <a:ext cx="73818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78105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723900"/>
            <a:ext cx="738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928688"/>
            <a:ext cx="84010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747713"/>
            <a:ext cx="76581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MULTI TASKING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6534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77533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619125"/>
            <a:ext cx="79343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347788"/>
            <a:ext cx="71056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1147763"/>
            <a:ext cx="69818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795338"/>
            <a:ext cx="75438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7343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23913"/>
            <a:ext cx="76200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600200"/>
            <a:ext cx="71056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57350"/>
            <a:ext cx="79248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9343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3048000"/>
          </a:xfrm>
        </p:spPr>
        <p:txBody>
          <a:bodyPr/>
          <a:lstStyle/>
          <a:p>
            <a:r>
              <a:rPr lang="en-US" dirty="0" smtClean="0"/>
              <a:t>MULTITHREADING</a:t>
            </a:r>
            <a:br>
              <a:rPr lang="en-US" dirty="0" smtClean="0"/>
            </a:br>
            <a:r>
              <a:rPr lang="en-US" dirty="0" smtClean="0"/>
              <a:t>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862013"/>
            <a:ext cx="76581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200150"/>
            <a:ext cx="78009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1362075"/>
            <a:ext cx="81248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123950"/>
            <a:ext cx="79533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790575"/>
            <a:ext cx="77343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571625"/>
            <a:ext cx="7496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671513"/>
            <a:ext cx="77533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66788"/>
            <a:ext cx="74676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7247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5153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109663"/>
            <a:ext cx="75723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700213"/>
            <a:ext cx="80200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452563"/>
            <a:ext cx="79343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62050"/>
            <a:ext cx="7772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8676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981075"/>
            <a:ext cx="79724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833438"/>
            <a:ext cx="81343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</Words>
  <Application>Microsoft Office PowerPoint</Application>
  <PresentationFormat>On-screen Show (4:3)</PresentationFormat>
  <Paragraphs>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PROGRAMMING IN JAVA</vt:lpstr>
      <vt:lpstr> MULTI TASKING</vt:lpstr>
      <vt:lpstr>MULTITHREADING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11</cp:revision>
  <dcterms:created xsi:type="dcterms:W3CDTF">2012-04-20T19:35:09Z</dcterms:created>
  <dcterms:modified xsi:type="dcterms:W3CDTF">2021-09-02T08:09:57Z</dcterms:modified>
</cp:coreProperties>
</file>