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0" r:id="rId2"/>
    <p:sldId id="29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57ABC-ACDC-4BEA-99A9-5BB1C0277BBD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726E1-FBB5-42C0-A41A-7FEE200CCA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7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726E1-FBB5-42C0-A41A-7FEE200CCA27}" type="slidenum">
              <a:rPr lang="en-IN" smtClean="0"/>
              <a:t>34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D174-B067-4D93-A2AA-A63FDE6ECC11}" type="datetimeFigureOut">
              <a:rPr lang="en-IN" smtClean="0"/>
              <a:t>28-09-2015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43FD-8E23-4895-A5C3-A7944ABC21D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6792"/>
            <a:ext cx="9144000" cy="18722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rial Black" pitchFamily="34" charset="0"/>
              </a:rPr>
              <a:t>                    APPLET</a:t>
            </a:r>
            <a:br>
              <a:rPr lang="en-US" dirty="0" smtClean="0">
                <a:latin typeface="Arial Black" pitchFamily="34" charset="0"/>
              </a:rPr>
            </a:br>
            <a:r>
              <a:rPr lang="en-US" dirty="0">
                <a:latin typeface="Arial Black" pitchFamily="34" charset="0"/>
              </a:rPr>
              <a:t/>
            </a:r>
            <a:br>
              <a:rPr lang="en-US" dirty="0">
                <a:latin typeface="Arial Black" pitchFamily="34" charset="0"/>
              </a:rPr>
            </a:br>
            <a:r>
              <a:rPr lang="en-US" smtClean="0">
                <a:latin typeface="Arial Black" pitchFamily="34" charset="0"/>
              </a:rPr>
              <a:t>    </a:t>
            </a:r>
            <a:endParaRPr lang="en-IN" sz="36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:\New folder\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581025"/>
            <a:ext cx="7581900" cy="569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:\New folder\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557213"/>
            <a:ext cx="7524750" cy="5743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:\New folder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604838"/>
            <a:ext cx="7381875" cy="5648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:\New folder\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163" y="647700"/>
            <a:ext cx="7305675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:\New folder\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452438"/>
            <a:ext cx="7686675" cy="595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:\New folder\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485775"/>
            <a:ext cx="7696200" cy="588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:\New folder\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523875"/>
            <a:ext cx="7562850" cy="5810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:\New folder\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481013"/>
            <a:ext cx="7591425" cy="5895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:\New folder\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38" y="519113"/>
            <a:ext cx="7477125" cy="5819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:\New folder\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466725"/>
            <a:ext cx="7639050" cy="5924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New folder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3" y="595313"/>
            <a:ext cx="7534275" cy="5667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:\New folder\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566738"/>
            <a:ext cx="7496175" cy="5724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:\New folder\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552450"/>
            <a:ext cx="7610475" cy="5753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:\New folder\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1525" y="471488"/>
            <a:ext cx="7600950" cy="5915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:\New folder\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" y="523875"/>
            <a:ext cx="7486650" cy="5810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:\New folder\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547688"/>
            <a:ext cx="7610475" cy="5762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:\New folder\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438" y="423863"/>
            <a:ext cx="7477125" cy="6010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:\New folder\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57213"/>
            <a:ext cx="7467600" cy="5743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:\New folder\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490538"/>
            <a:ext cx="7629525" cy="587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:\New folder\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75" y="476672"/>
            <a:ext cx="7639050" cy="5800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:\New folder\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490538"/>
            <a:ext cx="7724775" cy="587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New folder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481013"/>
            <a:ext cx="7610475" cy="5895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:\New folder\29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485775"/>
            <a:ext cx="7753350" cy="588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:\New folder\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850" y="542925"/>
            <a:ext cx="7734300" cy="5772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:\New folder\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481013"/>
            <a:ext cx="7696200" cy="5895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:\New folder\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461963"/>
            <a:ext cx="7829550" cy="5934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:\New folder\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" y="461963"/>
            <a:ext cx="7829550" cy="5934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:\New folder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514350"/>
            <a:ext cx="7410450" cy="582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New folder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514350"/>
            <a:ext cx="7458075" cy="582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:\New folder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14350"/>
            <a:ext cx="7620000" cy="582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:\New folder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595313"/>
            <a:ext cx="7553325" cy="5667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:\New folder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523875"/>
            <a:ext cx="7610475" cy="5810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:\New folder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681038"/>
            <a:ext cx="7219950" cy="5495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On-screen Show (4:3)</PresentationFormat>
  <Paragraphs>2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                    APPLET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APPLET         -(11.04.2012,18.04.2012)</dc:title>
  <dc:creator>vengadesh</dc:creator>
  <cp:lastModifiedBy>admin</cp:lastModifiedBy>
  <cp:revision>3</cp:revision>
  <dcterms:created xsi:type="dcterms:W3CDTF">2012-04-23T16:20:43Z</dcterms:created>
  <dcterms:modified xsi:type="dcterms:W3CDTF">2015-09-28T04:05:58Z</dcterms:modified>
</cp:coreProperties>
</file>