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879F-9676-4CAF-B41B-A8DE3EF37B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BC8C-F50C-43FB-A8F9-BB0C4D5516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879F-9676-4CAF-B41B-A8DE3EF37B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BC8C-F50C-43FB-A8F9-BB0C4D5516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879F-9676-4CAF-B41B-A8DE3EF37B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BC8C-F50C-43FB-A8F9-BB0C4D5516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879F-9676-4CAF-B41B-A8DE3EF37B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BC8C-F50C-43FB-A8F9-BB0C4D5516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879F-9676-4CAF-B41B-A8DE3EF37B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BC8C-F50C-43FB-A8F9-BB0C4D5516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879F-9676-4CAF-B41B-A8DE3EF37B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BC8C-F50C-43FB-A8F9-BB0C4D5516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879F-9676-4CAF-B41B-A8DE3EF37B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BC8C-F50C-43FB-A8F9-BB0C4D5516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879F-9676-4CAF-B41B-A8DE3EF37B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BC8C-F50C-43FB-A8F9-BB0C4D5516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879F-9676-4CAF-B41B-A8DE3EF37B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BC8C-F50C-43FB-A8F9-BB0C4D5516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879F-9676-4CAF-B41B-A8DE3EF37B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BC8C-F50C-43FB-A8F9-BB0C4D5516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879F-9676-4CAF-B41B-A8DE3EF37B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BC8C-F50C-43FB-A8F9-BB0C4D5516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A879F-9676-4CAF-B41B-A8DE3EF37B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EBC8C-F50C-43FB-A8F9-BB0C4D5516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FEATURES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2" y="1834356"/>
            <a:ext cx="745807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613" y="833438"/>
            <a:ext cx="772477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723900"/>
            <a:ext cx="785812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709613"/>
            <a:ext cx="817245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13" y="771525"/>
            <a:ext cx="787717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838200"/>
            <a:ext cx="794385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762000"/>
            <a:ext cx="77152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" y="857250"/>
            <a:ext cx="7972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8" y="785813"/>
            <a:ext cx="81248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8" y="857250"/>
            <a:ext cx="79343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" y="866775"/>
            <a:ext cx="80867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771525"/>
            <a:ext cx="81534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4419600"/>
            <a:ext cx="34956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823913"/>
            <a:ext cx="800100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78676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795338"/>
            <a:ext cx="80391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On-screen Show (4:3)</PresentationFormat>
  <Paragraphs>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JAVA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JAVA</dc:title>
  <dc:creator>Babu</dc:creator>
  <cp:lastModifiedBy>Admin</cp:lastModifiedBy>
  <cp:revision>6</cp:revision>
  <dcterms:created xsi:type="dcterms:W3CDTF">2012-04-20T14:43:56Z</dcterms:created>
  <dcterms:modified xsi:type="dcterms:W3CDTF">2024-02-20T07:41:25Z</dcterms:modified>
</cp:coreProperties>
</file>