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5B28-0D33-4DFE-B2E8-E0FDFB3DEE0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E634-A90C-4347-950A-CCDC32C5A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PROGRAMMING IN JAVA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33438"/>
            <a:ext cx="79914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719138"/>
            <a:ext cx="836295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790575"/>
            <a:ext cx="78771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842963"/>
            <a:ext cx="81153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690563"/>
            <a:ext cx="79629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3" y="752475"/>
            <a:ext cx="82200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809625"/>
            <a:ext cx="813435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52475"/>
            <a:ext cx="79248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0295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79629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Black" pitchFamily="34" charset="0"/>
              </a:rPr>
              <a:t>SIMPLE JAVA </a:t>
            </a:r>
            <a:r>
              <a:rPr lang="en-US" dirty="0" smtClean="0">
                <a:latin typeface="Arial Black" pitchFamily="34" charset="0"/>
              </a:rPr>
              <a:t>PROGRAM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062" y="1600200"/>
            <a:ext cx="69778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0962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9629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728663"/>
            <a:ext cx="81819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52488"/>
            <a:ext cx="82105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742950"/>
            <a:ext cx="77057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895350"/>
            <a:ext cx="82772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776288"/>
            <a:ext cx="79533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795338"/>
            <a:ext cx="80200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629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762000"/>
            <a:ext cx="83153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EXECUTION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891" y="1600200"/>
            <a:ext cx="70302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838200"/>
            <a:ext cx="78581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800100"/>
            <a:ext cx="8267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742950"/>
            <a:ext cx="82391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8867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0389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74199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0962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733425"/>
            <a:ext cx="78200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962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804863"/>
            <a:ext cx="79914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747713"/>
            <a:ext cx="786765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77914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191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LANGUAGE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6295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0105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On-screen Show (4:3)</PresentationFormat>
  <Paragraphs>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PROGRAMMING IN JAVA</vt:lpstr>
      <vt:lpstr>SIMPLE JAVA PROGRAM</vt:lpstr>
      <vt:lpstr>JAVA PROGRAM EXECUTION</vt:lpstr>
      <vt:lpstr>PowerPoint Presentation</vt:lpstr>
      <vt:lpstr>PowerPoint Presentation</vt:lpstr>
      <vt:lpstr>PowerPoint Presentation</vt:lpstr>
      <vt:lpstr>PowerPoint Presentation</vt:lpstr>
      <vt:lpstr>JAVA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6</cp:revision>
  <dcterms:created xsi:type="dcterms:W3CDTF">2012-04-20T14:55:18Z</dcterms:created>
  <dcterms:modified xsi:type="dcterms:W3CDTF">2024-02-20T07:42:27Z</dcterms:modified>
</cp:coreProperties>
</file>