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1CBC-CD1C-40CD-9940-172DAFDAEC45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18A9A-393E-41C4-A72D-4FF4ED6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79629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02957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66960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00400"/>
            <a:ext cx="54578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1042988"/>
            <a:ext cx="77914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79248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77628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71913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70675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2961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4580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 </a:t>
            </a:r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79533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72104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86200"/>
            <a:ext cx="70961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79724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79343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78676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0486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0676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828675"/>
            <a:ext cx="80486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77819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838700"/>
            <a:ext cx="5314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76676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On-screen Show (4:3)</PresentationFormat>
  <Paragraphs>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PROGRAMMING IN JAVA</vt:lpstr>
      <vt:lpstr>JAVA 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Admin</cp:lastModifiedBy>
  <cp:revision>5</cp:revision>
  <dcterms:created xsi:type="dcterms:W3CDTF">2012-04-20T15:24:50Z</dcterms:created>
  <dcterms:modified xsi:type="dcterms:W3CDTF">2024-02-20T07:42:55Z</dcterms:modified>
</cp:coreProperties>
</file>