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7FC3-13FB-4DDF-B775-BCD82F292C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20A4-65DD-4F25-8436-08AF656F3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7FC3-13FB-4DDF-B775-BCD82F292C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20A4-65DD-4F25-8436-08AF656F3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7FC3-13FB-4DDF-B775-BCD82F292C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20A4-65DD-4F25-8436-08AF656F3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7FC3-13FB-4DDF-B775-BCD82F292C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20A4-65DD-4F25-8436-08AF656F3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7FC3-13FB-4DDF-B775-BCD82F292C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20A4-65DD-4F25-8436-08AF656F3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7FC3-13FB-4DDF-B775-BCD82F292C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20A4-65DD-4F25-8436-08AF656F3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7FC3-13FB-4DDF-B775-BCD82F292C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20A4-65DD-4F25-8436-08AF656F3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7FC3-13FB-4DDF-B775-BCD82F292C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20A4-65DD-4F25-8436-08AF656F3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7FC3-13FB-4DDF-B775-BCD82F292C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20A4-65DD-4F25-8436-08AF656F3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7FC3-13FB-4DDF-B775-BCD82F292C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20A4-65DD-4F25-8436-08AF656F3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7FC3-13FB-4DDF-B775-BCD82F292C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920A4-65DD-4F25-8436-08AF656F3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77FC3-13FB-4DDF-B775-BCD82F292C0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920A4-65DD-4F25-8436-08AF656F3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77247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75438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1343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962400"/>
            <a:ext cx="50863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75247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"/>
            <a:ext cx="77628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900113"/>
            <a:ext cx="767715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78867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857250"/>
            <a:ext cx="77533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77724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971800"/>
            <a:ext cx="71056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400"/>
            <a:ext cx="736282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2087562"/>
          </a:xfrm>
        </p:spPr>
        <p:txBody>
          <a:bodyPr>
            <a:normAutofit/>
          </a:bodyPr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476500"/>
            <a:ext cx="74009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72771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68675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"/>
            <a:ext cx="72104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71723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72390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73152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72390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72294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82581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75247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14750"/>
            <a:ext cx="76200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714375"/>
            <a:ext cx="84296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76676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14700"/>
            <a:ext cx="77343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76287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78962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04800"/>
            <a:ext cx="25050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43025"/>
            <a:ext cx="77724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</Words>
  <Application>Microsoft Office PowerPoint</Application>
  <PresentationFormat>On-screen Show (4:3)</PresentationFormat>
  <Paragraphs>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PROGRAMMING IN JAVA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</dc:title>
  <dc:creator>Babu</dc:creator>
  <cp:lastModifiedBy>Admin</cp:lastModifiedBy>
  <cp:revision>5</cp:revision>
  <dcterms:created xsi:type="dcterms:W3CDTF">2012-04-20T15:46:30Z</dcterms:created>
  <dcterms:modified xsi:type="dcterms:W3CDTF">2024-02-20T07:43:41Z</dcterms:modified>
</cp:coreProperties>
</file>