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D178-2816-4755-B942-2A5CE4D9E46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A1F9-3227-489F-8FD9-D50156E58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0486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747713"/>
            <a:ext cx="81915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7800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2105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6390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3248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039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753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752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848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77533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         CONTROL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68103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7839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419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76009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19475"/>
            <a:ext cx="7886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315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9533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9152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886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9914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PROGRAMMING IN JAVA</vt:lpstr>
      <vt:lpstr>                 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4</cp:revision>
  <dcterms:created xsi:type="dcterms:W3CDTF">2012-04-20T16:10:08Z</dcterms:created>
  <dcterms:modified xsi:type="dcterms:W3CDTF">2024-02-20T07:44:13Z</dcterms:modified>
</cp:coreProperties>
</file>