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1" r:id="rId38"/>
    <p:sldId id="292" r:id="rId39"/>
    <p:sldId id="294" r:id="rId40"/>
    <p:sldId id="297" r:id="rId41"/>
    <p:sldId id="295" r:id="rId42"/>
    <p:sldId id="298" r:id="rId43"/>
    <p:sldId id="299" r:id="rId44"/>
    <p:sldId id="296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0467-5E27-409C-B030-60D73A76EB87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302C-55CA-43EA-80DA-59AD5FC0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43200"/>
            <a:ext cx="24193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7820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747713"/>
            <a:ext cx="7391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0105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8962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009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75819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78962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467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6676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42672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8390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747713"/>
            <a:ext cx="79914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590550"/>
            <a:ext cx="77628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762000"/>
            <a:ext cx="933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957263"/>
            <a:ext cx="80105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0486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0200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704850"/>
            <a:ext cx="80105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972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762000"/>
            <a:ext cx="80486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842963"/>
            <a:ext cx="8477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5628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709613"/>
            <a:ext cx="78962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147763"/>
            <a:ext cx="77057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804863"/>
            <a:ext cx="74866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914400"/>
            <a:ext cx="581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771525"/>
            <a:ext cx="63055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314450"/>
            <a:ext cx="7543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772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3250"/>
            <a:ext cx="77343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690563"/>
            <a:ext cx="78200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467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771525"/>
            <a:ext cx="76771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676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705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79724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633413"/>
            <a:ext cx="75438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923925"/>
            <a:ext cx="76771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623888"/>
            <a:ext cx="77057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714375"/>
            <a:ext cx="75723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7781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828675"/>
            <a:ext cx="76866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69627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752475"/>
            <a:ext cx="73914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757238"/>
            <a:ext cx="80200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0294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7924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On-screen Show (4:3)</PresentationFormat>
  <Paragraphs>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PROGRAMMING IN JAVA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7</cp:revision>
  <dcterms:created xsi:type="dcterms:W3CDTF">2012-04-20T16:26:58Z</dcterms:created>
  <dcterms:modified xsi:type="dcterms:W3CDTF">2024-02-20T07:45:03Z</dcterms:modified>
</cp:coreProperties>
</file>