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9C5-A6E4-4998-A8F8-CF78E6ACB6DF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123B-00A1-4BE0-8EB4-7A5ECA102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9C5-A6E4-4998-A8F8-CF78E6ACB6DF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123B-00A1-4BE0-8EB4-7A5ECA102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9C5-A6E4-4998-A8F8-CF78E6ACB6DF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123B-00A1-4BE0-8EB4-7A5ECA102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9C5-A6E4-4998-A8F8-CF78E6ACB6DF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123B-00A1-4BE0-8EB4-7A5ECA102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9C5-A6E4-4998-A8F8-CF78E6ACB6DF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123B-00A1-4BE0-8EB4-7A5ECA102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9C5-A6E4-4998-A8F8-CF78E6ACB6DF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123B-00A1-4BE0-8EB4-7A5ECA102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9C5-A6E4-4998-A8F8-CF78E6ACB6DF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123B-00A1-4BE0-8EB4-7A5ECA102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9C5-A6E4-4998-A8F8-CF78E6ACB6DF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123B-00A1-4BE0-8EB4-7A5ECA102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9C5-A6E4-4998-A8F8-CF78E6ACB6DF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123B-00A1-4BE0-8EB4-7A5ECA102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9C5-A6E4-4998-A8F8-CF78E6ACB6DF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123B-00A1-4BE0-8EB4-7A5ECA102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9C5-A6E4-4998-A8F8-CF78E6ACB6DF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123B-00A1-4BE0-8EB4-7A5ECA102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E39C5-A6E4-4998-A8F8-CF78E6ACB6DF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D123B-00A1-4BE0-8EB4-7A5ECA102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904875"/>
            <a:ext cx="78486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600"/>
            <a:ext cx="8077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8" y="909638"/>
            <a:ext cx="789622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838200"/>
            <a:ext cx="794385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633413"/>
            <a:ext cx="785812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933450"/>
            <a:ext cx="76581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50702" cy="5586046"/>
          </a:xfrm>
        </p:spPr>
        <p:txBody>
          <a:bodyPr/>
          <a:lstStyle/>
          <a:p>
            <a:r>
              <a:rPr lang="en-US" dirty="0" smtClean="0"/>
              <a:t>SUPER    KEYWORD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                 -(08.02.2012)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709613"/>
            <a:ext cx="8372475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833438"/>
            <a:ext cx="809625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3" y="742950"/>
            <a:ext cx="768667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INHERITANCE</a:t>
            </a:r>
            <a:br>
              <a:rPr lang="en-US" dirty="0" smtClean="0"/>
            </a:br>
            <a:r>
              <a:rPr lang="en-US" dirty="0" smtClean="0"/>
              <a:t>                        -(01.02.2012)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1724819"/>
            <a:ext cx="73342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81248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928688"/>
            <a:ext cx="78867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628650"/>
            <a:ext cx="794385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8" y="623888"/>
            <a:ext cx="789622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3" y="1514475"/>
            <a:ext cx="76866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728663"/>
            <a:ext cx="85725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771525"/>
            <a:ext cx="757237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762000"/>
            <a:ext cx="78295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1014413"/>
            <a:ext cx="786765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85800"/>
            <a:ext cx="77628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8" y="1495425"/>
            <a:ext cx="76295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81057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666750"/>
            <a:ext cx="822007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962025"/>
            <a:ext cx="80010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7905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942975"/>
            <a:ext cx="798195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038" y="747713"/>
            <a:ext cx="77819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" y="1057275"/>
            <a:ext cx="76009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323975"/>
            <a:ext cx="83534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581025"/>
            <a:ext cx="77343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</Words>
  <Application>Microsoft Office PowerPoint</Application>
  <PresentationFormat>On-screen Show (4:3)</PresentationFormat>
  <Paragraphs>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PROGRAMMING IN JAVA</vt:lpstr>
      <vt:lpstr>INHERITANCE                         -(01.02.2012)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SUPER    KEYWORD                   -(08.02.2012)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JAVA</dc:title>
  <dc:creator>Babu</dc:creator>
  <cp:lastModifiedBy>vengadesh</cp:lastModifiedBy>
  <cp:revision>8</cp:revision>
  <dcterms:created xsi:type="dcterms:W3CDTF">2012-04-20T17:14:18Z</dcterms:created>
  <dcterms:modified xsi:type="dcterms:W3CDTF">2012-04-23T14:10:14Z</dcterms:modified>
</cp:coreProperties>
</file>