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D7C9-832C-4A01-A2A3-8EFF82BC5126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98CF-ADBE-4860-8DB8-10712AB0C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D7C9-832C-4A01-A2A3-8EFF82BC5126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98CF-ADBE-4860-8DB8-10712AB0C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D7C9-832C-4A01-A2A3-8EFF82BC5126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98CF-ADBE-4860-8DB8-10712AB0C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D7C9-832C-4A01-A2A3-8EFF82BC5126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98CF-ADBE-4860-8DB8-10712AB0C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D7C9-832C-4A01-A2A3-8EFF82BC5126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98CF-ADBE-4860-8DB8-10712AB0C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D7C9-832C-4A01-A2A3-8EFF82BC5126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98CF-ADBE-4860-8DB8-10712AB0C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D7C9-832C-4A01-A2A3-8EFF82BC5126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98CF-ADBE-4860-8DB8-10712AB0C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D7C9-832C-4A01-A2A3-8EFF82BC5126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98CF-ADBE-4860-8DB8-10712AB0C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D7C9-832C-4A01-A2A3-8EFF82BC5126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98CF-ADBE-4860-8DB8-10712AB0C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D7C9-832C-4A01-A2A3-8EFF82BC5126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98CF-ADBE-4860-8DB8-10712AB0C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D7C9-832C-4A01-A2A3-8EFF82BC5126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98CF-ADBE-4860-8DB8-10712AB0C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D7C9-832C-4A01-A2A3-8EFF82BC5126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98CF-ADBE-4860-8DB8-10712AB0C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050" y="1057275"/>
            <a:ext cx="75819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" y="881063"/>
            <a:ext cx="791527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38" y="752475"/>
            <a:ext cx="801052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728663"/>
            <a:ext cx="79438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1352550"/>
            <a:ext cx="80581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" y="1004888"/>
            <a:ext cx="791527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09600"/>
            <a:ext cx="77724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676275"/>
            <a:ext cx="80581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" y="852488"/>
            <a:ext cx="78676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5" y="814388"/>
            <a:ext cx="798195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HANDLING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8" y="862013"/>
            <a:ext cx="8315325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75" y="1262063"/>
            <a:ext cx="741045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50" y="1042988"/>
            <a:ext cx="79629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" y="1500188"/>
            <a:ext cx="80295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1219200"/>
            <a:ext cx="80391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888" y="1100138"/>
            <a:ext cx="78962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" y="1047750"/>
            <a:ext cx="76390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"/>
            <a:ext cx="79343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800600"/>
            <a:ext cx="75342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38" y="885825"/>
            <a:ext cx="801052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195388"/>
            <a:ext cx="78867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87717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50" y="771525"/>
            <a:ext cx="79629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78676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819400"/>
            <a:ext cx="50292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79248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413" y="1071563"/>
            <a:ext cx="78771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128713"/>
            <a:ext cx="78867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890588"/>
            <a:ext cx="80391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904875"/>
            <a:ext cx="75057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795338"/>
            <a:ext cx="785812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838200"/>
            <a:ext cx="7696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1042988"/>
            <a:ext cx="80391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57263"/>
            <a:ext cx="79248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3" y="1304925"/>
            <a:ext cx="76104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263" y="823913"/>
            <a:ext cx="799147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842963"/>
            <a:ext cx="809625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981075"/>
            <a:ext cx="7848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838200"/>
            <a:ext cx="8001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" y="838200"/>
            <a:ext cx="80867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038" y="1233488"/>
            <a:ext cx="778192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76771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" y="852488"/>
            <a:ext cx="808672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985838"/>
            <a:ext cx="82105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000125"/>
            <a:ext cx="78867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742950"/>
            <a:ext cx="830580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8" y="981075"/>
            <a:ext cx="80486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613" y="1066800"/>
            <a:ext cx="77247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71563"/>
            <a:ext cx="77724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88" y="804863"/>
            <a:ext cx="782002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563" y="1300163"/>
            <a:ext cx="77628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3" y="881063"/>
            <a:ext cx="810577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966788"/>
            <a:ext cx="821055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88" y="771525"/>
            <a:ext cx="812482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88" y="1019175"/>
            <a:ext cx="782002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275" y="1000125"/>
            <a:ext cx="779145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</Words>
  <Application>Microsoft Office PowerPoint</Application>
  <PresentationFormat>On-screen Show (4:3)</PresentationFormat>
  <Paragraphs>3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PROGRAMMING IN JAVA</vt:lpstr>
      <vt:lpstr>STRING HANDLING </vt:lpstr>
      <vt:lpstr>STRING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JAVA</dc:title>
  <dc:creator>Babu</dc:creator>
  <cp:lastModifiedBy>admin</cp:lastModifiedBy>
  <cp:revision>6</cp:revision>
  <dcterms:created xsi:type="dcterms:W3CDTF">2012-04-20T20:02:44Z</dcterms:created>
  <dcterms:modified xsi:type="dcterms:W3CDTF">2017-02-17T07:15:05Z</dcterms:modified>
</cp:coreProperties>
</file>