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7.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8" r:id="rId1"/>
    <p:sldMasterId id="2147483857" r:id="rId2"/>
    <p:sldMasterId id="2147483869" r:id="rId3"/>
    <p:sldMasterId id="2147483875" r:id="rId4"/>
    <p:sldMasterId id="2147483887" r:id="rId5"/>
    <p:sldMasterId id="2147483892" r:id="rId6"/>
    <p:sldMasterId id="2147483896" r:id="rId7"/>
    <p:sldMasterId id="2147483908" r:id="rId8"/>
    <p:sldMasterId id="2147483915" r:id="rId9"/>
  </p:sldMasterIdLst>
  <p:notesMasterIdLst>
    <p:notesMasterId r:id="rId28"/>
  </p:notesMasterIdLst>
  <p:handoutMasterIdLst>
    <p:handoutMasterId r:id="rId29"/>
  </p:handoutMasterIdLst>
  <p:sldIdLst>
    <p:sldId id="632" r:id="rId10"/>
    <p:sldId id="745" r:id="rId11"/>
    <p:sldId id="746" r:id="rId12"/>
    <p:sldId id="747" r:id="rId13"/>
    <p:sldId id="728" r:id="rId14"/>
    <p:sldId id="749" r:id="rId15"/>
    <p:sldId id="748" r:id="rId16"/>
    <p:sldId id="737" r:id="rId17"/>
    <p:sldId id="734" r:id="rId18"/>
    <p:sldId id="735" r:id="rId19"/>
    <p:sldId id="730" r:id="rId20"/>
    <p:sldId id="739" r:id="rId21"/>
    <p:sldId id="740" r:id="rId22"/>
    <p:sldId id="741" r:id="rId23"/>
    <p:sldId id="742" r:id="rId24"/>
    <p:sldId id="743" r:id="rId25"/>
    <p:sldId id="744" r:id="rId26"/>
    <p:sldId id="702" r:id="rId27"/>
  </p:sldIdLst>
  <p:sldSz cx="9906000" cy="6858000" type="A4"/>
  <p:notesSz cx="9388475" cy="71024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p15:clr>
            <a:srgbClr val="A4A3A4"/>
          </p15:clr>
        </p15:guide>
        <p15:guide id="2" pos="3029">
          <p15:clr>
            <a:srgbClr val="A4A3A4"/>
          </p15:clr>
        </p15:guide>
      </p15:sldGuideLst>
    </p:ext>
    <p:ext uri="{2D200454-40CA-4A62-9FC3-DE9A4176ACB9}">
      <p15:notesGuideLst xmlns:p15="http://schemas.microsoft.com/office/powerpoint/2012/main">
        <p15:guide id="1" orient="horz" pos="2237" userDrawn="1">
          <p15:clr>
            <a:srgbClr val="A4A3A4"/>
          </p15:clr>
        </p15:guide>
        <p15:guide id="2" pos="2957" userDrawn="1">
          <p15:clr>
            <a:srgbClr val="A4A3A4"/>
          </p15:clr>
        </p15:guide>
        <p15:guide id="3" orient="horz" pos="2214" userDrawn="1">
          <p15:clr>
            <a:srgbClr val="A4A3A4"/>
          </p15:clr>
        </p15:guide>
        <p15:guide id="4" pos="2936" userDrawn="1">
          <p15:clr>
            <a:srgbClr val="A4A3A4"/>
          </p15:clr>
        </p15:guide>
        <p15:guide id="5" orient="horz" pos="2261" userDrawn="1">
          <p15:clr>
            <a:srgbClr val="A4A3A4"/>
          </p15:clr>
        </p15:guide>
        <p15:guide id="6" orient="horz" pos="2238" userDrawn="1">
          <p15:clr>
            <a:srgbClr val="A4A3A4"/>
          </p15:clr>
        </p15:guide>
        <p15:guide id="7" pos="297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vil Ratananakorn" initials="AR" lastIdx="1" clrIdx="0">
    <p:extLst>
      <p:ext uri="{19B8F6BF-5375-455C-9EA6-DF929625EA0E}">
        <p15:presenceInfo xmlns:p15="http://schemas.microsoft.com/office/powerpoint/2012/main" userId="S-1-5-21-1378325489-235085915-2652902825-168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7B7B"/>
    <a:srgbClr val="A30B1A"/>
    <a:srgbClr val="F8F8F8"/>
    <a:srgbClr val="CCECFF"/>
    <a:srgbClr val="99CCFF"/>
    <a:srgbClr val="3FEF31"/>
    <a:srgbClr val="0066FF"/>
    <a:srgbClr val="0CA1CA"/>
    <a:srgbClr val="28AE91"/>
    <a:srgbClr val="2AAB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71533" autoAdjust="0"/>
  </p:normalViewPr>
  <p:slideViewPr>
    <p:cSldViewPr showGuides="1">
      <p:cViewPr>
        <p:scale>
          <a:sx n="50" d="100"/>
          <a:sy n="50" d="100"/>
        </p:scale>
        <p:origin x="1344" y="96"/>
      </p:cViewPr>
      <p:guideLst>
        <p:guide orient="horz" pos="2205"/>
        <p:guide pos="3029"/>
      </p:guideLst>
    </p:cSldViewPr>
  </p:slideViewPr>
  <p:outlineViewPr>
    <p:cViewPr>
      <p:scale>
        <a:sx n="33" d="100"/>
        <a:sy n="33" d="100"/>
      </p:scale>
      <p:origin x="0" y="1524"/>
    </p:cViewPr>
  </p:outlineViewPr>
  <p:notesTextViewPr>
    <p:cViewPr>
      <p:scale>
        <a:sx n="100" d="100"/>
        <a:sy n="100" d="100"/>
      </p:scale>
      <p:origin x="0" y="0"/>
    </p:cViewPr>
  </p:notesTextViewPr>
  <p:sorterViewPr>
    <p:cViewPr>
      <p:scale>
        <a:sx n="130" d="100"/>
        <a:sy n="130" d="100"/>
      </p:scale>
      <p:origin x="0" y="7632"/>
    </p:cViewPr>
  </p:sorterViewPr>
  <p:notesViewPr>
    <p:cSldViewPr showGuides="1">
      <p:cViewPr varScale="1">
        <p:scale>
          <a:sx n="79" d="100"/>
          <a:sy n="79" d="100"/>
        </p:scale>
        <p:origin x="-1506" y="-84"/>
      </p:cViewPr>
      <p:guideLst>
        <p:guide orient="horz" pos="2237"/>
        <p:guide pos="2957"/>
        <p:guide orient="horz" pos="2214"/>
        <p:guide pos="2936"/>
        <p:guide orient="horz" pos="2261"/>
        <p:guide orient="horz" pos="2238"/>
        <p:guide pos="297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commentAuthors" Target="commentAuthors.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8" y="2"/>
            <a:ext cx="4068340" cy="355124"/>
          </a:xfrm>
          <a:prstGeom prst="rect">
            <a:avLst/>
          </a:prstGeom>
        </p:spPr>
        <p:txBody>
          <a:bodyPr vert="horz" lIns="92125" tIns="46062" rIns="92125" bIns="46062"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5318515" y="2"/>
            <a:ext cx="4068340" cy="355124"/>
          </a:xfrm>
          <a:prstGeom prst="rect">
            <a:avLst/>
          </a:prstGeom>
        </p:spPr>
        <p:txBody>
          <a:bodyPr vert="horz" lIns="92125" tIns="46062" rIns="92125" bIns="46062" rtlCol="0"/>
          <a:lstStyle>
            <a:lvl1pPr algn="r">
              <a:defRPr sz="1200"/>
            </a:lvl1pPr>
          </a:lstStyle>
          <a:p>
            <a:fld id="{04E7E3A2-7131-4DE8-9D9F-CDF1A2498905}" type="datetimeFigureOut">
              <a:rPr kumimoji="1" lang="ja-JP" altLang="en-US" smtClean="0"/>
              <a:pPr/>
              <a:t>2018/9/24</a:t>
            </a:fld>
            <a:endParaRPr kumimoji="1" lang="ja-JP" altLang="en-US" dirty="0"/>
          </a:p>
        </p:txBody>
      </p:sp>
      <p:sp>
        <p:nvSpPr>
          <p:cNvPr id="4" name="フッター プレースホルダー 3"/>
          <p:cNvSpPr>
            <a:spLocks noGrp="1"/>
          </p:cNvSpPr>
          <p:nvPr>
            <p:ph type="ftr" sz="quarter" idx="2"/>
          </p:nvPr>
        </p:nvSpPr>
        <p:spPr>
          <a:xfrm>
            <a:off x="8" y="6745709"/>
            <a:ext cx="4068340" cy="355124"/>
          </a:xfrm>
          <a:prstGeom prst="rect">
            <a:avLst/>
          </a:prstGeom>
        </p:spPr>
        <p:txBody>
          <a:bodyPr vert="horz" lIns="92125" tIns="46062" rIns="92125" bIns="46062"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5318515" y="6745709"/>
            <a:ext cx="4068340" cy="355124"/>
          </a:xfrm>
          <a:prstGeom prst="rect">
            <a:avLst/>
          </a:prstGeom>
        </p:spPr>
        <p:txBody>
          <a:bodyPr vert="horz" lIns="92125" tIns="46062" rIns="92125" bIns="46062" rtlCol="0" anchor="b"/>
          <a:lstStyle>
            <a:lvl1pPr algn="r">
              <a:defRPr sz="1200"/>
            </a:lvl1pPr>
          </a:lstStyle>
          <a:p>
            <a:fld id="{C8BDBB23-32E9-4230-9B35-BBDDA0B37B96}" type="slidenum">
              <a:rPr kumimoji="1" lang="ja-JP" altLang="en-US" smtClean="0"/>
              <a:pPr/>
              <a:t>‹#›</a:t>
            </a:fld>
            <a:endParaRPr kumimoji="1" lang="ja-JP" altLang="en-US" dirty="0"/>
          </a:p>
        </p:txBody>
      </p:sp>
      <p:sp>
        <p:nvSpPr>
          <p:cNvPr id="7" name="テキスト ボックス 6"/>
          <p:cNvSpPr txBox="1"/>
          <p:nvPr/>
        </p:nvSpPr>
        <p:spPr bwMode="gray">
          <a:xfrm>
            <a:off x="55429" y="55899"/>
            <a:ext cx="2141745" cy="153888"/>
          </a:xfrm>
          <a:prstGeom prst="rect">
            <a:avLst/>
          </a:prstGeom>
          <a:noFill/>
        </p:spPr>
        <p:txBody>
          <a:bodyPr vert="horz" lIns="0" tIns="0" rIns="0" bIns="0" rtlCol="0">
            <a:spAutoFit/>
          </a:bodyPr>
          <a:lstStyle/>
          <a:p>
            <a:r>
              <a:rPr lang="en-US" altLang="ja-JP" sz="1000" b="1" dirty="0">
                <a:solidFill>
                  <a:srgbClr val="000000"/>
                </a:solidFill>
                <a:latin typeface="Arial"/>
                <a:sym typeface="Arial"/>
              </a:rPr>
              <a:t>FUJITSU CONFIDENTIAL</a:t>
            </a:r>
            <a:endParaRPr lang="ja-JP" altLang="en-US" sz="1000" b="1" dirty="0">
              <a:solidFill>
                <a:srgbClr val="000000"/>
              </a:solidFill>
              <a:latin typeface="Arial"/>
              <a:sym typeface="Arial"/>
            </a:endParaRPr>
          </a:p>
        </p:txBody>
      </p:sp>
    </p:spTree>
    <p:extLst>
      <p:ext uri="{BB962C8B-B14F-4D97-AF65-F5344CB8AC3E}">
        <p14:creationId xmlns:p14="http://schemas.microsoft.com/office/powerpoint/2010/main" val="225161885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8" y="2"/>
            <a:ext cx="4068340" cy="355124"/>
          </a:xfrm>
          <a:prstGeom prst="rect">
            <a:avLst/>
          </a:prstGeom>
        </p:spPr>
        <p:txBody>
          <a:bodyPr vert="horz" lIns="92125" tIns="46062" rIns="92125" bIns="46062"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318515" y="2"/>
            <a:ext cx="4068340" cy="355124"/>
          </a:xfrm>
          <a:prstGeom prst="rect">
            <a:avLst/>
          </a:prstGeom>
        </p:spPr>
        <p:txBody>
          <a:bodyPr vert="horz" lIns="92125" tIns="46062" rIns="92125" bIns="46062" rtlCol="0"/>
          <a:lstStyle>
            <a:lvl1pPr algn="r">
              <a:defRPr sz="1200"/>
            </a:lvl1pPr>
          </a:lstStyle>
          <a:p>
            <a:fld id="{11728966-6D1A-4326-AD56-910A9B4509DF}" type="datetimeFigureOut">
              <a:rPr kumimoji="1" lang="ja-JP" altLang="en-US" smtClean="0"/>
              <a:pPr/>
              <a:t>2018/9/24</a:t>
            </a:fld>
            <a:endParaRPr kumimoji="1" lang="ja-JP" altLang="en-US" dirty="0"/>
          </a:p>
        </p:txBody>
      </p:sp>
      <p:sp>
        <p:nvSpPr>
          <p:cNvPr id="4" name="スライド イメージ プレースホルダー 3"/>
          <p:cNvSpPr>
            <a:spLocks noGrp="1" noRot="1" noChangeAspect="1"/>
          </p:cNvSpPr>
          <p:nvPr>
            <p:ph type="sldImg" idx="2"/>
          </p:nvPr>
        </p:nvSpPr>
        <p:spPr>
          <a:xfrm>
            <a:off x="2770188" y="531813"/>
            <a:ext cx="3848100" cy="2665412"/>
          </a:xfrm>
          <a:prstGeom prst="rect">
            <a:avLst/>
          </a:prstGeom>
          <a:noFill/>
          <a:ln w="12700">
            <a:solidFill>
              <a:prstClr val="black"/>
            </a:solidFill>
          </a:ln>
        </p:spPr>
        <p:txBody>
          <a:bodyPr vert="horz" lIns="92125" tIns="46062" rIns="92125" bIns="46062" rtlCol="0" anchor="ctr"/>
          <a:lstStyle/>
          <a:p>
            <a:endParaRPr lang="ja-JP" altLang="en-US" dirty="0"/>
          </a:p>
        </p:txBody>
      </p:sp>
      <p:sp>
        <p:nvSpPr>
          <p:cNvPr id="5" name="ノート プレースホルダー 4"/>
          <p:cNvSpPr>
            <a:spLocks noGrp="1"/>
          </p:cNvSpPr>
          <p:nvPr>
            <p:ph type="body" sz="quarter" idx="3"/>
          </p:nvPr>
        </p:nvSpPr>
        <p:spPr>
          <a:xfrm>
            <a:off x="938848" y="3373685"/>
            <a:ext cx="7510780" cy="3196114"/>
          </a:xfrm>
          <a:prstGeom prst="rect">
            <a:avLst/>
          </a:prstGeom>
        </p:spPr>
        <p:txBody>
          <a:bodyPr vert="horz" lIns="92125" tIns="46062" rIns="92125" bIns="4606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8" y="6745709"/>
            <a:ext cx="4068340" cy="355124"/>
          </a:xfrm>
          <a:prstGeom prst="rect">
            <a:avLst/>
          </a:prstGeom>
        </p:spPr>
        <p:txBody>
          <a:bodyPr vert="horz" lIns="92125" tIns="46062" rIns="92125" bIns="46062"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5318515" y="6745709"/>
            <a:ext cx="4068340" cy="355124"/>
          </a:xfrm>
          <a:prstGeom prst="rect">
            <a:avLst/>
          </a:prstGeom>
        </p:spPr>
        <p:txBody>
          <a:bodyPr vert="horz" lIns="92125" tIns="46062" rIns="92125" bIns="46062" rtlCol="0" anchor="b"/>
          <a:lstStyle>
            <a:lvl1pPr algn="r">
              <a:defRPr sz="1200"/>
            </a:lvl1pPr>
          </a:lstStyle>
          <a:p>
            <a:fld id="{641EB555-F355-4450-84F2-6419701C84F3}" type="slidenum">
              <a:rPr kumimoji="1" lang="ja-JP" altLang="en-US" smtClean="0"/>
              <a:pPr/>
              <a:t>‹#›</a:t>
            </a:fld>
            <a:endParaRPr kumimoji="1" lang="ja-JP" altLang="en-US" dirty="0"/>
          </a:p>
        </p:txBody>
      </p:sp>
      <p:sp>
        <p:nvSpPr>
          <p:cNvPr id="9" name="テキスト ボックス 8"/>
          <p:cNvSpPr txBox="1"/>
          <p:nvPr/>
        </p:nvSpPr>
        <p:spPr bwMode="gray">
          <a:xfrm>
            <a:off x="55429" y="55899"/>
            <a:ext cx="2141745" cy="153888"/>
          </a:xfrm>
          <a:prstGeom prst="rect">
            <a:avLst/>
          </a:prstGeom>
          <a:noFill/>
        </p:spPr>
        <p:txBody>
          <a:bodyPr vert="horz" lIns="0" tIns="0" rIns="0" bIns="0" rtlCol="0">
            <a:spAutoFit/>
          </a:bodyPr>
          <a:lstStyle/>
          <a:p>
            <a:pPr algn="l"/>
            <a:r>
              <a:rPr kumimoji="1" lang="en-US" altLang="ja-JP" sz="1000" b="1" i="0" u="none" baseline="0" dirty="0">
                <a:solidFill>
                  <a:srgbClr val="000000"/>
                </a:solidFill>
                <a:latin typeface="Arial"/>
                <a:sym typeface="Arial"/>
              </a:rPr>
              <a:t>FUJITSU CONFIDENTIAL</a:t>
            </a:r>
            <a:endParaRPr kumimoji="1" lang="ja-JP" altLang="en-US" sz="1000" b="1" i="0" u="none" baseline="0" dirty="0">
              <a:solidFill>
                <a:srgbClr val="000000"/>
              </a:solidFill>
              <a:latin typeface="Arial"/>
              <a:sym typeface="Arial"/>
            </a:endParaRPr>
          </a:p>
        </p:txBody>
      </p:sp>
    </p:spTree>
    <p:extLst>
      <p:ext uri="{BB962C8B-B14F-4D97-AF65-F5344CB8AC3E}">
        <p14:creationId xmlns:p14="http://schemas.microsoft.com/office/powerpoint/2010/main" val="20757467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Software_release_life_cycle" TargetMode="External"/><Relationship Id="rId3" Type="http://schemas.openxmlformats.org/officeDocument/2006/relationships/hyperlink" Target="https://en.wikipedia.org/wiki/Automation" TargetMode="External"/><Relationship Id="rId7" Type="http://schemas.openxmlformats.org/officeDocument/2006/relationships/hyperlink" Target="https://en.wikipedia.org/wiki/Test_autom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Continuous_integration" TargetMode="External"/><Relationship Id="rId5" Type="http://schemas.openxmlformats.org/officeDocument/2006/relationships/hyperlink" Target="https://en.wikipedia.org/wiki/Software_build" TargetMode="External"/><Relationship Id="rId10" Type="http://schemas.openxmlformats.org/officeDocument/2006/relationships/hyperlink" Target="https://en.wikipedia.org/wiki/Continuous_delivery" TargetMode="External"/><Relationship Id="rId4" Type="http://schemas.openxmlformats.org/officeDocument/2006/relationships/hyperlink" Target="https://en.wikipedia.org/wiki/Event_monitoring" TargetMode="External"/><Relationship Id="rId9" Type="http://schemas.openxmlformats.org/officeDocument/2006/relationships/hyperlink" Target="https://en.wikipedia.org/wiki/Infrastructure_as_Cod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Hyper-V" TargetMode="External"/><Relationship Id="rId13" Type="http://schemas.openxmlformats.org/officeDocument/2006/relationships/hyperlink" Target="https://en.wikipedia.org/wiki/Hardware_virtualization" TargetMode="External"/><Relationship Id="rId3" Type="http://schemas.openxmlformats.org/officeDocument/2006/relationships/hyperlink" Target="https://en.wikipedia.org/wiki/Open-source_software" TargetMode="External"/><Relationship Id="rId7" Type="http://schemas.openxmlformats.org/officeDocument/2006/relationships/hyperlink" Target="https://en.wikipedia.org/wiki/VirtualBox" TargetMode="External"/><Relationship Id="rId12" Type="http://schemas.openxmlformats.org/officeDocument/2006/relationships/hyperlink" Target="https://en.wikipedia.org/wiki/Software_configuration_management" TargetMode="External"/><Relationship Id="rId17" Type="http://schemas.openxmlformats.org/officeDocument/2006/relationships/hyperlink" Target="https://www.vagrantup.com/intro/index.html#for-designers" TargetMode="External"/><Relationship Id="rId2" Type="http://schemas.openxmlformats.org/officeDocument/2006/relationships/slide" Target="../slides/slide11.xml"/><Relationship Id="rId16" Type="http://schemas.openxmlformats.org/officeDocument/2006/relationships/hyperlink" Target="https://www.vagrantup.com/intro/index.html#for-operators" TargetMode="External"/><Relationship Id="rId1" Type="http://schemas.openxmlformats.org/officeDocument/2006/relationships/notesMaster" Target="../notesMasters/notesMaster1.xml"/><Relationship Id="rId6" Type="http://schemas.openxmlformats.org/officeDocument/2006/relationships/hyperlink" Target="https://en.wikipedia.org/wiki/Vagrant_(software)#cite_note-4" TargetMode="External"/><Relationship Id="rId11" Type="http://schemas.openxmlformats.org/officeDocument/2006/relationships/hyperlink" Target="https://en.wikipedia.org/wiki/AWS_EC2" TargetMode="External"/><Relationship Id="rId5" Type="http://schemas.openxmlformats.org/officeDocument/2006/relationships/hyperlink" Target="https://en.wikipedia.org/wiki/Virtualization" TargetMode="External"/><Relationship Id="rId15" Type="http://schemas.openxmlformats.org/officeDocument/2006/relationships/hyperlink" Target="https://www.vagrantup.com/docs/vagrantfile/" TargetMode="External"/><Relationship Id="rId10" Type="http://schemas.openxmlformats.org/officeDocument/2006/relationships/hyperlink" Target="https://en.wikipedia.org/wiki/VMware" TargetMode="External"/><Relationship Id="rId4" Type="http://schemas.openxmlformats.org/officeDocument/2006/relationships/hyperlink" Target="https://en.wikipedia.org/wiki/Software_portability" TargetMode="External"/><Relationship Id="rId9" Type="http://schemas.openxmlformats.org/officeDocument/2006/relationships/hyperlink" Target="https://en.wikipedia.org/wiki/Docker_(software)" TargetMode="External"/><Relationship Id="rId14" Type="http://schemas.openxmlformats.org/officeDocument/2006/relationships/hyperlink" Target="https://en.wikipedia.org/wiki/Ruby_(programming_languag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6"/>
          <p:cNvSpPr>
            <a:spLocks noGrp="1" noChangeArrowheads="1"/>
          </p:cNvSpPr>
          <p:nvPr>
            <p:ph type="ftr" sz="quarter" idx="4"/>
          </p:nvPr>
        </p:nvSpPr>
        <p:spPr>
          <a:noFill/>
        </p:spPr>
        <p:txBody>
          <a:bodyPr/>
          <a:lstStyle>
            <a:lvl1pPr eaLnBrk="0" hangingPunct="0">
              <a:defRPr kumimoji="1">
                <a:solidFill>
                  <a:srgbClr val="000000"/>
                </a:solidFill>
                <a:latin typeface="ＭＳ Ｐゴシック" pitchFamily="50" charset="-128"/>
                <a:ea typeface="ＭＳ Ｐゴシック" pitchFamily="50" charset="-128"/>
              </a:defRPr>
            </a:lvl1pPr>
            <a:lvl2pPr marL="749414" indent="-288236" eaLnBrk="0" hangingPunct="0">
              <a:defRPr kumimoji="1">
                <a:solidFill>
                  <a:srgbClr val="000000"/>
                </a:solidFill>
                <a:latin typeface="ＭＳ Ｐゴシック" pitchFamily="50" charset="-128"/>
                <a:ea typeface="ＭＳ Ｐゴシック" pitchFamily="50" charset="-128"/>
              </a:defRPr>
            </a:lvl2pPr>
            <a:lvl3pPr marL="1152944" indent="-230589" eaLnBrk="0" hangingPunct="0">
              <a:defRPr kumimoji="1">
                <a:solidFill>
                  <a:srgbClr val="000000"/>
                </a:solidFill>
                <a:latin typeface="ＭＳ Ｐゴシック" pitchFamily="50" charset="-128"/>
                <a:ea typeface="ＭＳ Ｐゴシック" pitchFamily="50" charset="-128"/>
              </a:defRPr>
            </a:lvl3pPr>
            <a:lvl4pPr marL="1614122" indent="-230589" eaLnBrk="0" hangingPunct="0">
              <a:defRPr kumimoji="1">
                <a:solidFill>
                  <a:srgbClr val="000000"/>
                </a:solidFill>
                <a:latin typeface="ＭＳ Ｐゴシック" pitchFamily="50" charset="-128"/>
                <a:ea typeface="ＭＳ Ｐゴシック" pitchFamily="50" charset="-128"/>
              </a:defRPr>
            </a:lvl4pPr>
            <a:lvl5pPr marL="2075299" indent="-230589" eaLnBrk="0" hangingPunct="0">
              <a:defRPr kumimoji="1">
                <a:solidFill>
                  <a:srgbClr val="000000"/>
                </a:solidFill>
                <a:latin typeface="ＭＳ Ｐゴシック" pitchFamily="50" charset="-128"/>
                <a:ea typeface="ＭＳ Ｐゴシック" pitchFamily="50" charset="-128"/>
              </a:defRPr>
            </a:lvl5pPr>
            <a:lvl6pPr marL="2536477" indent="-230589"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97655" indent="-230589"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58832" indent="-230589"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920010" indent="-230589"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en-US" altLang="ja-JP" dirty="0">
                <a:solidFill>
                  <a:prstClr val="black"/>
                </a:solidFill>
                <a:latin typeface="Arial" pitchFamily="34" charset="0"/>
              </a:rPr>
              <a:t>Copyright 2015 FUJITSU LIMITED</a:t>
            </a:r>
          </a:p>
        </p:txBody>
      </p:sp>
      <p:sp>
        <p:nvSpPr>
          <p:cNvPr id="124931" name="Rectangle 7"/>
          <p:cNvSpPr>
            <a:spLocks noGrp="1" noChangeArrowheads="1"/>
          </p:cNvSpPr>
          <p:nvPr>
            <p:ph type="sldNum" sz="quarter" idx="5"/>
          </p:nvPr>
        </p:nvSpPr>
        <p:spPr>
          <a:noFill/>
        </p:spPr>
        <p:txBody>
          <a:bodyPr/>
          <a:lstStyle>
            <a:lvl1pPr eaLnBrk="0" hangingPunct="0">
              <a:defRPr kumimoji="1">
                <a:solidFill>
                  <a:srgbClr val="000000"/>
                </a:solidFill>
                <a:latin typeface="ＭＳ Ｐゴシック" pitchFamily="50" charset="-128"/>
                <a:ea typeface="ＭＳ Ｐゴシック" pitchFamily="50" charset="-128"/>
              </a:defRPr>
            </a:lvl1pPr>
            <a:lvl2pPr marL="749414" indent="-288236" eaLnBrk="0" hangingPunct="0">
              <a:defRPr kumimoji="1">
                <a:solidFill>
                  <a:srgbClr val="000000"/>
                </a:solidFill>
                <a:latin typeface="ＭＳ Ｐゴシック" pitchFamily="50" charset="-128"/>
                <a:ea typeface="ＭＳ Ｐゴシック" pitchFamily="50" charset="-128"/>
              </a:defRPr>
            </a:lvl2pPr>
            <a:lvl3pPr marL="1152944" indent="-230589" eaLnBrk="0" hangingPunct="0">
              <a:defRPr kumimoji="1">
                <a:solidFill>
                  <a:srgbClr val="000000"/>
                </a:solidFill>
                <a:latin typeface="ＭＳ Ｐゴシック" pitchFamily="50" charset="-128"/>
                <a:ea typeface="ＭＳ Ｐゴシック" pitchFamily="50" charset="-128"/>
              </a:defRPr>
            </a:lvl3pPr>
            <a:lvl4pPr marL="1614122" indent="-230589" eaLnBrk="0" hangingPunct="0">
              <a:defRPr kumimoji="1">
                <a:solidFill>
                  <a:srgbClr val="000000"/>
                </a:solidFill>
                <a:latin typeface="ＭＳ Ｐゴシック" pitchFamily="50" charset="-128"/>
                <a:ea typeface="ＭＳ Ｐゴシック" pitchFamily="50" charset="-128"/>
              </a:defRPr>
            </a:lvl4pPr>
            <a:lvl5pPr marL="2075299" indent="-230589" eaLnBrk="0" hangingPunct="0">
              <a:defRPr kumimoji="1">
                <a:solidFill>
                  <a:srgbClr val="000000"/>
                </a:solidFill>
                <a:latin typeface="ＭＳ Ｐゴシック" pitchFamily="50" charset="-128"/>
                <a:ea typeface="ＭＳ Ｐゴシック" pitchFamily="50" charset="-128"/>
              </a:defRPr>
            </a:lvl5pPr>
            <a:lvl6pPr marL="2536477" indent="-230589"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97655" indent="-230589"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58832" indent="-230589"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920010" indent="-230589"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fld id="{95EE1A29-8772-404D-B8C5-69791A1CB137}" type="slidenum">
              <a:rPr lang="en-US" altLang="ja-JP" smtClean="0">
                <a:solidFill>
                  <a:prstClr val="black"/>
                </a:solidFill>
                <a:latin typeface="Arial" pitchFamily="34" charset="0"/>
              </a:rPr>
              <a:pPr eaLnBrk="1" hangingPunct="1"/>
              <a:t>0</a:t>
            </a:fld>
            <a:endParaRPr lang="en-US" altLang="ja-JP" dirty="0">
              <a:solidFill>
                <a:prstClr val="black"/>
              </a:solidFill>
              <a:latin typeface="Arial" pitchFamily="34" charset="0"/>
            </a:endParaRPr>
          </a:p>
        </p:txBody>
      </p:sp>
      <p:sp>
        <p:nvSpPr>
          <p:cNvPr id="124932" name="Rectangle 2"/>
          <p:cNvSpPr>
            <a:spLocks noGrp="1" noRot="1" noChangeAspect="1" noChangeArrowheads="1" noTextEdit="1"/>
          </p:cNvSpPr>
          <p:nvPr>
            <p:ph type="sldImg"/>
          </p:nvPr>
        </p:nvSpPr>
        <p:spPr>
          <a:xfrm>
            <a:off x="2770188" y="531813"/>
            <a:ext cx="3848100" cy="2665412"/>
          </a:xfrm>
          <a:ln/>
        </p:spPr>
      </p:sp>
      <p:sp>
        <p:nvSpPr>
          <p:cNvPr id="124933" name="Rectangle 3"/>
          <p:cNvSpPr>
            <a:spLocks noGrp="1" noChangeArrowheads="1"/>
          </p:cNvSpPr>
          <p:nvPr>
            <p:ph type="body" idx="1"/>
          </p:nvPr>
        </p:nvSpPr>
        <p:spPr>
          <a:noFill/>
        </p:spPr>
        <p:txBody>
          <a:bodyPr/>
          <a:lstStyle/>
          <a:p>
            <a:endParaRPr lang="en-GB" altLang="ja-JP"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2403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From Wikipedia ::: </a:t>
            </a:r>
          </a:p>
          <a:p>
            <a:r>
              <a:rPr lang="en-US" sz="1200" b="1" dirty="0" smtClean="0"/>
              <a:t>DevOps</a:t>
            </a:r>
            <a:r>
              <a:rPr lang="en-US" sz="1200" dirty="0" smtClean="0"/>
              <a:t> is a software engineering culture and practice that aims at unifying software development (Dev) and software operation (Ops). The main characteristic of the DevOps movement is to strongly advocate </a:t>
            </a:r>
            <a:r>
              <a:rPr lang="en-US" sz="1200" dirty="0" smtClean="0">
                <a:hlinkClick r:id="rId3" tooltip="Automation"/>
              </a:rPr>
              <a:t>automation</a:t>
            </a:r>
            <a:r>
              <a:rPr lang="en-US" sz="1200" dirty="0" smtClean="0"/>
              <a:t> and </a:t>
            </a:r>
            <a:r>
              <a:rPr lang="en-US" sz="1200" dirty="0" smtClean="0">
                <a:hlinkClick r:id="rId4" tooltip="Event monitoring"/>
              </a:rPr>
              <a:t>monitoring</a:t>
            </a:r>
            <a:r>
              <a:rPr lang="en-US" sz="1200" dirty="0" smtClean="0"/>
              <a:t> at all steps of </a:t>
            </a:r>
            <a:r>
              <a:rPr lang="en-US" sz="1200" dirty="0" smtClean="0">
                <a:hlinkClick r:id="rId5" tooltip="Software build"/>
              </a:rPr>
              <a:t>software construction</a:t>
            </a:r>
            <a:r>
              <a:rPr lang="en-US" sz="1200" dirty="0" smtClean="0"/>
              <a:t>, from </a:t>
            </a:r>
            <a:r>
              <a:rPr lang="en-US" sz="1200" dirty="0" smtClean="0">
                <a:hlinkClick r:id="rId6" tooltip="Continuous integration"/>
              </a:rPr>
              <a:t>integration</a:t>
            </a:r>
            <a:r>
              <a:rPr lang="en-US" sz="1200" dirty="0" smtClean="0"/>
              <a:t>, </a:t>
            </a:r>
            <a:r>
              <a:rPr lang="en-US" sz="1200" dirty="0" smtClean="0">
                <a:hlinkClick r:id="rId7" tooltip="Test automation"/>
              </a:rPr>
              <a:t>testing</a:t>
            </a:r>
            <a:r>
              <a:rPr lang="en-US" sz="1200" dirty="0" smtClean="0"/>
              <a:t>, </a:t>
            </a:r>
            <a:r>
              <a:rPr lang="en-US" sz="1200" dirty="0" smtClean="0">
                <a:hlinkClick r:id="rId8" tooltip="Software release life cycle"/>
              </a:rPr>
              <a:t>releasing</a:t>
            </a:r>
            <a:r>
              <a:rPr lang="en-US" sz="1200" dirty="0" smtClean="0"/>
              <a:t> to deployment and </a:t>
            </a:r>
            <a:r>
              <a:rPr lang="en-US" sz="1200" dirty="0" smtClean="0">
                <a:hlinkClick r:id="rId9" tooltip="Infrastructure as Code"/>
              </a:rPr>
              <a:t>infrastructure management</a:t>
            </a:r>
            <a:r>
              <a:rPr lang="en-US" sz="1200" dirty="0" smtClean="0"/>
              <a:t>. DevOps aims at shorter development cycles, </a:t>
            </a:r>
            <a:r>
              <a:rPr lang="en-US" sz="1200" dirty="0" smtClean="0">
                <a:hlinkClick r:id="rId10" tooltip="Continuous delivery"/>
              </a:rPr>
              <a:t>increased deployment frequency</a:t>
            </a:r>
            <a:r>
              <a:rPr lang="en-US" sz="1200" dirty="0" smtClean="0"/>
              <a:t>, and more dependable releases, in close alignment with business objectives.</a:t>
            </a:r>
            <a:endParaRPr lang="en-US" sz="12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Footer Placeholder 3"/>
          <p:cNvSpPr>
            <a:spLocks noGrp="1"/>
          </p:cNvSpPr>
          <p:nvPr>
            <p:ph type="ftr" sz="quarter" idx="10"/>
          </p:nvPr>
        </p:nvSpPr>
        <p:spPr/>
        <p:txBody>
          <a:bodyPr/>
          <a:lstStyle/>
          <a:p>
            <a:endParaRPr kumimoji="1" lang="ja-JP" altLang="en-US" dirty="0"/>
          </a:p>
        </p:txBody>
      </p:sp>
      <p:sp>
        <p:nvSpPr>
          <p:cNvPr id="5" name="Slide Number Placeholder 4"/>
          <p:cNvSpPr>
            <a:spLocks noGrp="1"/>
          </p:cNvSpPr>
          <p:nvPr>
            <p:ph type="sldNum" sz="quarter" idx="11"/>
          </p:nvPr>
        </p:nvSpPr>
        <p:spPr/>
        <p:txBody>
          <a:bodyPr/>
          <a:lstStyle/>
          <a:p>
            <a:fld id="{641EB555-F355-4450-84F2-6419701C84F3}" type="slidenum">
              <a:rPr kumimoji="1" lang="ja-JP" altLang="en-US" smtClean="0"/>
              <a:pPr/>
              <a:t>3</a:t>
            </a:fld>
            <a:endParaRPr kumimoji="1" lang="ja-JP" altLang="en-US" dirty="0"/>
          </a:p>
        </p:txBody>
      </p:sp>
    </p:spTree>
    <p:extLst>
      <p:ext uri="{BB962C8B-B14F-4D97-AF65-F5344CB8AC3E}">
        <p14:creationId xmlns:p14="http://schemas.microsoft.com/office/powerpoint/2010/main" val="1784149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kumimoji="1" lang="ja-JP" altLang="en-US" dirty="0"/>
          </a:p>
        </p:txBody>
      </p:sp>
      <p:sp>
        <p:nvSpPr>
          <p:cNvPr id="5" name="Slide Number Placeholder 4"/>
          <p:cNvSpPr>
            <a:spLocks noGrp="1"/>
          </p:cNvSpPr>
          <p:nvPr>
            <p:ph type="sldNum" sz="quarter" idx="11"/>
          </p:nvPr>
        </p:nvSpPr>
        <p:spPr/>
        <p:txBody>
          <a:bodyPr/>
          <a:lstStyle/>
          <a:p>
            <a:fld id="{641EB555-F355-4450-84F2-6419701C84F3}" type="slidenum">
              <a:rPr kumimoji="1" lang="ja-JP" altLang="en-US" smtClean="0"/>
              <a:pPr/>
              <a:t>5</a:t>
            </a:fld>
            <a:endParaRPr kumimoji="1" lang="ja-JP" altLang="en-US" dirty="0"/>
          </a:p>
        </p:txBody>
      </p:sp>
    </p:spTree>
    <p:extLst>
      <p:ext uri="{BB962C8B-B14F-4D97-AF65-F5344CB8AC3E}">
        <p14:creationId xmlns:p14="http://schemas.microsoft.com/office/powerpoint/2010/main" val="1805122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Nexus</a:t>
            </a:r>
          </a:p>
          <a:p>
            <a:r>
              <a:rPr kumimoji="1" lang="en-US" sz="1200" b="0" i="0" kern="1200" dirty="0" smtClean="0">
                <a:solidFill>
                  <a:schemeClr val="tx1"/>
                </a:solidFill>
                <a:effectLst/>
                <a:latin typeface="+mn-lt"/>
                <a:ea typeface="+mn-ea"/>
                <a:cs typeface="+mn-cs"/>
              </a:rPr>
              <a:t>Centralized repository for managing all popular component formats</a:t>
            </a:r>
          </a:p>
          <a:p>
            <a:r>
              <a:rPr kumimoji="1" lang="en-US" sz="1200" b="0" i="0" kern="1200" dirty="0" smtClean="0">
                <a:solidFill>
                  <a:schemeClr val="tx1"/>
                </a:solidFill>
                <a:effectLst/>
                <a:latin typeface="+mn-lt"/>
                <a:ea typeface="+mn-ea"/>
                <a:cs typeface="+mn-cs"/>
              </a:rPr>
              <a:t>Single source of truth for all binaries and build artifacts.</a:t>
            </a:r>
          </a:p>
          <a:p>
            <a:r>
              <a:rPr kumimoji="1" lang="en-US" sz="1200" b="0" i="0" kern="1200" dirty="0" smtClean="0">
                <a:solidFill>
                  <a:schemeClr val="tx1"/>
                </a:solidFill>
                <a:effectLst/>
                <a:latin typeface="+mn-lt"/>
                <a:ea typeface="+mn-ea"/>
                <a:cs typeface="+mn-cs"/>
              </a:rPr>
              <a:t>Gain insight into component security, license, and quality issues.</a:t>
            </a:r>
          </a:p>
          <a:p>
            <a:r>
              <a:rPr lang="en-US" dirty="0" smtClean="0"/>
              <a:t>=========================================================================</a:t>
            </a:r>
          </a:p>
          <a:p>
            <a:r>
              <a:rPr kumimoji="1" lang="en-US" sz="1200" b="1" i="0" kern="1200" dirty="0" smtClean="0">
                <a:solidFill>
                  <a:schemeClr val="tx1"/>
                </a:solidFill>
                <a:effectLst/>
                <a:latin typeface="+mn-lt"/>
                <a:ea typeface="+mn-ea"/>
                <a:cs typeface="+mn-cs"/>
              </a:rPr>
              <a:t>Vagrant</a:t>
            </a:r>
            <a:r>
              <a:rPr kumimoji="1" lang="en-US" sz="1200" b="0" i="0" kern="1200" dirty="0" smtClean="0">
                <a:solidFill>
                  <a:schemeClr val="tx1"/>
                </a:solidFill>
                <a:effectLst/>
                <a:latin typeface="+mn-lt"/>
                <a:ea typeface="+mn-ea"/>
                <a:cs typeface="+mn-cs"/>
              </a:rPr>
              <a:t> is an </a:t>
            </a:r>
            <a:r>
              <a:rPr kumimoji="1" lang="en-US" sz="1200" b="0" i="0" u="none" strike="noStrike" kern="1200" dirty="0" smtClean="0">
                <a:solidFill>
                  <a:schemeClr val="tx1"/>
                </a:solidFill>
                <a:effectLst/>
                <a:latin typeface="+mn-lt"/>
                <a:ea typeface="+mn-ea"/>
                <a:cs typeface="+mn-cs"/>
                <a:hlinkClick r:id="rId3" tooltip="Open-source software"/>
              </a:rPr>
              <a:t>open-source software</a:t>
            </a:r>
            <a:r>
              <a:rPr kumimoji="1" lang="en-US" sz="1200" b="0" i="0" kern="1200" dirty="0" smtClean="0">
                <a:solidFill>
                  <a:schemeClr val="tx1"/>
                </a:solidFill>
                <a:effectLst/>
                <a:latin typeface="+mn-lt"/>
                <a:ea typeface="+mn-ea"/>
                <a:cs typeface="+mn-cs"/>
              </a:rPr>
              <a:t> product for building and maintaining </a:t>
            </a:r>
            <a:r>
              <a:rPr kumimoji="1" lang="en-US" sz="1200" b="0" i="0" u="none" strike="noStrike" kern="1200" dirty="0" smtClean="0">
                <a:solidFill>
                  <a:schemeClr val="tx1"/>
                </a:solidFill>
                <a:effectLst/>
                <a:latin typeface="+mn-lt"/>
                <a:ea typeface="+mn-ea"/>
                <a:cs typeface="+mn-cs"/>
                <a:hlinkClick r:id="rId4" tooltip="Software portability"/>
              </a:rPr>
              <a:t>portable</a:t>
            </a:r>
            <a:r>
              <a:rPr kumimoji="1" lang="en-US" sz="1200" b="0" i="0" kern="1200" dirty="0" smtClean="0">
                <a:solidFill>
                  <a:schemeClr val="tx1"/>
                </a:solidFill>
                <a:effectLst/>
                <a:latin typeface="+mn-lt"/>
                <a:ea typeface="+mn-ea"/>
                <a:cs typeface="+mn-cs"/>
              </a:rPr>
              <a:t> </a:t>
            </a:r>
            <a:r>
              <a:rPr kumimoji="1" lang="en-US" sz="1200" b="0" i="0" u="none" strike="noStrike" kern="1200" dirty="0" smtClean="0">
                <a:solidFill>
                  <a:schemeClr val="tx1"/>
                </a:solidFill>
                <a:effectLst/>
                <a:latin typeface="+mn-lt"/>
                <a:ea typeface="+mn-ea"/>
                <a:cs typeface="+mn-cs"/>
                <a:hlinkClick r:id="rId5" tooltip="Virtualization"/>
              </a:rPr>
              <a:t>virtual</a:t>
            </a:r>
            <a:r>
              <a:rPr kumimoji="1" lang="en-US" sz="1200" b="0" i="0" kern="1200" dirty="0" smtClean="0">
                <a:solidFill>
                  <a:schemeClr val="tx1"/>
                </a:solidFill>
                <a:effectLst/>
                <a:latin typeface="+mn-lt"/>
                <a:ea typeface="+mn-ea"/>
                <a:cs typeface="+mn-cs"/>
              </a:rPr>
              <a:t> software development environments,</a:t>
            </a:r>
            <a:r>
              <a:rPr kumimoji="1" lang="en-US" sz="1200" b="0" i="0" u="none" strike="noStrike" kern="1200" baseline="30000" dirty="0" smtClean="0">
                <a:solidFill>
                  <a:schemeClr val="tx1"/>
                </a:solidFill>
                <a:effectLst/>
                <a:latin typeface="+mn-lt"/>
                <a:ea typeface="+mn-ea"/>
                <a:cs typeface="+mn-cs"/>
                <a:hlinkClick r:id="rId6"/>
              </a:rPr>
              <a:t>[4]</a:t>
            </a:r>
            <a:r>
              <a:rPr kumimoji="1" lang="en-US" sz="1200" b="0" i="0" kern="1200" dirty="0" smtClean="0">
                <a:solidFill>
                  <a:schemeClr val="tx1"/>
                </a:solidFill>
                <a:effectLst/>
                <a:latin typeface="+mn-lt"/>
                <a:ea typeface="+mn-ea"/>
                <a:cs typeface="+mn-cs"/>
              </a:rPr>
              <a:t> e.g. for </a:t>
            </a:r>
            <a:r>
              <a:rPr kumimoji="1" lang="en-US" sz="1200" b="0" i="0" u="none" strike="noStrike" kern="1200" dirty="0" err="1" smtClean="0">
                <a:solidFill>
                  <a:schemeClr val="tx1"/>
                </a:solidFill>
                <a:effectLst/>
                <a:latin typeface="+mn-lt"/>
                <a:ea typeface="+mn-ea"/>
                <a:cs typeface="+mn-cs"/>
                <a:hlinkClick r:id="rId7" tooltip="VirtualBox"/>
              </a:rPr>
              <a:t>VirtualBox</a:t>
            </a:r>
            <a:r>
              <a:rPr kumimoji="1" lang="en-US" sz="1200" b="0" i="0" kern="1200" dirty="0" smtClean="0">
                <a:solidFill>
                  <a:schemeClr val="tx1"/>
                </a:solidFill>
                <a:effectLst/>
                <a:latin typeface="+mn-lt"/>
                <a:ea typeface="+mn-ea"/>
                <a:cs typeface="+mn-cs"/>
              </a:rPr>
              <a:t>, </a:t>
            </a:r>
            <a:r>
              <a:rPr kumimoji="1" lang="en-US" sz="1200" b="0" i="0" u="none" strike="noStrike" kern="1200" dirty="0" smtClean="0">
                <a:solidFill>
                  <a:schemeClr val="tx1"/>
                </a:solidFill>
                <a:effectLst/>
                <a:latin typeface="+mn-lt"/>
                <a:ea typeface="+mn-ea"/>
                <a:cs typeface="+mn-cs"/>
                <a:hlinkClick r:id="rId8" tooltip="Hyper-V"/>
              </a:rPr>
              <a:t>Hyper-V</a:t>
            </a:r>
            <a:r>
              <a:rPr kumimoji="1" lang="en-US" sz="1200" b="0" i="0" kern="1200" dirty="0" smtClean="0">
                <a:solidFill>
                  <a:schemeClr val="tx1"/>
                </a:solidFill>
                <a:effectLst/>
                <a:latin typeface="+mn-lt"/>
                <a:ea typeface="+mn-ea"/>
                <a:cs typeface="+mn-cs"/>
              </a:rPr>
              <a:t>, </a:t>
            </a:r>
            <a:r>
              <a:rPr kumimoji="1" lang="en-US" sz="1200" b="0" i="0" u="none" strike="noStrike" kern="1200" dirty="0" smtClean="0">
                <a:solidFill>
                  <a:schemeClr val="tx1"/>
                </a:solidFill>
                <a:effectLst/>
                <a:latin typeface="+mn-lt"/>
                <a:ea typeface="+mn-ea"/>
                <a:cs typeface="+mn-cs"/>
                <a:hlinkClick r:id="rId9" tooltip="Docker (software)"/>
              </a:rPr>
              <a:t>Docker containers</a:t>
            </a:r>
            <a:r>
              <a:rPr kumimoji="1" lang="en-US" sz="1200" b="0" i="0" kern="1200" dirty="0" smtClean="0">
                <a:solidFill>
                  <a:schemeClr val="tx1"/>
                </a:solidFill>
                <a:effectLst/>
                <a:latin typeface="+mn-lt"/>
                <a:ea typeface="+mn-ea"/>
                <a:cs typeface="+mn-cs"/>
              </a:rPr>
              <a:t>, </a:t>
            </a:r>
            <a:r>
              <a:rPr kumimoji="1" lang="en-US" sz="1200" b="0" i="0" u="none" strike="noStrike" kern="1200" dirty="0" smtClean="0">
                <a:solidFill>
                  <a:schemeClr val="tx1"/>
                </a:solidFill>
                <a:effectLst/>
                <a:latin typeface="+mn-lt"/>
                <a:ea typeface="+mn-ea"/>
                <a:cs typeface="+mn-cs"/>
                <a:hlinkClick r:id="rId10" tooltip="VMware"/>
              </a:rPr>
              <a:t>VMware</a:t>
            </a:r>
            <a:r>
              <a:rPr kumimoji="1" lang="en-US" sz="1200" b="0" i="0" kern="1200" dirty="0" smtClean="0">
                <a:solidFill>
                  <a:schemeClr val="tx1"/>
                </a:solidFill>
                <a:effectLst/>
                <a:latin typeface="+mn-lt"/>
                <a:ea typeface="+mn-ea"/>
                <a:cs typeface="+mn-cs"/>
              </a:rPr>
              <a:t>, and </a:t>
            </a:r>
            <a:r>
              <a:rPr kumimoji="1" lang="en-US" sz="1200" b="0" i="0" u="none" strike="noStrike" kern="1200" dirty="0" smtClean="0">
                <a:solidFill>
                  <a:schemeClr val="tx1"/>
                </a:solidFill>
                <a:effectLst/>
                <a:latin typeface="+mn-lt"/>
                <a:ea typeface="+mn-ea"/>
                <a:cs typeface="+mn-cs"/>
                <a:hlinkClick r:id="rId11" tooltip="AWS EC2"/>
              </a:rPr>
              <a:t>AWS</a:t>
            </a:r>
            <a:r>
              <a:rPr kumimoji="1" lang="en-US" sz="1200" b="0" i="0" kern="1200" dirty="0" smtClean="0">
                <a:solidFill>
                  <a:schemeClr val="tx1"/>
                </a:solidFill>
                <a:effectLst/>
                <a:latin typeface="+mn-lt"/>
                <a:ea typeface="+mn-ea"/>
                <a:cs typeface="+mn-cs"/>
              </a:rPr>
              <a:t> which try to simplify </a:t>
            </a:r>
            <a:r>
              <a:rPr kumimoji="1" lang="en-US" sz="1200" b="0" i="0" u="none" strike="noStrike" kern="1200" dirty="0" smtClean="0">
                <a:solidFill>
                  <a:schemeClr val="tx1"/>
                </a:solidFill>
                <a:effectLst/>
                <a:latin typeface="+mn-lt"/>
                <a:ea typeface="+mn-ea"/>
                <a:cs typeface="+mn-cs"/>
                <a:hlinkClick r:id="rId12" tooltip="Software configuration management"/>
              </a:rPr>
              <a:t>software configuration management</a:t>
            </a:r>
            <a:r>
              <a:rPr kumimoji="1" lang="en-US" sz="1200" b="0" i="0" kern="1200" dirty="0" smtClean="0">
                <a:solidFill>
                  <a:schemeClr val="tx1"/>
                </a:solidFill>
                <a:effectLst/>
                <a:latin typeface="+mn-lt"/>
                <a:ea typeface="+mn-ea"/>
                <a:cs typeface="+mn-cs"/>
              </a:rPr>
              <a:t> of </a:t>
            </a:r>
            <a:r>
              <a:rPr kumimoji="1" lang="en-US" sz="1200" b="0" i="0" u="none" strike="noStrike" kern="1200" dirty="0" smtClean="0">
                <a:solidFill>
                  <a:schemeClr val="tx1"/>
                </a:solidFill>
                <a:effectLst/>
                <a:latin typeface="+mn-lt"/>
                <a:ea typeface="+mn-ea"/>
                <a:cs typeface="+mn-cs"/>
                <a:hlinkClick r:id="rId13" tooltip="Hardware virtualization"/>
              </a:rPr>
              <a:t>virtualizations</a:t>
            </a:r>
            <a:r>
              <a:rPr kumimoji="1" lang="en-US" sz="1200" b="0" i="0" kern="1200" dirty="0" smtClean="0">
                <a:solidFill>
                  <a:schemeClr val="tx1"/>
                </a:solidFill>
                <a:effectLst/>
                <a:latin typeface="+mn-lt"/>
                <a:ea typeface="+mn-ea"/>
                <a:cs typeface="+mn-cs"/>
              </a:rPr>
              <a:t> in order to increase development productivity. Vagrant is written in the </a:t>
            </a:r>
            <a:r>
              <a:rPr kumimoji="1" lang="en-US" sz="1200" b="0" i="0" u="none" strike="noStrike" kern="1200" dirty="0" smtClean="0">
                <a:solidFill>
                  <a:schemeClr val="tx1"/>
                </a:solidFill>
                <a:effectLst/>
                <a:latin typeface="+mn-lt"/>
                <a:ea typeface="+mn-ea"/>
                <a:cs typeface="+mn-cs"/>
                <a:hlinkClick r:id="rId14" tooltip="Ruby (programming language)"/>
              </a:rPr>
              <a:t>Ruby language</a:t>
            </a:r>
            <a:r>
              <a:rPr kumimoji="1" lang="en-US" sz="1200" b="0" i="0" kern="1200" dirty="0" smtClean="0">
                <a:solidFill>
                  <a:schemeClr val="tx1"/>
                </a:solidFill>
                <a:effectLst/>
                <a:latin typeface="+mn-lt"/>
                <a:ea typeface="+mn-ea"/>
                <a:cs typeface="+mn-cs"/>
              </a:rPr>
              <a:t>, but its ecosystem supports development in almost all major languages.</a:t>
            </a:r>
          </a:p>
          <a:p>
            <a:endParaRPr kumimoji="1" lang="en-US" sz="1200" b="0" i="0" kern="1200" dirty="0" smtClean="0">
              <a:solidFill>
                <a:schemeClr val="tx1"/>
              </a:solidFill>
              <a:effectLst/>
              <a:latin typeface="+mn-lt"/>
              <a:ea typeface="+mn-ea"/>
              <a:cs typeface="+mn-cs"/>
            </a:endParaRPr>
          </a:p>
          <a:p>
            <a:r>
              <a:rPr kumimoji="1" lang="en-US" sz="1200" b="0" i="0" kern="1200" dirty="0" smtClean="0">
                <a:solidFill>
                  <a:schemeClr val="tx1"/>
                </a:solidFill>
                <a:effectLst/>
                <a:latin typeface="+mn-lt"/>
                <a:ea typeface="+mn-ea"/>
                <a:cs typeface="+mn-cs"/>
              </a:rPr>
              <a:t/>
            </a:r>
            <a:br>
              <a:rPr kumimoji="1" lang="en-US" sz="1200" b="0" i="0" kern="1200" dirty="0" smtClean="0">
                <a:solidFill>
                  <a:schemeClr val="tx1"/>
                </a:solidFill>
                <a:effectLst/>
                <a:latin typeface="+mn-lt"/>
                <a:ea typeface="+mn-ea"/>
                <a:cs typeface="+mn-cs"/>
              </a:rPr>
            </a:br>
            <a:r>
              <a:rPr kumimoji="1" lang="en-US" sz="1200" b="1" i="0" kern="1200" dirty="0" smtClean="0">
                <a:solidFill>
                  <a:schemeClr val="tx1"/>
                </a:solidFill>
                <a:effectLst/>
                <a:latin typeface="+mn-lt"/>
                <a:ea typeface="+mn-ea"/>
                <a:cs typeface="+mn-cs"/>
              </a:rPr>
              <a:t>For Developers</a:t>
            </a:r>
          </a:p>
          <a:p>
            <a:r>
              <a:rPr kumimoji="1" lang="en-US" sz="1200" b="0" i="0" kern="1200" dirty="0" smtClean="0">
                <a:solidFill>
                  <a:schemeClr val="tx1"/>
                </a:solidFill>
                <a:effectLst/>
                <a:latin typeface="+mn-lt"/>
                <a:ea typeface="+mn-ea"/>
                <a:cs typeface="+mn-cs"/>
              </a:rPr>
              <a:t>If you are a </a:t>
            </a:r>
            <a:r>
              <a:rPr kumimoji="1" lang="en-US" sz="1200" b="1" i="0" kern="1200" dirty="0" smtClean="0">
                <a:solidFill>
                  <a:schemeClr val="tx1"/>
                </a:solidFill>
                <a:effectLst/>
                <a:latin typeface="+mn-lt"/>
                <a:ea typeface="+mn-ea"/>
                <a:cs typeface="+mn-cs"/>
              </a:rPr>
              <a:t>developer</a:t>
            </a:r>
            <a:r>
              <a:rPr kumimoji="1" lang="en-US" sz="1200" b="0" i="0" kern="1200" dirty="0" smtClean="0">
                <a:solidFill>
                  <a:schemeClr val="tx1"/>
                </a:solidFill>
                <a:effectLst/>
                <a:latin typeface="+mn-lt"/>
                <a:ea typeface="+mn-ea"/>
                <a:cs typeface="+mn-cs"/>
              </a:rPr>
              <a:t>, Vagrant will isolate dependencies and their configuration within a single disposable, consistent environment, without sacrificing any of the tools you are used to working with (editors, browsers, debuggers, etc.). Once you or someone else creates a single </a:t>
            </a:r>
            <a:r>
              <a:rPr kumimoji="1" lang="en-US" sz="1200" b="0" i="0" u="none" strike="noStrike" kern="1200" dirty="0" err="1" smtClean="0">
                <a:solidFill>
                  <a:schemeClr val="tx1"/>
                </a:solidFill>
                <a:effectLst/>
                <a:latin typeface="+mn-lt"/>
                <a:ea typeface="+mn-ea"/>
                <a:cs typeface="+mn-cs"/>
                <a:hlinkClick r:id="rId15"/>
              </a:rPr>
              <a:t>Vagrantfile</a:t>
            </a:r>
            <a:r>
              <a:rPr kumimoji="1" lang="en-US" sz="1200" b="0" i="0" kern="1200" dirty="0" smtClean="0">
                <a:solidFill>
                  <a:schemeClr val="tx1"/>
                </a:solidFill>
                <a:effectLst/>
                <a:latin typeface="+mn-lt"/>
                <a:ea typeface="+mn-ea"/>
                <a:cs typeface="+mn-cs"/>
              </a:rPr>
              <a:t>, you just need to vagrant up and everything is installed and configured for you to work. Other members of your team create their development environments from the same configuration, so whether you are working on Linux, Mac OS X, or Windows, all your team members are running code in the same environment, against the same dependencies, all configured the same way. Say goodbye to "works on my machine" bugs.</a:t>
            </a:r>
          </a:p>
          <a:p>
            <a:r>
              <a:rPr kumimoji="1" lang="en-US" sz="1200" b="1" i="0" u="none" strike="noStrike" kern="1200" dirty="0" smtClean="0">
                <a:solidFill>
                  <a:schemeClr val="tx1"/>
                </a:solidFill>
                <a:effectLst/>
                <a:latin typeface="+mn-lt"/>
                <a:ea typeface="+mn-ea"/>
                <a:cs typeface="+mn-cs"/>
                <a:hlinkClick r:id="rId16"/>
              </a:rPr>
              <a:t>»</a:t>
            </a:r>
            <a:r>
              <a:rPr kumimoji="1" lang="en-US" sz="1200" b="1" i="0" kern="1200" dirty="0" smtClean="0">
                <a:solidFill>
                  <a:schemeClr val="tx1"/>
                </a:solidFill>
                <a:effectLst/>
                <a:latin typeface="+mn-lt"/>
                <a:ea typeface="+mn-ea"/>
                <a:cs typeface="+mn-cs"/>
              </a:rPr>
              <a:t>For Operators</a:t>
            </a:r>
          </a:p>
          <a:p>
            <a:r>
              <a:rPr kumimoji="1" lang="en-US" sz="1200" b="0" i="0" kern="1200" dirty="0" smtClean="0">
                <a:solidFill>
                  <a:schemeClr val="tx1"/>
                </a:solidFill>
                <a:effectLst/>
                <a:latin typeface="+mn-lt"/>
                <a:ea typeface="+mn-ea"/>
                <a:cs typeface="+mn-cs"/>
              </a:rPr>
              <a:t>If you are an </a:t>
            </a:r>
            <a:r>
              <a:rPr kumimoji="1" lang="en-US" sz="1200" b="1" i="0" kern="1200" dirty="0" smtClean="0">
                <a:solidFill>
                  <a:schemeClr val="tx1"/>
                </a:solidFill>
                <a:effectLst/>
                <a:latin typeface="+mn-lt"/>
                <a:ea typeface="+mn-ea"/>
                <a:cs typeface="+mn-cs"/>
              </a:rPr>
              <a:t>operations engineer</a:t>
            </a:r>
            <a:r>
              <a:rPr kumimoji="1" lang="en-US" sz="1200" b="0" i="0" kern="1200" dirty="0" smtClean="0">
                <a:solidFill>
                  <a:schemeClr val="tx1"/>
                </a:solidFill>
                <a:effectLst/>
                <a:latin typeface="+mn-lt"/>
                <a:ea typeface="+mn-ea"/>
                <a:cs typeface="+mn-cs"/>
              </a:rPr>
              <a:t> or </a:t>
            </a:r>
            <a:r>
              <a:rPr kumimoji="1" lang="en-US" sz="1200" b="1" i="0" kern="1200" dirty="0" smtClean="0">
                <a:solidFill>
                  <a:schemeClr val="tx1"/>
                </a:solidFill>
                <a:effectLst/>
                <a:latin typeface="+mn-lt"/>
                <a:ea typeface="+mn-ea"/>
                <a:cs typeface="+mn-cs"/>
              </a:rPr>
              <a:t>DevOps engineer</a:t>
            </a:r>
            <a:r>
              <a:rPr kumimoji="1" lang="en-US" sz="1200" b="0" i="0" kern="1200" dirty="0" smtClean="0">
                <a:solidFill>
                  <a:schemeClr val="tx1"/>
                </a:solidFill>
                <a:effectLst/>
                <a:latin typeface="+mn-lt"/>
                <a:ea typeface="+mn-ea"/>
                <a:cs typeface="+mn-cs"/>
              </a:rPr>
              <a:t>, Vagrant gives you a disposable environment and consistent workflow for developing and testing infrastructure management scripts. You can quickly test things like shell scripts, Chef cookbooks, Puppet modules, and more using local virtualization such as </a:t>
            </a:r>
            <a:r>
              <a:rPr kumimoji="1" lang="en-US" sz="1200" b="0" i="0" kern="1200" dirty="0" err="1" smtClean="0">
                <a:solidFill>
                  <a:schemeClr val="tx1"/>
                </a:solidFill>
                <a:effectLst/>
                <a:latin typeface="+mn-lt"/>
                <a:ea typeface="+mn-ea"/>
                <a:cs typeface="+mn-cs"/>
              </a:rPr>
              <a:t>VirtualBox</a:t>
            </a:r>
            <a:r>
              <a:rPr kumimoji="1" lang="en-US" sz="1200" b="0" i="0" kern="1200" dirty="0" smtClean="0">
                <a:solidFill>
                  <a:schemeClr val="tx1"/>
                </a:solidFill>
                <a:effectLst/>
                <a:latin typeface="+mn-lt"/>
                <a:ea typeface="+mn-ea"/>
                <a:cs typeface="+mn-cs"/>
              </a:rPr>
              <a:t> or VMware. Then, with the </a:t>
            </a:r>
            <a:r>
              <a:rPr kumimoji="1" lang="en-US" sz="1200" b="0" i="1" kern="1200" dirty="0" smtClean="0">
                <a:solidFill>
                  <a:schemeClr val="tx1"/>
                </a:solidFill>
                <a:effectLst/>
                <a:latin typeface="+mn-lt"/>
                <a:ea typeface="+mn-ea"/>
                <a:cs typeface="+mn-cs"/>
              </a:rPr>
              <a:t>same configuration</a:t>
            </a:r>
            <a:r>
              <a:rPr kumimoji="1" lang="en-US" sz="1200" b="0" i="0" kern="1200" dirty="0" smtClean="0">
                <a:solidFill>
                  <a:schemeClr val="tx1"/>
                </a:solidFill>
                <a:effectLst/>
                <a:latin typeface="+mn-lt"/>
                <a:ea typeface="+mn-ea"/>
                <a:cs typeface="+mn-cs"/>
              </a:rPr>
              <a:t>, you can test these scripts on remote clouds such as AWS or </a:t>
            </a:r>
            <a:r>
              <a:rPr kumimoji="1" lang="en-US" sz="1200" b="0" i="0" kern="1200" dirty="0" err="1" smtClean="0">
                <a:solidFill>
                  <a:schemeClr val="tx1"/>
                </a:solidFill>
                <a:effectLst/>
                <a:latin typeface="+mn-lt"/>
                <a:ea typeface="+mn-ea"/>
                <a:cs typeface="+mn-cs"/>
              </a:rPr>
              <a:t>RackSpace</a:t>
            </a:r>
            <a:r>
              <a:rPr kumimoji="1" lang="en-US" sz="1200" b="0" i="0" kern="1200" dirty="0" smtClean="0">
                <a:solidFill>
                  <a:schemeClr val="tx1"/>
                </a:solidFill>
                <a:effectLst/>
                <a:latin typeface="+mn-lt"/>
                <a:ea typeface="+mn-ea"/>
                <a:cs typeface="+mn-cs"/>
              </a:rPr>
              <a:t> with the </a:t>
            </a:r>
            <a:r>
              <a:rPr kumimoji="1" lang="en-US" sz="1200" b="0" i="1" kern="1200" dirty="0" smtClean="0">
                <a:solidFill>
                  <a:schemeClr val="tx1"/>
                </a:solidFill>
                <a:effectLst/>
                <a:latin typeface="+mn-lt"/>
                <a:ea typeface="+mn-ea"/>
                <a:cs typeface="+mn-cs"/>
              </a:rPr>
              <a:t>same workflow</a:t>
            </a:r>
            <a:r>
              <a:rPr kumimoji="1" lang="en-US" sz="1200" b="0" i="0" kern="1200" dirty="0" smtClean="0">
                <a:solidFill>
                  <a:schemeClr val="tx1"/>
                </a:solidFill>
                <a:effectLst/>
                <a:latin typeface="+mn-lt"/>
                <a:ea typeface="+mn-ea"/>
                <a:cs typeface="+mn-cs"/>
              </a:rPr>
              <a:t>. Ditch your custom scripts to recycle EC2 instances, stop juggling SSH prompts to various machines, and start using Vagrant to bring sanity to your life.</a:t>
            </a:r>
          </a:p>
          <a:p>
            <a:r>
              <a:rPr kumimoji="1" lang="en-US" sz="1200" b="1" i="0" u="none" strike="noStrike" kern="1200" dirty="0" smtClean="0">
                <a:solidFill>
                  <a:schemeClr val="tx1"/>
                </a:solidFill>
                <a:effectLst/>
                <a:latin typeface="+mn-lt"/>
                <a:ea typeface="+mn-ea"/>
                <a:cs typeface="+mn-cs"/>
                <a:hlinkClick r:id="rId17"/>
              </a:rPr>
              <a:t>»</a:t>
            </a:r>
            <a:r>
              <a:rPr kumimoji="1" lang="en-US" sz="1200" b="1" i="0" kern="1200" dirty="0" smtClean="0">
                <a:solidFill>
                  <a:schemeClr val="tx1"/>
                </a:solidFill>
                <a:effectLst/>
                <a:latin typeface="+mn-lt"/>
                <a:ea typeface="+mn-ea"/>
                <a:cs typeface="+mn-cs"/>
              </a:rPr>
              <a:t>For Designers</a:t>
            </a:r>
          </a:p>
          <a:p>
            <a:r>
              <a:rPr kumimoji="1" lang="en-US" sz="1200" b="0" i="0" kern="1200" dirty="0" smtClean="0">
                <a:solidFill>
                  <a:schemeClr val="tx1"/>
                </a:solidFill>
                <a:effectLst/>
                <a:latin typeface="+mn-lt"/>
                <a:ea typeface="+mn-ea"/>
                <a:cs typeface="+mn-cs"/>
              </a:rPr>
              <a:t>If you are a </a:t>
            </a:r>
            <a:r>
              <a:rPr kumimoji="1" lang="en-US" sz="1200" b="1" i="0" kern="1200" dirty="0" smtClean="0">
                <a:solidFill>
                  <a:schemeClr val="tx1"/>
                </a:solidFill>
                <a:effectLst/>
                <a:latin typeface="+mn-lt"/>
                <a:ea typeface="+mn-ea"/>
                <a:cs typeface="+mn-cs"/>
              </a:rPr>
              <a:t>designer</a:t>
            </a:r>
            <a:r>
              <a:rPr kumimoji="1" lang="en-US" sz="1200" b="0" i="0" kern="1200" dirty="0" smtClean="0">
                <a:solidFill>
                  <a:schemeClr val="tx1"/>
                </a:solidFill>
                <a:effectLst/>
                <a:latin typeface="+mn-lt"/>
                <a:ea typeface="+mn-ea"/>
                <a:cs typeface="+mn-cs"/>
              </a:rPr>
              <a:t>, Vagrant will automatically set everything up that is required for that web app in order for you to focus on doing what you do best: design. Once a developer configures Vagrant, you do not need to worry about how to get that app running ever again. No more bothering other developers to help you fix your environment so you can test designs. Just check out the code, vagrant up, and start designing.</a:t>
            </a:r>
          </a:p>
          <a:p>
            <a:r>
              <a:rPr lang="en-US" dirty="0" smtClean="0"/>
              <a:t>=========================================================================</a:t>
            </a:r>
            <a:endParaRPr kumimoji="1" lang="en-US" sz="1200" b="0" i="0" kern="1200" dirty="0" smtClean="0">
              <a:solidFill>
                <a:schemeClr val="tx1"/>
              </a:solidFill>
              <a:effectLst/>
              <a:latin typeface="+mn-lt"/>
              <a:ea typeface="+mn-ea"/>
              <a:cs typeface="+mn-cs"/>
            </a:endParaRPr>
          </a:p>
          <a:p>
            <a:endParaRPr kumimoji="1" lang="en-US" sz="1200" b="0" i="0" kern="1200" dirty="0" smtClean="0">
              <a:solidFill>
                <a:schemeClr val="tx1"/>
              </a:solidFill>
              <a:effectLst/>
              <a:latin typeface="+mn-lt"/>
              <a:ea typeface="+mn-ea"/>
              <a:cs typeface="+mn-cs"/>
            </a:endParaRPr>
          </a:p>
          <a:p>
            <a:r>
              <a:rPr lang="en-US" b="1" dirty="0" smtClean="0"/>
              <a:t>ANSIBLE</a:t>
            </a:r>
            <a:r>
              <a:rPr lang="en-US" dirty="0" smtClean="0"/>
              <a:t> </a:t>
            </a:r>
          </a:p>
          <a:p>
            <a:r>
              <a:rPr kumimoji="1" lang="en-US" sz="1200" b="0" i="0" kern="1200" dirty="0" smtClean="0">
                <a:solidFill>
                  <a:schemeClr val="tx1"/>
                </a:solidFill>
                <a:effectLst/>
                <a:latin typeface="+mn-lt"/>
                <a:ea typeface="+mn-ea"/>
                <a:cs typeface="+mn-cs"/>
              </a:rPr>
              <a:t>Saving a huge amount of time when deploying a new server</a:t>
            </a:r>
          </a:p>
          <a:p>
            <a:r>
              <a:rPr kumimoji="1" lang="en-US" sz="1200" b="0" i="0" kern="1200" dirty="0" err="1" smtClean="0">
                <a:solidFill>
                  <a:schemeClr val="tx1"/>
                </a:solidFill>
                <a:effectLst/>
                <a:latin typeface="+mn-lt"/>
                <a:ea typeface="+mn-ea"/>
                <a:cs typeface="+mn-cs"/>
              </a:rPr>
              <a:t>Ansible</a:t>
            </a:r>
            <a:r>
              <a:rPr kumimoji="1" lang="en-US" sz="1200" b="0" i="0" kern="1200" dirty="0" smtClean="0">
                <a:solidFill>
                  <a:schemeClr val="tx1"/>
                </a:solidFill>
                <a:effectLst/>
                <a:latin typeface="+mn-lt"/>
                <a:ea typeface="+mn-ea"/>
                <a:cs typeface="+mn-cs"/>
              </a:rPr>
              <a:t> is very human readable for people who know nothing about </a:t>
            </a:r>
            <a:r>
              <a:rPr kumimoji="1" lang="en-US" sz="1200" b="0" i="0" kern="1200" dirty="0" err="1" smtClean="0">
                <a:solidFill>
                  <a:schemeClr val="tx1"/>
                </a:solidFill>
                <a:effectLst/>
                <a:latin typeface="+mn-lt"/>
                <a:ea typeface="+mn-ea"/>
                <a:cs typeface="+mn-cs"/>
              </a:rPr>
              <a:t>Ansible</a:t>
            </a:r>
            <a:endParaRPr kumimoji="1" lang="en-US" sz="1200" b="0" i="0" kern="1200" dirty="0" smtClean="0">
              <a:solidFill>
                <a:schemeClr val="tx1"/>
              </a:solidFill>
              <a:effectLst/>
              <a:latin typeface="+mn-lt"/>
              <a:ea typeface="+mn-ea"/>
              <a:cs typeface="+mn-cs"/>
            </a:endParaRPr>
          </a:p>
          <a:p>
            <a:r>
              <a:rPr kumimoji="1" lang="en-US" sz="1200" b="0" i="0" kern="1200" dirty="0" err="1" smtClean="0">
                <a:solidFill>
                  <a:schemeClr val="tx1"/>
                </a:solidFill>
                <a:effectLst/>
                <a:latin typeface="+mn-lt"/>
                <a:ea typeface="+mn-ea"/>
                <a:cs typeface="+mn-cs"/>
              </a:rPr>
              <a:t>Ansible</a:t>
            </a:r>
            <a:r>
              <a:rPr kumimoji="1" lang="en-US" sz="1200" b="0" i="0" kern="1200" dirty="0" smtClean="0">
                <a:solidFill>
                  <a:schemeClr val="tx1"/>
                </a:solidFill>
                <a:effectLst/>
                <a:latin typeface="+mn-lt"/>
                <a:ea typeface="+mn-ea"/>
                <a:cs typeface="+mn-cs"/>
              </a:rPr>
              <a:t> will SSH into the desired hosts to do its job. NO AGENTS!</a:t>
            </a:r>
          </a:p>
          <a:p>
            <a:r>
              <a:rPr kumimoji="1" lang="en-US" sz="1200" b="0" i="0" kern="1200" dirty="0" smtClean="0">
                <a:solidFill>
                  <a:schemeClr val="tx1"/>
                </a:solidFill>
                <a:effectLst/>
                <a:latin typeface="+mn-lt"/>
                <a:ea typeface="+mn-ea"/>
                <a:cs typeface="+mn-cs"/>
              </a:rPr>
              <a:t>Configuration files deployed by your </a:t>
            </a:r>
            <a:r>
              <a:rPr kumimoji="1" lang="en-US" sz="1200" b="0" i="0" kern="1200" dirty="0" err="1" smtClean="0">
                <a:solidFill>
                  <a:schemeClr val="tx1"/>
                </a:solidFill>
                <a:effectLst/>
                <a:latin typeface="+mn-lt"/>
                <a:ea typeface="+mn-ea"/>
                <a:cs typeface="+mn-cs"/>
              </a:rPr>
              <a:t>Ansible</a:t>
            </a:r>
            <a:r>
              <a:rPr kumimoji="1" lang="en-US" sz="1200" b="0" i="0" kern="1200" dirty="0" smtClean="0">
                <a:solidFill>
                  <a:schemeClr val="tx1"/>
                </a:solidFill>
                <a:effectLst/>
                <a:latin typeface="+mn-lt"/>
                <a:ea typeface="+mn-ea"/>
                <a:cs typeface="+mn-cs"/>
              </a:rPr>
              <a:t> playbooks are all kept in source control. Easily go back and see past changes.</a:t>
            </a:r>
          </a:p>
          <a:p>
            <a:r>
              <a:rPr kumimoji="1" lang="en-US" sz="1200" b="0" i="0" kern="1200" dirty="0" smtClean="0">
                <a:solidFill>
                  <a:schemeClr val="tx1"/>
                </a:solidFill>
                <a:effectLst/>
                <a:latin typeface="+mn-lt"/>
                <a:ea typeface="+mn-ea"/>
                <a:cs typeface="+mn-cs"/>
              </a:rPr>
              <a:t>If the only team member who knows </a:t>
            </a:r>
            <a:r>
              <a:rPr kumimoji="1" lang="en-US" sz="1200" b="0" i="0" kern="1200" dirty="0" err="1" smtClean="0">
                <a:solidFill>
                  <a:schemeClr val="tx1"/>
                </a:solidFill>
                <a:effectLst/>
                <a:latin typeface="+mn-lt"/>
                <a:ea typeface="+mn-ea"/>
                <a:cs typeface="+mn-cs"/>
              </a:rPr>
              <a:t>Ansible</a:t>
            </a:r>
            <a:r>
              <a:rPr kumimoji="1" lang="en-US" sz="1200" b="0" i="0" kern="1200" dirty="0" smtClean="0">
                <a:solidFill>
                  <a:schemeClr val="tx1"/>
                </a:solidFill>
                <a:effectLst/>
                <a:latin typeface="+mn-lt"/>
                <a:ea typeface="+mn-ea"/>
                <a:cs typeface="+mn-cs"/>
              </a:rPr>
              <a:t> leaves, the hosts can still be managed normally by hand as always.</a:t>
            </a:r>
          </a:p>
          <a:p>
            <a:r>
              <a:rPr lang="en-US" dirty="0" smtClean="0"/>
              <a:t>=========================================================================</a:t>
            </a:r>
            <a:br>
              <a:rPr lang="en-US" dirty="0" smtClean="0"/>
            </a:br>
            <a:endParaRPr lang="en-US" dirty="0"/>
          </a:p>
        </p:txBody>
      </p:sp>
      <p:sp>
        <p:nvSpPr>
          <p:cNvPr id="4" name="Footer Placeholder 3"/>
          <p:cNvSpPr>
            <a:spLocks noGrp="1"/>
          </p:cNvSpPr>
          <p:nvPr>
            <p:ph type="ftr" sz="quarter" idx="10"/>
          </p:nvPr>
        </p:nvSpPr>
        <p:spPr/>
        <p:txBody>
          <a:bodyPr/>
          <a:lstStyle/>
          <a:p>
            <a:endParaRPr kumimoji="1" lang="ja-JP" altLang="en-US" dirty="0"/>
          </a:p>
        </p:txBody>
      </p:sp>
      <p:sp>
        <p:nvSpPr>
          <p:cNvPr id="5" name="Slide Number Placeholder 4"/>
          <p:cNvSpPr>
            <a:spLocks noGrp="1"/>
          </p:cNvSpPr>
          <p:nvPr>
            <p:ph type="sldNum" sz="quarter" idx="11"/>
          </p:nvPr>
        </p:nvSpPr>
        <p:spPr/>
        <p:txBody>
          <a:bodyPr/>
          <a:lstStyle/>
          <a:p>
            <a:fld id="{641EB555-F355-4450-84F2-6419701C84F3}" type="slidenum">
              <a:rPr kumimoji="1" lang="ja-JP" altLang="en-US" smtClean="0"/>
              <a:pPr/>
              <a:t>10</a:t>
            </a:fld>
            <a:endParaRPr kumimoji="1" lang="ja-JP" altLang="en-US" dirty="0"/>
          </a:p>
        </p:txBody>
      </p:sp>
    </p:spTree>
    <p:extLst>
      <p:ext uri="{BB962C8B-B14F-4D97-AF65-F5344CB8AC3E}">
        <p14:creationId xmlns:p14="http://schemas.microsoft.com/office/powerpoint/2010/main" val="1476625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09613" y="744538"/>
            <a:ext cx="5387975" cy="3729037"/>
          </a:xfrm>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pPr marL="0" marR="0" lvl="0" indent="0" algn="l" defTabSz="922338" rtl="0" eaLnBrk="1" fontAlgn="base" latinLnBrk="0" hangingPunct="1">
              <a:lnSpc>
                <a:spcPct val="100000"/>
              </a:lnSpc>
              <a:spcBef>
                <a:spcPct val="0"/>
              </a:spcBef>
              <a:spcAft>
                <a:spcPct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Fujitsu Sans" panose="020B0404060202020204" pitchFamily="34" charset="0"/>
                <a:ea typeface="ＭＳ Ｐゴシック" pitchFamily="50" charset="-128"/>
                <a:cs typeface="+mn-cs"/>
              </a:rPr>
              <a:t>Copyright 2017 FUJITSU LIMITED</a:t>
            </a:r>
          </a:p>
        </p:txBody>
      </p:sp>
      <p:sp>
        <p:nvSpPr>
          <p:cNvPr id="5" name="スライド番号プレースホルダー 4"/>
          <p:cNvSpPr>
            <a:spLocks noGrp="1"/>
          </p:cNvSpPr>
          <p:nvPr>
            <p:ph type="sldNum" sz="quarter" idx="11"/>
          </p:nvPr>
        </p:nvSpPr>
        <p:spPr/>
        <p:txBody>
          <a:bodyPr/>
          <a:lstStyle/>
          <a:p>
            <a:pPr marL="0" marR="0" lvl="0" indent="0" algn="r" defTabSz="922338" rtl="0" eaLnBrk="1" fontAlgn="base" latinLnBrk="0" hangingPunct="1">
              <a:lnSpc>
                <a:spcPct val="100000"/>
              </a:lnSpc>
              <a:spcBef>
                <a:spcPct val="0"/>
              </a:spcBef>
              <a:spcAft>
                <a:spcPct val="0"/>
              </a:spcAft>
              <a:buClrTx/>
              <a:buSzTx/>
              <a:buFontTx/>
              <a:buNone/>
              <a:tabLst/>
              <a:defRPr/>
            </a:pPr>
            <a:fld id="{9F92722A-13CA-49BB-B125-2A56C31837E2}" type="slidenum">
              <a:rPr kumimoji="1" lang="en-US" altLang="ja-JP" sz="1000" b="0" i="0" u="none" strike="noStrike" kern="1200" cap="none" spc="0" normalizeH="0" baseline="0" noProof="0" smtClean="0">
                <a:ln>
                  <a:noFill/>
                </a:ln>
                <a:solidFill>
                  <a:srgbClr val="000000"/>
                </a:solidFill>
                <a:effectLst/>
                <a:uLnTx/>
                <a:uFillTx/>
                <a:latin typeface="Fujitsu Sans" panose="020B0404060202020204" pitchFamily="34" charset="0"/>
                <a:ea typeface="ＭＳ Ｐゴシック" pitchFamily="50" charset="-128"/>
                <a:cs typeface="+mn-cs"/>
              </a:rPr>
              <a:pPr marL="0" marR="0" lvl="0" indent="0" algn="r" defTabSz="922338" rtl="0" eaLnBrk="1" fontAlgn="base" latinLnBrk="0" hangingPunct="1">
                <a:lnSpc>
                  <a:spcPct val="100000"/>
                </a:lnSpc>
                <a:spcBef>
                  <a:spcPct val="0"/>
                </a:spcBef>
                <a:spcAft>
                  <a:spcPct val="0"/>
                </a:spcAft>
                <a:buClrTx/>
                <a:buSzTx/>
                <a:buFontTx/>
                <a:buNone/>
                <a:tabLst/>
                <a:defRPr/>
              </a:pPr>
              <a:t>17</a:t>
            </a:fld>
            <a:endParaRPr kumimoji="1" lang="en-US" altLang="ja-JP" sz="1000" b="0" i="0" u="none" strike="noStrike" kern="1200" cap="none" spc="0" normalizeH="0" baseline="0" noProof="0">
              <a:ln>
                <a:noFill/>
              </a:ln>
              <a:solidFill>
                <a:srgbClr val="000000"/>
              </a:solidFill>
              <a:effectLst/>
              <a:uLnTx/>
              <a:uFillTx/>
              <a:latin typeface="Fujitsu Sans" panose="020B0404060202020204" pitchFamily="34" charset="0"/>
              <a:ea typeface="ＭＳ Ｐゴシック" pitchFamily="50" charset="-128"/>
              <a:cs typeface="+mn-cs"/>
            </a:endParaRPr>
          </a:p>
        </p:txBody>
      </p:sp>
    </p:spTree>
    <p:extLst>
      <p:ext uri="{BB962C8B-B14F-4D97-AF65-F5344CB8AC3E}">
        <p14:creationId xmlns:p14="http://schemas.microsoft.com/office/powerpoint/2010/main" val="3841152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tif"/><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906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917921" y="185738"/>
            <a:ext cx="1785144"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grpSp>
      <p:sp>
        <p:nvSpPr>
          <p:cNvPr id="647173" name="Rectangle 5"/>
          <p:cNvSpPr>
            <a:spLocks noGrp="1" noChangeArrowheads="1"/>
          </p:cNvSpPr>
          <p:nvPr>
            <p:ph type="subTitle" idx="1"/>
          </p:nvPr>
        </p:nvSpPr>
        <p:spPr>
          <a:xfrm>
            <a:off x="350843" y="4572000"/>
            <a:ext cx="8580041"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a:t>マスター サブタイトルの書式設定</a:t>
            </a:r>
          </a:p>
        </p:txBody>
      </p:sp>
      <p:sp>
        <p:nvSpPr>
          <p:cNvPr id="647174" name="Rectangle 6"/>
          <p:cNvSpPr>
            <a:spLocks noGrp="1" noChangeArrowheads="1"/>
          </p:cNvSpPr>
          <p:nvPr>
            <p:ph type="ctrTitle"/>
          </p:nvPr>
        </p:nvSpPr>
        <p:spPr>
          <a:xfrm>
            <a:off x="350843" y="1738313"/>
            <a:ext cx="8580041"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a:t>マスター タイトルの書式設定</a:t>
            </a:r>
            <a:endParaRPr lang="de-DE" altLang="ja-JP" noProof="0"/>
          </a:p>
        </p:txBody>
      </p:sp>
      <p:pic>
        <p:nvPicPr>
          <p:cNvPr id="647216" name="Picture 48" descr="SD_INTERNAL USE ONLY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08095" y="6664432"/>
            <a:ext cx="1711192"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
        <p:nvSpPr>
          <p:cNvPr id="39" name="フッター プレースホルダー 4"/>
          <p:cNvSpPr>
            <a:spLocks noGrp="1"/>
          </p:cNvSpPr>
          <p:nvPr>
            <p:ph type="ftr" sz="quarter" idx="11"/>
          </p:nvPr>
        </p:nvSpPr>
        <p:spPr>
          <a:xfrm>
            <a:off x="5346833" y="6653213"/>
            <a:ext cx="4357952" cy="201612"/>
          </a:xfrm>
        </p:spPr>
        <p:txBody>
          <a:bodyPr/>
          <a:lstStyle>
            <a:lvl1pPr>
              <a:defRPr/>
            </a:lvl1pPr>
          </a:lstStyle>
          <a:p>
            <a:pPr>
              <a:defRPr/>
            </a:pPr>
            <a:r>
              <a:rPr lang="de-DE" altLang="ja-JP">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259237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dirty="0"/>
          </a:p>
        </p:txBody>
      </p:sp>
      <p:sp>
        <p:nvSpPr>
          <p:cNvPr id="4" name="テキスト プレースホルダー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13A09995-6D40-4015-B581-D98826915027}" type="slidenum">
              <a:rPr lang="de-DE" altLang="ja-JP">
                <a:solidFill>
                  <a:srgbClr val="000000"/>
                </a:solidFill>
              </a: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lang="de-DE" altLang="ja-JP">
                <a:solidFill>
                  <a:srgbClr val="000000"/>
                </a:solidFill>
              </a:rPr>
              <a:t>Copyright 2016 FUJITSU LIMITED</a:t>
            </a:r>
          </a:p>
        </p:txBody>
      </p:sp>
    </p:spTree>
    <p:extLst>
      <p:ext uri="{BB962C8B-B14F-4D97-AF65-F5344CB8AC3E}">
        <p14:creationId xmlns:p14="http://schemas.microsoft.com/office/powerpoint/2010/main" val="115104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D3168331-033E-4193-8011-C563C7252F18}" type="slidenum">
              <a:rPr lang="de-DE" altLang="ja-JP">
                <a:solidFill>
                  <a:srgbClr val="000000"/>
                </a:solidFill>
              </a: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lang="de-DE" altLang="ja-JP">
                <a:solidFill>
                  <a:srgbClr val="000000"/>
                </a:solidFill>
              </a:rPr>
              <a:t>Copyright 2016 FUJITSU LIMITED</a:t>
            </a:r>
          </a:p>
        </p:txBody>
      </p:sp>
    </p:spTree>
    <p:extLst>
      <p:ext uri="{BB962C8B-B14F-4D97-AF65-F5344CB8AC3E}">
        <p14:creationId xmlns:p14="http://schemas.microsoft.com/office/powerpoint/2010/main" val="690497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22879" y="-1587"/>
            <a:ext cx="2378472" cy="6464301"/>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182299" y="-1587"/>
            <a:ext cx="6975475" cy="64643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7FBC756A-5FBC-4495-9661-879E97C45ED5}" type="slidenum">
              <a:rPr lang="de-DE" altLang="ja-JP">
                <a:solidFill>
                  <a:srgbClr val="000000"/>
                </a:solidFill>
              </a: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lang="de-DE" altLang="ja-JP">
                <a:solidFill>
                  <a:srgbClr val="000000"/>
                </a:solidFill>
              </a:rPr>
              <a:t>Copyright 2016 FUJITSU LIMITED</a:t>
            </a:r>
          </a:p>
        </p:txBody>
      </p:sp>
    </p:spTree>
    <p:extLst>
      <p:ext uri="{BB962C8B-B14F-4D97-AF65-F5344CB8AC3E}">
        <p14:creationId xmlns:p14="http://schemas.microsoft.com/office/powerpoint/2010/main" val="4292538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10" descr="TitleGray_L15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gray">
          <a:xfrm>
            <a:off x="0" y="0"/>
            <a:ext cx="99060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4"/>
          <p:cNvGrpSpPr>
            <a:grpSpLocks noChangeAspect="1"/>
          </p:cNvGrpSpPr>
          <p:nvPr/>
        </p:nvGrpSpPr>
        <p:grpSpPr bwMode="auto">
          <a:xfrm>
            <a:off x="7917921" y="185738"/>
            <a:ext cx="1785144" cy="920750"/>
            <a:chOff x="4604" y="117"/>
            <a:chExt cx="1038" cy="580"/>
          </a:xfrm>
        </p:grpSpPr>
        <p:sp>
          <p:nvSpPr>
            <p:cNvPr id="6"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7" name="Freeform 15"/>
            <p:cNvSpPr>
              <a:spLocks/>
            </p:cNvSpPr>
            <p:nvPr userDrawn="1"/>
          </p:nvSpPr>
          <p:spPr bwMode="gray">
            <a:xfrm>
              <a:off x="5115" y="216"/>
              <a:ext cx="132" cy="10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8" name="Freeform 16"/>
            <p:cNvSpPr>
              <a:spLocks/>
            </p:cNvSpPr>
            <p:nvPr userDrawn="1"/>
          </p:nvSpPr>
          <p:spPr bwMode="gray">
            <a:xfrm>
              <a:off x="4899" y="327"/>
              <a:ext cx="91" cy="148"/>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9" name="Freeform 17"/>
            <p:cNvSpPr>
              <a:spLocks/>
            </p:cNvSpPr>
            <p:nvPr userDrawn="1"/>
          </p:nvSpPr>
          <p:spPr bwMode="gray">
            <a:xfrm>
              <a:off x="5114" y="327"/>
              <a:ext cx="60" cy="207"/>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0" name="Freeform 18"/>
            <p:cNvSpPr>
              <a:spLocks/>
            </p:cNvSpPr>
            <p:nvPr userDrawn="1"/>
          </p:nvSpPr>
          <p:spPr bwMode="gray">
            <a:xfrm>
              <a:off x="5180" y="327"/>
              <a:ext cx="47" cy="148"/>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1" name="Freeform 19"/>
            <p:cNvSpPr>
              <a:spLocks/>
            </p:cNvSpPr>
            <p:nvPr userDrawn="1"/>
          </p:nvSpPr>
          <p:spPr bwMode="gray">
            <a:xfrm>
              <a:off x="5227" y="327"/>
              <a:ext cx="111" cy="148"/>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2" name="Freeform 20"/>
            <p:cNvSpPr>
              <a:spLocks/>
            </p:cNvSpPr>
            <p:nvPr userDrawn="1"/>
          </p:nvSpPr>
          <p:spPr bwMode="gray">
            <a:xfrm>
              <a:off x="5429" y="327"/>
              <a:ext cx="124" cy="151"/>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3" name="Freeform 21"/>
            <p:cNvSpPr>
              <a:spLocks/>
            </p:cNvSpPr>
            <p:nvPr userDrawn="1"/>
          </p:nvSpPr>
          <p:spPr bwMode="gray">
            <a:xfrm>
              <a:off x="4994" y="327"/>
              <a:ext cx="125" cy="151"/>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4" name="Freeform 22"/>
            <p:cNvSpPr>
              <a:spLocks/>
            </p:cNvSpPr>
            <p:nvPr userDrawn="1"/>
          </p:nvSpPr>
          <p:spPr bwMode="gray">
            <a:xfrm>
              <a:off x="5333" y="324"/>
              <a:ext cx="95" cy="154"/>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5" name="Freeform 23"/>
            <p:cNvSpPr>
              <a:spLocks/>
            </p:cNvSpPr>
            <p:nvPr userDrawn="1"/>
          </p:nvSpPr>
          <p:spPr bwMode="gray">
            <a:xfrm>
              <a:off x="4655" y="604"/>
              <a:ext cx="26" cy="43"/>
            </a:xfrm>
            <a:custGeom>
              <a:avLst/>
              <a:gdLst>
                <a:gd name="T0" fmla="*/ 0 w 463"/>
                <a:gd name="T1" fmla="*/ 0 h 762"/>
                <a:gd name="T2" fmla="*/ 0 w 463"/>
                <a:gd name="T3" fmla="*/ 0 h 762"/>
                <a:gd name="T4" fmla="*/ 0 w 463"/>
                <a:gd name="T5" fmla="*/ 0 h 762"/>
                <a:gd name="T6" fmla="*/ 0 w 463"/>
                <a:gd name="T7" fmla="*/ 0 h 762"/>
                <a:gd name="T8" fmla="*/ 0 w 463"/>
                <a:gd name="T9" fmla="*/ 0 h 762"/>
                <a:gd name="T10" fmla="*/ 0 w 463"/>
                <a:gd name="T11" fmla="*/ 0 h 762"/>
                <a:gd name="T12" fmla="*/ 0 w 463"/>
                <a:gd name="T13" fmla="*/ 0 h 762"/>
                <a:gd name="T14" fmla="*/ 0 w 463"/>
                <a:gd name="T15" fmla="*/ 0 h 762"/>
                <a:gd name="T16" fmla="*/ 0 w 463"/>
                <a:gd name="T17" fmla="*/ 0 h 762"/>
                <a:gd name="T18" fmla="*/ 0 w 463"/>
                <a:gd name="T19" fmla="*/ 0 h 762"/>
                <a:gd name="T20" fmla="*/ 0 w 463"/>
                <a:gd name="T21" fmla="*/ 0 h 762"/>
                <a:gd name="T22" fmla="*/ 0 w 463"/>
                <a:gd name="T23" fmla="*/ 0 h 762"/>
                <a:gd name="T24" fmla="*/ 0 w 463"/>
                <a:gd name="T25" fmla="*/ 0 h 762"/>
                <a:gd name="T26" fmla="*/ 0 w 463"/>
                <a:gd name="T27" fmla="*/ 0 h 762"/>
                <a:gd name="T28" fmla="*/ 0 w 463"/>
                <a:gd name="T29" fmla="*/ 0 h 762"/>
                <a:gd name="T30" fmla="*/ 0 w 463"/>
                <a:gd name="T31" fmla="*/ 0 h 762"/>
                <a:gd name="T32" fmla="*/ 0 w 463"/>
                <a:gd name="T33" fmla="*/ 0 h 762"/>
                <a:gd name="T34" fmla="*/ 0 w 463"/>
                <a:gd name="T35" fmla="*/ 0 h 762"/>
                <a:gd name="T36" fmla="*/ 0 w 463"/>
                <a:gd name="T37" fmla="*/ 0 h 762"/>
                <a:gd name="T38" fmla="*/ 0 w 463"/>
                <a:gd name="T39" fmla="*/ 0 h 762"/>
                <a:gd name="T40" fmla="*/ 0 w 463"/>
                <a:gd name="T41" fmla="*/ 0 h 762"/>
                <a:gd name="T42" fmla="*/ 0 w 463"/>
                <a:gd name="T43" fmla="*/ 0 h 762"/>
                <a:gd name="T44" fmla="*/ 0 w 463"/>
                <a:gd name="T45" fmla="*/ 0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6" name="Freeform 24"/>
            <p:cNvSpPr>
              <a:spLocks/>
            </p:cNvSpPr>
            <p:nvPr userDrawn="1"/>
          </p:nvSpPr>
          <p:spPr bwMode="gray">
            <a:xfrm>
              <a:off x="4691" y="585"/>
              <a:ext cx="30"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7" name="Freeform 25"/>
            <p:cNvSpPr>
              <a:spLocks noEditPoints="1"/>
            </p:cNvSpPr>
            <p:nvPr userDrawn="1"/>
          </p:nvSpPr>
          <p:spPr bwMode="gray">
            <a:xfrm>
              <a:off x="4730" y="604"/>
              <a:ext cx="32" cy="43"/>
            </a:xfrm>
            <a:custGeom>
              <a:avLst/>
              <a:gdLst>
                <a:gd name="T0" fmla="*/ 0 w 561"/>
                <a:gd name="T1" fmla="*/ 0 h 762"/>
                <a:gd name="T2" fmla="*/ 0 w 561"/>
                <a:gd name="T3" fmla="*/ 0 h 762"/>
                <a:gd name="T4" fmla="*/ 0 w 561"/>
                <a:gd name="T5" fmla="*/ 0 h 762"/>
                <a:gd name="T6" fmla="*/ 0 w 561"/>
                <a:gd name="T7" fmla="*/ 0 h 762"/>
                <a:gd name="T8" fmla="*/ 0 w 561"/>
                <a:gd name="T9" fmla="*/ 0 h 762"/>
                <a:gd name="T10" fmla="*/ 0 w 561"/>
                <a:gd name="T11" fmla="*/ 0 h 762"/>
                <a:gd name="T12" fmla="*/ 0 w 561"/>
                <a:gd name="T13" fmla="*/ 0 h 762"/>
                <a:gd name="T14" fmla="*/ 0 w 561"/>
                <a:gd name="T15" fmla="*/ 0 h 762"/>
                <a:gd name="T16" fmla="*/ 0 w 561"/>
                <a:gd name="T17" fmla="*/ 0 h 762"/>
                <a:gd name="T18" fmla="*/ 0 w 561"/>
                <a:gd name="T19" fmla="*/ 0 h 762"/>
                <a:gd name="T20" fmla="*/ 0 w 561"/>
                <a:gd name="T21" fmla="*/ 0 h 762"/>
                <a:gd name="T22" fmla="*/ 0 w 561"/>
                <a:gd name="T23" fmla="*/ 0 h 762"/>
                <a:gd name="T24" fmla="*/ 0 w 561"/>
                <a:gd name="T25" fmla="*/ 0 h 762"/>
                <a:gd name="T26" fmla="*/ 0 w 561"/>
                <a:gd name="T27" fmla="*/ 0 h 762"/>
                <a:gd name="T28" fmla="*/ 0 w 561"/>
                <a:gd name="T29" fmla="*/ 0 h 762"/>
                <a:gd name="T30" fmla="*/ 0 w 561"/>
                <a:gd name="T31" fmla="*/ 0 h 762"/>
                <a:gd name="T32" fmla="*/ 0 w 561"/>
                <a:gd name="T33" fmla="*/ 0 h 762"/>
                <a:gd name="T34" fmla="*/ 0 w 561"/>
                <a:gd name="T35" fmla="*/ 0 h 762"/>
                <a:gd name="T36" fmla="*/ 0 w 561"/>
                <a:gd name="T37" fmla="*/ 0 h 762"/>
                <a:gd name="T38" fmla="*/ 0 w 561"/>
                <a:gd name="T39" fmla="*/ 0 h 762"/>
                <a:gd name="T40" fmla="*/ 0 w 561"/>
                <a:gd name="T41" fmla="*/ 0 h 762"/>
                <a:gd name="T42" fmla="*/ 0 w 561"/>
                <a:gd name="T43" fmla="*/ 0 h 762"/>
                <a:gd name="T44" fmla="*/ 0 w 561"/>
                <a:gd name="T45" fmla="*/ 0 h 762"/>
                <a:gd name="T46" fmla="*/ 0 w 561"/>
                <a:gd name="T47" fmla="*/ 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8" name="Freeform 26"/>
            <p:cNvSpPr>
              <a:spLocks noEditPoints="1"/>
            </p:cNvSpPr>
            <p:nvPr userDrawn="1"/>
          </p:nvSpPr>
          <p:spPr bwMode="gray">
            <a:xfrm>
              <a:off x="4774" y="604"/>
              <a:ext cx="32" cy="61"/>
            </a:xfrm>
            <a:custGeom>
              <a:avLst/>
              <a:gdLst>
                <a:gd name="T0" fmla="*/ 0 w 567"/>
                <a:gd name="T1" fmla="*/ 0 h 1087"/>
                <a:gd name="T2" fmla="*/ 0 w 567"/>
                <a:gd name="T3" fmla="*/ 0 h 1087"/>
                <a:gd name="T4" fmla="*/ 0 w 567"/>
                <a:gd name="T5" fmla="*/ 0 h 1087"/>
                <a:gd name="T6" fmla="*/ 0 w 567"/>
                <a:gd name="T7" fmla="*/ 0 h 1087"/>
                <a:gd name="T8" fmla="*/ 0 w 567"/>
                <a:gd name="T9" fmla="*/ 0 h 1087"/>
                <a:gd name="T10" fmla="*/ 0 w 567"/>
                <a:gd name="T11" fmla="*/ 0 h 1087"/>
                <a:gd name="T12" fmla="*/ 0 w 567"/>
                <a:gd name="T13" fmla="*/ 0 h 1087"/>
                <a:gd name="T14" fmla="*/ 0 w 567"/>
                <a:gd name="T15" fmla="*/ 0 h 1087"/>
                <a:gd name="T16" fmla="*/ 0 w 567"/>
                <a:gd name="T17" fmla="*/ 0 h 1087"/>
                <a:gd name="T18" fmla="*/ 0 w 567"/>
                <a:gd name="T19" fmla="*/ 0 h 1087"/>
                <a:gd name="T20" fmla="*/ 0 w 567"/>
                <a:gd name="T21" fmla="*/ 0 h 1087"/>
                <a:gd name="T22" fmla="*/ 0 w 567"/>
                <a:gd name="T23" fmla="*/ 0 h 1087"/>
                <a:gd name="T24" fmla="*/ 0 w 567"/>
                <a:gd name="T25" fmla="*/ 0 h 1087"/>
                <a:gd name="T26" fmla="*/ 0 w 567"/>
                <a:gd name="T27" fmla="*/ 0 h 1087"/>
                <a:gd name="T28" fmla="*/ 0 w 567"/>
                <a:gd name="T29" fmla="*/ 0 h 1087"/>
                <a:gd name="T30" fmla="*/ 0 w 567"/>
                <a:gd name="T31" fmla="*/ 0 h 1087"/>
                <a:gd name="T32" fmla="*/ 0 w 567"/>
                <a:gd name="T33" fmla="*/ 0 h 1087"/>
                <a:gd name="T34" fmla="*/ 0 w 567"/>
                <a:gd name="T35" fmla="*/ 0 h 1087"/>
                <a:gd name="T36" fmla="*/ 0 w 567"/>
                <a:gd name="T37" fmla="*/ 0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9" name="Freeform 27"/>
            <p:cNvSpPr>
              <a:spLocks noEditPoints="1"/>
            </p:cNvSpPr>
            <p:nvPr userDrawn="1"/>
          </p:nvSpPr>
          <p:spPr bwMode="gray">
            <a:xfrm>
              <a:off x="4815" y="591"/>
              <a:ext cx="9" cy="55"/>
            </a:xfrm>
            <a:custGeom>
              <a:avLst/>
              <a:gdLst>
                <a:gd name="T0" fmla="*/ 0 w 150"/>
                <a:gd name="T1" fmla="*/ 0 h 987"/>
                <a:gd name="T2" fmla="*/ 0 w 150"/>
                <a:gd name="T3" fmla="*/ 0 h 987"/>
                <a:gd name="T4" fmla="*/ 0 w 150"/>
                <a:gd name="T5" fmla="*/ 0 h 987"/>
                <a:gd name="T6" fmla="*/ 0 w 150"/>
                <a:gd name="T7" fmla="*/ 0 h 987"/>
                <a:gd name="T8" fmla="*/ 0 w 150"/>
                <a:gd name="T9" fmla="*/ 0 h 987"/>
                <a:gd name="T10" fmla="*/ 0 w 150"/>
                <a:gd name="T11" fmla="*/ 0 h 987"/>
                <a:gd name="T12" fmla="*/ 0 w 150"/>
                <a:gd name="T13" fmla="*/ 0 h 987"/>
                <a:gd name="T14" fmla="*/ 0 w 150"/>
                <a:gd name="T15" fmla="*/ 0 h 987"/>
                <a:gd name="T16" fmla="*/ 0 w 150"/>
                <a:gd name="T17" fmla="*/ 0 h 987"/>
                <a:gd name="T18" fmla="*/ 0 w 150"/>
                <a:gd name="T19" fmla="*/ 0 h 987"/>
                <a:gd name="T20" fmla="*/ 0 w 150"/>
                <a:gd name="T21" fmla="*/ 0 h 987"/>
                <a:gd name="T22" fmla="*/ 0 w 150"/>
                <a:gd name="T23" fmla="*/ 0 h 987"/>
                <a:gd name="T24" fmla="*/ 0 w 150"/>
                <a:gd name="T25" fmla="*/ 0 h 987"/>
                <a:gd name="T26" fmla="*/ 0 w 150"/>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0" name="Freeform 28"/>
            <p:cNvSpPr>
              <a:spLocks/>
            </p:cNvSpPr>
            <p:nvPr userDrawn="1"/>
          </p:nvSpPr>
          <p:spPr bwMode="gray">
            <a:xfrm>
              <a:off x="4836" y="604"/>
              <a:ext cx="31" cy="42"/>
            </a:xfrm>
            <a:custGeom>
              <a:avLst/>
              <a:gdLst>
                <a:gd name="T0" fmla="*/ 0 w 548"/>
                <a:gd name="T1" fmla="*/ 0 h 742"/>
                <a:gd name="T2" fmla="*/ 0 w 548"/>
                <a:gd name="T3" fmla="*/ 0 h 742"/>
                <a:gd name="T4" fmla="*/ 0 w 548"/>
                <a:gd name="T5" fmla="*/ 0 h 742"/>
                <a:gd name="T6" fmla="*/ 0 w 548"/>
                <a:gd name="T7" fmla="*/ 0 h 742"/>
                <a:gd name="T8" fmla="*/ 0 w 548"/>
                <a:gd name="T9" fmla="*/ 0 h 742"/>
                <a:gd name="T10" fmla="*/ 0 w 548"/>
                <a:gd name="T11" fmla="*/ 0 h 742"/>
                <a:gd name="T12" fmla="*/ 0 w 548"/>
                <a:gd name="T13" fmla="*/ 0 h 742"/>
                <a:gd name="T14" fmla="*/ 0 w 548"/>
                <a:gd name="T15" fmla="*/ 0 h 742"/>
                <a:gd name="T16" fmla="*/ 0 w 548"/>
                <a:gd name="T17" fmla="*/ 0 h 742"/>
                <a:gd name="T18" fmla="*/ 0 w 548"/>
                <a:gd name="T19" fmla="*/ 0 h 742"/>
                <a:gd name="T20" fmla="*/ 0 w 548"/>
                <a:gd name="T21" fmla="*/ 0 h 742"/>
                <a:gd name="T22" fmla="*/ 0 w 548"/>
                <a:gd name="T23" fmla="*/ 0 h 742"/>
                <a:gd name="T24" fmla="*/ 0 w 548"/>
                <a:gd name="T25" fmla="*/ 0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1" name="Freeform 29"/>
            <p:cNvSpPr>
              <a:spLocks noEditPoints="1"/>
            </p:cNvSpPr>
            <p:nvPr userDrawn="1"/>
          </p:nvSpPr>
          <p:spPr bwMode="gray">
            <a:xfrm>
              <a:off x="4876" y="604"/>
              <a:ext cx="32" cy="62"/>
            </a:xfrm>
            <a:custGeom>
              <a:avLst/>
              <a:gdLst>
                <a:gd name="T0" fmla="*/ 0 w 569"/>
                <a:gd name="T1" fmla="*/ 0 h 1098"/>
                <a:gd name="T2" fmla="*/ 0 w 569"/>
                <a:gd name="T3" fmla="*/ 0 h 1098"/>
                <a:gd name="T4" fmla="*/ 0 w 569"/>
                <a:gd name="T5" fmla="*/ 0 h 1098"/>
                <a:gd name="T6" fmla="*/ 0 w 569"/>
                <a:gd name="T7" fmla="*/ 0 h 1098"/>
                <a:gd name="T8" fmla="*/ 0 w 569"/>
                <a:gd name="T9" fmla="*/ 0 h 1098"/>
                <a:gd name="T10" fmla="*/ 0 w 569"/>
                <a:gd name="T11" fmla="*/ 0 h 1098"/>
                <a:gd name="T12" fmla="*/ 0 w 569"/>
                <a:gd name="T13" fmla="*/ 0 h 1098"/>
                <a:gd name="T14" fmla="*/ 0 w 569"/>
                <a:gd name="T15" fmla="*/ 0 h 1098"/>
                <a:gd name="T16" fmla="*/ 0 w 569"/>
                <a:gd name="T17" fmla="*/ 0 h 1098"/>
                <a:gd name="T18" fmla="*/ 0 w 569"/>
                <a:gd name="T19" fmla="*/ 0 h 1098"/>
                <a:gd name="T20" fmla="*/ 0 w 569"/>
                <a:gd name="T21" fmla="*/ 0 h 1098"/>
                <a:gd name="T22" fmla="*/ 0 w 569"/>
                <a:gd name="T23" fmla="*/ 0 h 1098"/>
                <a:gd name="T24" fmla="*/ 0 w 569"/>
                <a:gd name="T25" fmla="*/ 0 h 1098"/>
                <a:gd name="T26" fmla="*/ 0 w 569"/>
                <a:gd name="T27" fmla="*/ 0 h 1098"/>
                <a:gd name="T28" fmla="*/ 0 w 569"/>
                <a:gd name="T29" fmla="*/ 0 h 1098"/>
                <a:gd name="T30" fmla="*/ 0 w 569"/>
                <a:gd name="T31" fmla="*/ 0 h 1098"/>
                <a:gd name="T32" fmla="*/ 0 w 569"/>
                <a:gd name="T33" fmla="*/ 0 h 1098"/>
                <a:gd name="T34" fmla="*/ 0 w 569"/>
                <a:gd name="T35" fmla="*/ 0 h 1098"/>
                <a:gd name="T36" fmla="*/ 0 w 569"/>
                <a:gd name="T37" fmla="*/ 0 h 1098"/>
                <a:gd name="T38" fmla="*/ 0 w 569"/>
                <a:gd name="T39" fmla="*/ 0 h 1098"/>
                <a:gd name="T40" fmla="*/ 0 w 569"/>
                <a:gd name="T41" fmla="*/ 0 h 1098"/>
                <a:gd name="T42" fmla="*/ 0 w 569"/>
                <a:gd name="T43" fmla="*/ 0 h 1098"/>
                <a:gd name="T44" fmla="*/ 0 w 569"/>
                <a:gd name="T45" fmla="*/ 0 h 1098"/>
                <a:gd name="T46" fmla="*/ 0 w 569"/>
                <a:gd name="T47" fmla="*/ 0 h 1098"/>
                <a:gd name="T48" fmla="*/ 0 w 569"/>
                <a:gd name="T49" fmla="*/ 0 h 1098"/>
                <a:gd name="T50" fmla="*/ 0 w 569"/>
                <a:gd name="T51" fmla="*/ 0 h 1098"/>
                <a:gd name="T52" fmla="*/ 0 w 569"/>
                <a:gd name="T53" fmla="*/ 0 h 1098"/>
                <a:gd name="T54" fmla="*/ 0 w 569"/>
                <a:gd name="T55" fmla="*/ 0 h 1098"/>
                <a:gd name="T56" fmla="*/ 0 w 569"/>
                <a:gd name="T57" fmla="*/ 0 h 1098"/>
                <a:gd name="T58" fmla="*/ 0 w 569"/>
                <a:gd name="T59" fmla="*/ 0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2" name="Freeform 30"/>
            <p:cNvSpPr>
              <a:spLocks/>
            </p:cNvSpPr>
            <p:nvPr userDrawn="1"/>
          </p:nvSpPr>
          <p:spPr bwMode="gray">
            <a:xfrm>
              <a:off x="4939"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3" name="Freeform 31"/>
            <p:cNvSpPr>
              <a:spLocks noEditPoints="1"/>
            </p:cNvSpPr>
            <p:nvPr userDrawn="1"/>
          </p:nvSpPr>
          <p:spPr bwMode="gray">
            <a:xfrm>
              <a:off x="4963"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4" name="Freeform 32"/>
            <p:cNvSpPr>
              <a:spLocks/>
            </p:cNvSpPr>
            <p:nvPr userDrawn="1"/>
          </p:nvSpPr>
          <p:spPr bwMode="gray">
            <a:xfrm>
              <a:off x="5007" y="604"/>
              <a:ext cx="52" cy="42"/>
            </a:xfrm>
            <a:custGeom>
              <a:avLst/>
              <a:gdLst>
                <a:gd name="T0" fmla="*/ 0 w 933"/>
                <a:gd name="T1" fmla="*/ 0 h 742"/>
                <a:gd name="T2" fmla="*/ 0 w 933"/>
                <a:gd name="T3" fmla="*/ 0 h 742"/>
                <a:gd name="T4" fmla="*/ 0 w 933"/>
                <a:gd name="T5" fmla="*/ 0 h 742"/>
                <a:gd name="T6" fmla="*/ 0 w 933"/>
                <a:gd name="T7" fmla="*/ 0 h 742"/>
                <a:gd name="T8" fmla="*/ 0 w 933"/>
                <a:gd name="T9" fmla="*/ 0 h 742"/>
                <a:gd name="T10" fmla="*/ 0 w 933"/>
                <a:gd name="T11" fmla="*/ 0 h 742"/>
                <a:gd name="T12" fmla="*/ 0 w 933"/>
                <a:gd name="T13" fmla="*/ 0 h 742"/>
                <a:gd name="T14" fmla="*/ 0 w 933"/>
                <a:gd name="T15" fmla="*/ 0 h 742"/>
                <a:gd name="T16" fmla="*/ 0 w 933"/>
                <a:gd name="T17" fmla="*/ 0 h 742"/>
                <a:gd name="T18" fmla="*/ 0 w 933"/>
                <a:gd name="T19" fmla="*/ 0 h 742"/>
                <a:gd name="T20" fmla="*/ 0 w 933"/>
                <a:gd name="T21" fmla="*/ 0 h 742"/>
                <a:gd name="T22" fmla="*/ 0 w 933"/>
                <a:gd name="T23" fmla="*/ 0 h 742"/>
                <a:gd name="T24" fmla="*/ 0 w 933"/>
                <a:gd name="T25" fmla="*/ 0 h 742"/>
                <a:gd name="T26" fmla="*/ 0 w 933"/>
                <a:gd name="T27" fmla="*/ 0 h 742"/>
                <a:gd name="T28" fmla="*/ 0 w 933"/>
                <a:gd name="T29" fmla="*/ 0 h 742"/>
                <a:gd name="T30" fmla="*/ 0 w 933"/>
                <a:gd name="T31" fmla="*/ 0 h 742"/>
                <a:gd name="T32" fmla="*/ 0 w 933"/>
                <a:gd name="T33" fmla="*/ 0 h 742"/>
                <a:gd name="T34" fmla="*/ 0 w 933"/>
                <a:gd name="T35" fmla="*/ 0 h 742"/>
                <a:gd name="T36" fmla="*/ 0 w 933"/>
                <a:gd name="T37" fmla="*/ 0 h 742"/>
                <a:gd name="T38" fmla="*/ 0 w 933"/>
                <a:gd name="T39" fmla="*/ 0 h 742"/>
                <a:gd name="T40" fmla="*/ 0 w 933"/>
                <a:gd name="T41" fmla="*/ 0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5" name="Freeform 33"/>
            <p:cNvSpPr>
              <a:spLocks noEditPoints="1"/>
            </p:cNvSpPr>
            <p:nvPr userDrawn="1"/>
          </p:nvSpPr>
          <p:spPr bwMode="gray">
            <a:xfrm>
              <a:off x="5069"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6" name="Freeform 34"/>
            <p:cNvSpPr>
              <a:spLocks/>
            </p:cNvSpPr>
            <p:nvPr userDrawn="1"/>
          </p:nvSpPr>
          <p:spPr bwMode="gray">
            <a:xfrm>
              <a:off x="5113"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7" name="Freeform 35"/>
            <p:cNvSpPr>
              <a:spLocks/>
            </p:cNvSpPr>
            <p:nvPr userDrawn="1"/>
          </p:nvSpPr>
          <p:spPr bwMode="gray">
            <a:xfrm>
              <a:off x="5138"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8" name="Freeform 36"/>
            <p:cNvSpPr>
              <a:spLocks noEditPoints="1"/>
            </p:cNvSpPr>
            <p:nvPr userDrawn="1"/>
          </p:nvSpPr>
          <p:spPr bwMode="gray">
            <a:xfrm>
              <a:off x="516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9" name="Freeform 37"/>
            <p:cNvSpPr>
              <a:spLocks/>
            </p:cNvSpPr>
            <p:nvPr userDrawn="1"/>
          </p:nvSpPr>
          <p:spPr bwMode="gray">
            <a:xfrm>
              <a:off x="5198" y="605"/>
              <a:ext cx="52" cy="41"/>
            </a:xfrm>
            <a:custGeom>
              <a:avLst/>
              <a:gdLst>
                <a:gd name="T0" fmla="*/ 0 w 929"/>
                <a:gd name="T1" fmla="*/ 0 h 722"/>
                <a:gd name="T2" fmla="*/ 0 w 929"/>
                <a:gd name="T3" fmla="*/ 0 h 722"/>
                <a:gd name="T4" fmla="*/ 0 w 929"/>
                <a:gd name="T5" fmla="*/ 0 h 722"/>
                <a:gd name="T6" fmla="*/ 0 w 929"/>
                <a:gd name="T7" fmla="*/ 0 h 722"/>
                <a:gd name="T8" fmla="*/ 0 w 929"/>
                <a:gd name="T9" fmla="*/ 0 h 722"/>
                <a:gd name="T10" fmla="*/ 0 w 929"/>
                <a:gd name="T11" fmla="*/ 0 h 722"/>
                <a:gd name="T12" fmla="*/ 0 w 929"/>
                <a:gd name="T13" fmla="*/ 0 h 722"/>
                <a:gd name="T14" fmla="*/ 0 w 929"/>
                <a:gd name="T15" fmla="*/ 0 h 722"/>
                <a:gd name="T16" fmla="*/ 0 w 929"/>
                <a:gd name="T17" fmla="*/ 0 h 722"/>
                <a:gd name="T18" fmla="*/ 0 w 929"/>
                <a:gd name="T19" fmla="*/ 0 h 722"/>
                <a:gd name="T20" fmla="*/ 0 w 929"/>
                <a:gd name="T21" fmla="*/ 0 h 722"/>
                <a:gd name="T22" fmla="*/ 0 w 929"/>
                <a:gd name="T23" fmla="*/ 0 h 722"/>
                <a:gd name="T24" fmla="*/ 0 w 929"/>
                <a:gd name="T25" fmla="*/ 0 h 722"/>
                <a:gd name="T26" fmla="*/ 0 w 929"/>
                <a:gd name="T27" fmla="*/ 0 h 722"/>
                <a:gd name="T28" fmla="*/ 0 w 929"/>
                <a:gd name="T29" fmla="*/ 0 h 722"/>
                <a:gd name="T30" fmla="*/ 0 w 929"/>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 name="Freeform 38"/>
            <p:cNvSpPr>
              <a:spLocks/>
            </p:cNvSpPr>
            <p:nvPr userDrawn="1"/>
          </p:nvSpPr>
          <p:spPr bwMode="gray">
            <a:xfrm>
              <a:off x="5270" y="605"/>
              <a:ext cx="52" cy="41"/>
            </a:xfrm>
            <a:custGeom>
              <a:avLst/>
              <a:gdLst>
                <a:gd name="T0" fmla="*/ 0 w 930"/>
                <a:gd name="T1" fmla="*/ 0 h 722"/>
                <a:gd name="T2" fmla="*/ 0 w 930"/>
                <a:gd name="T3" fmla="*/ 0 h 722"/>
                <a:gd name="T4" fmla="*/ 0 w 930"/>
                <a:gd name="T5" fmla="*/ 0 h 722"/>
                <a:gd name="T6" fmla="*/ 0 w 930"/>
                <a:gd name="T7" fmla="*/ 0 h 722"/>
                <a:gd name="T8" fmla="*/ 0 w 930"/>
                <a:gd name="T9" fmla="*/ 0 h 722"/>
                <a:gd name="T10" fmla="*/ 0 w 930"/>
                <a:gd name="T11" fmla="*/ 0 h 722"/>
                <a:gd name="T12" fmla="*/ 0 w 930"/>
                <a:gd name="T13" fmla="*/ 0 h 722"/>
                <a:gd name="T14" fmla="*/ 0 w 930"/>
                <a:gd name="T15" fmla="*/ 0 h 722"/>
                <a:gd name="T16" fmla="*/ 0 w 930"/>
                <a:gd name="T17" fmla="*/ 0 h 722"/>
                <a:gd name="T18" fmla="*/ 0 w 930"/>
                <a:gd name="T19" fmla="*/ 0 h 722"/>
                <a:gd name="T20" fmla="*/ 0 w 930"/>
                <a:gd name="T21" fmla="*/ 0 h 722"/>
                <a:gd name="T22" fmla="*/ 0 w 930"/>
                <a:gd name="T23" fmla="*/ 0 h 722"/>
                <a:gd name="T24" fmla="*/ 0 w 930"/>
                <a:gd name="T25" fmla="*/ 0 h 722"/>
                <a:gd name="T26" fmla="*/ 0 w 930"/>
                <a:gd name="T27" fmla="*/ 0 h 722"/>
                <a:gd name="T28" fmla="*/ 0 w 930"/>
                <a:gd name="T29" fmla="*/ 0 h 722"/>
                <a:gd name="T30" fmla="*/ 0 w 930"/>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1" name="Freeform 39"/>
            <p:cNvSpPr>
              <a:spLocks noEditPoints="1"/>
            </p:cNvSpPr>
            <p:nvPr userDrawn="1"/>
          </p:nvSpPr>
          <p:spPr bwMode="gray">
            <a:xfrm>
              <a:off x="5329" y="591"/>
              <a:ext cx="9" cy="55"/>
            </a:xfrm>
            <a:custGeom>
              <a:avLst/>
              <a:gdLst>
                <a:gd name="T0" fmla="*/ 0 w 151"/>
                <a:gd name="T1" fmla="*/ 0 h 987"/>
                <a:gd name="T2" fmla="*/ 0 w 151"/>
                <a:gd name="T3" fmla="*/ 0 h 987"/>
                <a:gd name="T4" fmla="*/ 0 w 151"/>
                <a:gd name="T5" fmla="*/ 0 h 987"/>
                <a:gd name="T6" fmla="*/ 0 w 151"/>
                <a:gd name="T7" fmla="*/ 0 h 987"/>
                <a:gd name="T8" fmla="*/ 0 w 151"/>
                <a:gd name="T9" fmla="*/ 0 h 987"/>
                <a:gd name="T10" fmla="*/ 0 w 151"/>
                <a:gd name="T11" fmla="*/ 0 h 987"/>
                <a:gd name="T12" fmla="*/ 0 w 151"/>
                <a:gd name="T13" fmla="*/ 0 h 987"/>
                <a:gd name="T14" fmla="*/ 0 w 151"/>
                <a:gd name="T15" fmla="*/ 0 h 987"/>
                <a:gd name="T16" fmla="*/ 0 w 151"/>
                <a:gd name="T17" fmla="*/ 0 h 987"/>
                <a:gd name="T18" fmla="*/ 0 w 151"/>
                <a:gd name="T19" fmla="*/ 0 h 987"/>
                <a:gd name="T20" fmla="*/ 0 w 151"/>
                <a:gd name="T21" fmla="*/ 0 h 987"/>
                <a:gd name="T22" fmla="*/ 0 w 151"/>
                <a:gd name="T23" fmla="*/ 0 h 987"/>
                <a:gd name="T24" fmla="*/ 0 w 151"/>
                <a:gd name="T25" fmla="*/ 0 h 987"/>
                <a:gd name="T26" fmla="*/ 0 w 151"/>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2" name="Freeform 40"/>
            <p:cNvSpPr>
              <a:spLocks/>
            </p:cNvSpPr>
            <p:nvPr userDrawn="1"/>
          </p:nvSpPr>
          <p:spPr bwMode="gray">
            <a:xfrm>
              <a:off x="5350"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3" name="Freeform 41"/>
            <p:cNvSpPr>
              <a:spLocks/>
            </p:cNvSpPr>
            <p:nvPr userDrawn="1"/>
          </p:nvSpPr>
          <p:spPr bwMode="gray">
            <a:xfrm>
              <a:off x="5376" y="585"/>
              <a:ext cx="31"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4"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5" name="Freeform 43"/>
            <p:cNvSpPr>
              <a:spLocks noEditPoints="1"/>
            </p:cNvSpPr>
            <p:nvPr userDrawn="1"/>
          </p:nvSpPr>
          <p:spPr bwMode="gray">
            <a:xfrm>
              <a:off x="547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6" name="Freeform 44"/>
            <p:cNvSpPr>
              <a:spLocks/>
            </p:cNvSpPr>
            <p:nvPr userDrawn="1"/>
          </p:nvSpPr>
          <p:spPr bwMode="gray">
            <a:xfrm>
              <a:off x="5514" y="605"/>
              <a:ext cx="29" cy="42"/>
            </a:xfrm>
            <a:custGeom>
              <a:avLst/>
              <a:gdLst>
                <a:gd name="T0" fmla="*/ 0 w 527"/>
                <a:gd name="T1" fmla="*/ 0 h 742"/>
                <a:gd name="T2" fmla="*/ 0 w 527"/>
                <a:gd name="T3" fmla="*/ 0 h 742"/>
                <a:gd name="T4" fmla="*/ 0 w 527"/>
                <a:gd name="T5" fmla="*/ 0 h 742"/>
                <a:gd name="T6" fmla="*/ 0 w 527"/>
                <a:gd name="T7" fmla="*/ 0 h 742"/>
                <a:gd name="T8" fmla="*/ 0 w 527"/>
                <a:gd name="T9" fmla="*/ 0 h 742"/>
                <a:gd name="T10" fmla="*/ 0 w 527"/>
                <a:gd name="T11" fmla="*/ 0 h 742"/>
                <a:gd name="T12" fmla="*/ 0 w 527"/>
                <a:gd name="T13" fmla="*/ 0 h 742"/>
                <a:gd name="T14" fmla="*/ 0 w 527"/>
                <a:gd name="T15" fmla="*/ 0 h 742"/>
                <a:gd name="T16" fmla="*/ 0 w 527"/>
                <a:gd name="T17" fmla="*/ 0 h 742"/>
                <a:gd name="T18" fmla="*/ 0 w 527"/>
                <a:gd name="T19" fmla="*/ 0 h 742"/>
                <a:gd name="T20" fmla="*/ 0 w 527"/>
                <a:gd name="T21" fmla="*/ 0 h 742"/>
                <a:gd name="T22" fmla="*/ 0 w 527"/>
                <a:gd name="T23" fmla="*/ 0 h 742"/>
                <a:gd name="T24" fmla="*/ 0 w 527"/>
                <a:gd name="T25" fmla="*/ 0 h 742"/>
                <a:gd name="T26" fmla="*/ 0 w 527"/>
                <a:gd name="T27" fmla="*/ 0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grpSp>
      <p:pic>
        <p:nvPicPr>
          <p:cNvPr id="37" name="Picture 48" descr="SD_INTERNAL USE ONLY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08095" y="6664354"/>
            <a:ext cx="1711192"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
        <p:nvSpPr>
          <p:cNvPr id="647173" name="Rectangle 5"/>
          <p:cNvSpPr>
            <a:spLocks noGrp="1" noChangeArrowheads="1"/>
          </p:cNvSpPr>
          <p:nvPr>
            <p:ph type="subTitle" idx="1"/>
          </p:nvPr>
        </p:nvSpPr>
        <p:spPr>
          <a:xfrm>
            <a:off x="350843" y="4572000"/>
            <a:ext cx="8580041"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a:t>マスター サブタイトルの書式設定</a:t>
            </a:r>
          </a:p>
        </p:txBody>
      </p:sp>
      <p:sp>
        <p:nvSpPr>
          <p:cNvPr id="647174" name="Rectangle 6"/>
          <p:cNvSpPr>
            <a:spLocks noGrp="1" noChangeArrowheads="1"/>
          </p:cNvSpPr>
          <p:nvPr>
            <p:ph type="ctrTitle"/>
          </p:nvPr>
        </p:nvSpPr>
        <p:spPr>
          <a:xfrm>
            <a:off x="350843" y="1738313"/>
            <a:ext cx="8580041"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a:t>マスター タイトルの書式設定</a:t>
            </a:r>
            <a:endParaRPr lang="de-DE" altLang="ja-JP" noProof="0"/>
          </a:p>
        </p:txBody>
      </p:sp>
      <p:sp>
        <p:nvSpPr>
          <p:cNvPr id="38" name="Rectangle 47"/>
          <p:cNvSpPr>
            <a:spLocks noGrp="1" noChangeArrowheads="1"/>
          </p:cNvSpPr>
          <p:nvPr>
            <p:ph type="ftr" sz="quarter" idx="10"/>
          </p:nvPr>
        </p:nvSpPr>
        <p:spPr/>
        <p:txBody>
          <a:bodyPr/>
          <a:lstStyle>
            <a:lvl1pPr>
              <a:defRPr/>
            </a:lvl1pPr>
          </a:lstStyle>
          <a:p>
            <a:pPr>
              <a:defRPr/>
            </a:pPr>
            <a:r>
              <a:rPr lang="en-US" altLang="ja-JP">
                <a:solidFill>
                  <a:srgbClr val="000000"/>
                </a:solidFill>
              </a:rPr>
              <a:t>Copyright 2016 FUJITSU LIMITED</a:t>
            </a:r>
            <a:endParaRPr lang="en-US" altLang="ja-JP" dirty="0">
              <a:solidFill>
                <a:srgbClr val="000000"/>
              </a:solidFill>
            </a:endParaRPr>
          </a:p>
        </p:txBody>
      </p:sp>
    </p:spTree>
    <p:extLst>
      <p:ext uri="{BB962C8B-B14F-4D97-AF65-F5344CB8AC3E}">
        <p14:creationId xmlns:p14="http://schemas.microsoft.com/office/powerpoint/2010/main" val="1680121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9"/>
          <p:cNvSpPr>
            <a:spLocks noGrp="1" noChangeArrowheads="1"/>
          </p:cNvSpPr>
          <p:nvPr>
            <p:ph type="sldNum" sz="quarter" idx="10"/>
          </p:nvPr>
        </p:nvSpPr>
        <p:spPr>
          <a:ln/>
        </p:spPr>
        <p:txBody>
          <a:bodyPr/>
          <a:lstStyle>
            <a:lvl1pPr>
              <a:defRPr/>
            </a:lvl1pPr>
          </a:lstStyle>
          <a:p>
            <a:pPr>
              <a:defRPr/>
            </a:pPr>
            <a:fld id="{20B246C8-10A1-4620-BDE0-EC3A9EFF97C4}" type="slidenum">
              <a:rPr lang="en-US" altLang="ja-JP">
                <a:solidFill>
                  <a:srgbClr val="000000"/>
                </a:solidFill>
              </a:rPr>
              <a:pPr>
                <a:defRPr/>
              </a:pPr>
              <a:t>‹#›</a:t>
            </a:fld>
            <a:endParaRPr lang="en-US" altLang="ja-JP" dirty="0">
              <a:solidFill>
                <a:srgbClr val="000000"/>
              </a:solidFill>
            </a:endParaRPr>
          </a:p>
        </p:txBody>
      </p:sp>
      <p:sp>
        <p:nvSpPr>
          <p:cNvPr id="5" name="Rectangle 30"/>
          <p:cNvSpPr>
            <a:spLocks noGrp="1" noChangeArrowheads="1"/>
          </p:cNvSpPr>
          <p:nvPr>
            <p:ph type="ftr" sz="quarter" idx="11"/>
          </p:nvPr>
        </p:nvSpPr>
        <p:spPr>
          <a:ln/>
        </p:spPr>
        <p:txBody>
          <a:bodyPr/>
          <a:lstStyle>
            <a:lvl1pPr>
              <a:defRPr/>
            </a:lvl1pPr>
          </a:lstStyle>
          <a:p>
            <a:pPr>
              <a:defRPr/>
            </a:pPr>
            <a:r>
              <a:rPr lang="en-US" altLang="ja-JP">
                <a:solidFill>
                  <a:srgbClr val="000000"/>
                </a:solidFill>
              </a:rPr>
              <a:t>Copyright 2016 FUJITSU LIMITED</a:t>
            </a:r>
            <a:endParaRPr lang="en-US" altLang="ja-JP" dirty="0">
              <a:solidFill>
                <a:srgbClr val="000000"/>
              </a:solidFill>
            </a:endParaRPr>
          </a:p>
        </p:txBody>
      </p:sp>
    </p:spTree>
    <p:extLst>
      <p:ext uri="{BB962C8B-B14F-4D97-AF65-F5344CB8AC3E}">
        <p14:creationId xmlns:p14="http://schemas.microsoft.com/office/powerpoint/2010/main" val="3828279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1_タイトル スライド">
    <p:spTree>
      <p:nvGrpSpPr>
        <p:cNvPr id="1" name=""/>
        <p:cNvGrpSpPr/>
        <p:nvPr/>
      </p:nvGrpSpPr>
      <p:grpSpPr>
        <a:xfrm>
          <a:off x="0" y="0"/>
          <a:ext cx="0" cy="0"/>
          <a:chOff x="0" y="0"/>
          <a:chExt cx="0" cy="0"/>
        </a:xfrm>
      </p:grpSpPr>
      <p:pic>
        <p:nvPicPr>
          <p:cNvPr id="4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74877"/>
          <a:stretch/>
        </p:blipFill>
        <p:spPr>
          <a:xfrm>
            <a:off x="0" y="3524758"/>
            <a:ext cx="9906000" cy="1292218"/>
          </a:xfrm>
          <a:prstGeom prst="rect">
            <a:avLst/>
          </a:prstGeom>
        </p:spPr>
      </p:pic>
      <p:grpSp>
        <p:nvGrpSpPr>
          <p:cNvPr id="647218" name="Group 50"/>
          <p:cNvGrpSpPr>
            <a:grpSpLocks noChangeAspect="1"/>
          </p:cNvGrpSpPr>
          <p:nvPr/>
        </p:nvGrpSpPr>
        <p:grpSpPr bwMode="auto">
          <a:xfrm>
            <a:off x="7917921" y="185738"/>
            <a:ext cx="1785144"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dirty="0">
                <a:solidFill>
                  <a:srgbClr val="000000"/>
                </a:solidFill>
              </a:endParaRPr>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grpSp>
      <p:sp>
        <p:nvSpPr>
          <p:cNvPr id="647173" name="Rectangle 5"/>
          <p:cNvSpPr>
            <a:spLocks noGrp="1" noChangeArrowheads="1"/>
          </p:cNvSpPr>
          <p:nvPr>
            <p:ph type="subTitle" idx="1"/>
          </p:nvPr>
        </p:nvSpPr>
        <p:spPr>
          <a:xfrm>
            <a:off x="350843" y="4572000"/>
            <a:ext cx="8580041"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a:t>マスター サブタイトルの書式設定</a:t>
            </a:r>
          </a:p>
        </p:txBody>
      </p:sp>
      <p:sp>
        <p:nvSpPr>
          <p:cNvPr id="647174" name="Rectangle 6"/>
          <p:cNvSpPr>
            <a:spLocks noGrp="1" noChangeArrowheads="1"/>
          </p:cNvSpPr>
          <p:nvPr>
            <p:ph type="ctrTitle"/>
          </p:nvPr>
        </p:nvSpPr>
        <p:spPr>
          <a:xfrm>
            <a:off x="350843" y="1738313"/>
            <a:ext cx="8580041"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a:t>マスター タイトルの書式設定</a:t>
            </a:r>
            <a:endParaRPr lang="de-DE" altLang="ja-JP" noProof="0"/>
          </a:p>
        </p:txBody>
      </p:sp>
      <p:sp>
        <p:nvSpPr>
          <p:cNvPr id="647215" name="Rectangle 47"/>
          <p:cNvSpPr>
            <a:spLocks noGrp="1" noChangeArrowheads="1"/>
          </p:cNvSpPr>
          <p:nvPr>
            <p:ph type="ftr" sz="quarter" idx="3"/>
          </p:nvPr>
        </p:nvSpPr>
        <p:spPr/>
        <p:txBody>
          <a:bodyPr/>
          <a:lstStyle>
            <a:lvl1pPr>
              <a:defRPr sz="800"/>
            </a:lvl1pPr>
          </a:lstStyle>
          <a:p>
            <a:r>
              <a:rPr kumimoji="1" lang="en-US" altLang="ja-JP">
                <a:solidFill>
                  <a:srgbClr val="000000"/>
                </a:solidFill>
              </a:rPr>
              <a:t>Copyright 2016 FUJITSU LIMITED</a:t>
            </a:r>
            <a:endParaRPr kumimoji="1" lang="ja-JP" altLang="en-US" dirty="0">
              <a:solidFill>
                <a:srgbClr val="000000"/>
              </a:solidFill>
            </a:endParaRPr>
          </a:p>
        </p:txBody>
      </p:sp>
      <p:sp>
        <p:nvSpPr>
          <p:cNvPr id="4" name="テキスト ボックス 3"/>
          <p:cNvSpPr txBox="1"/>
          <p:nvPr userDrawn="1"/>
        </p:nvSpPr>
        <p:spPr bwMode="gray">
          <a:xfrm>
            <a:off x="206381" y="6675438"/>
            <a:ext cx="3031993" cy="153888"/>
          </a:xfrm>
          <a:prstGeom prst="rect">
            <a:avLst/>
          </a:prstGeom>
          <a:noFill/>
        </p:spPr>
        <p:txBody>
          <a:bodyPr vert="horz" lIns="0" tIns="0" rIns="0" bIns="0" rtlCol="0">
            <a:spAutoFit/>
          </a:bodyPr>
          <a:lstStyle/>
          <a:p>
            <a:r>
              <a:rPr lang="en-US" altLang="ja-JP" sz="1000" b="1" dirty="0">
                <a:solidFill>
                  <a:srgbClr val="000000"/>
                </a:solidFill>
                <a:sym typeface="Arial"/>
              </a:rPr>
              <a:t>FUJITSU CONFIDENTIAL</a:t>
            </a:r>
            <a:endParaRPr lang="ja-JP" altLang="en-US" sz="1000" b="1" dirty="0">
              <a:solidFill>
                <a:srgbClr val="000000"/>
              </a:solidFill>
              <a:sym typeface="Arial"/>
            </a:endParaRPr>
          </a:p>
        </p:txBody>
      </p:sp>
      <p:pic>
        <p:nvPicPr>
          <p:cNvPr id="42" name="Bild 1" descr="RM_3.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7500"/>
            <a:ext cx="9904566" cy="4365104"/>
          </a:xfrm>
          <a:prstGeom prst="rect">
            <a:avLst/>
          </a:prstGeom>
        </p:spPr>
      </p:pic>
      <p:pic>
        <p:nvPicPr>
          <p:cNvPr id="43" name="Picture 2" descr="Fujitsu_Logo_white"/>
          <p:cNvPicPr>
            <a:picLocks noChangeAspect="1" noChangeArrowheads="1"/>
          </p:cNvPicPr>
          <p:nvPr userDrawn="1"/>
        </p:nvPicPr>
        <p:blipFill>
          <a:blip r:embed="rId4" cstate="print"/>
          <a:srcRect/>
          <a:stretch>
            <a:fillRect/>
          </a:stretch>
        </p:blipFill>
        <p:spPr bwMode="gray">
          <a:xfrm>
            <a:off x="8303154" y="242889"/>
            <a:ext cx="1356916" cy="627062"/>
          </a:xfrm>
          <a:prstGeom prst="rect">
            <a:avLst/>
          </a:prstGeom>
          <a:noFill/>
          <a:ln w="9525">
            <a:noFill/>
            <a:miter lim="800000"/>
            <a:headEnd/>
            <a:tailEnd/>
          </a:ln>
        </p:spPr>
      </p:pic>
    </p:spTree>
    <p:extLst>
      <p:ext uri="{BB962C8B-B14F-4D97-AF65-F5344CB8AC3E}">
        <p14:creationId xmlns:p14="http://schemas.microsoft.com/office/powerpoint/2010/main" val="4218281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29"/>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9"/>
          <p:cNvSpPr>
            <a:spLocks noGrp="1" noChangeArrowheads="1"/>
          </p:cNvSpPr>
          <p:nvPr>
            <p:ph type="sldNum" sz="quarter" idx="10"/>
          </p:nvPr>
        </p:nvSpPr>
        <p:spPr>
          <a:ln/>
        </p:spPr>
        <p:txBody>
          <a:bodyPr/>
          <a:lstStyle>
            <a:lvl1pPr>
              <a:defRPr/>
            </a:lvl1pPr>
          </a:lstStyle>
          <a:p>
            <a:pPr>
              <a:defRPr/>
            </a:pPr>
            <a:fld id="{E0713FA5-ABC0-439C-A0F6-FD25F5B5429B}" type="slidenum">
              <a:rPr lang="en-US" altLang="ja-JP">
                <a:solidFill>
                  <a:srgbClr val="000000"/>
                </a:solidFill>
              </a:rPr>
              <a:pPr>
                <a:defRPr/>
              </a:pPr>
              <a:t>‹#›</a:t>
            </a:fld>
            <a:endParaRPr lang="en-US" altLang="ja-JP" dirty="0">
              <a:solidFill>
                <a:srgbClr val="000000"/>
              </a:solidFill>
            </a:endParaRPr>
          </a:p>
        </p:txBody>
      </p:sp>
      <p:sp>
        <p:nvSpPr>
          <p:cNvPr id="5" name="Rectangle 30"/>
          <p:cNvSpPr>
            <a:spLocks noGrp="1" noChangeArrowheads="1"/>
          </p:cNvSpPr>
          <p:nvPr>
            <p:ph type="ftr" sz="quarter" idx="11"/>
          </p:nvPr>
        </p:nvSpPr>
        <p:spPr>
          <a:ln/>
        </p:spPr>
        <p:txBody>
          <a:bodyPr/>
          <a:lstStyle>
            <a:lvl1pPr>
              <a:defRPr/>
            </a:lvl1pPr>
          </a:lstStyle>
          <a:p>
            <a:pPr>
              <a:defRPr/>
            </a:pPr>
            <a:r>
              <a:rPr lang="en-US" altLang="ja-JP">
                <a:solidFill>
                  <a:srgbClr val="000000"/>
                </a:solidFill>
              </a:rPr>
              <a:t>Copyright 2016 FUJITSU LIMITED</a:t>
            </a:r>
            <a:endParaRPr lang="en-US" altLang="ja-JP" dirty="0">
              <a:solidFill>
                <a:srgbClr val="000000"/>
              </a:solidFill>
            </a:endParaRPr>
          </a:p>
        </p:txBody>
      </p:sp>
    </p:spTree>
    <p:extLst>
      <p:ext uri="{BB962C8B-B14F-4D97-AF65-F5344CB8AC3E}">
        <p14:creationId xmlns:p14="http://schemas.microsoft.com/office/powerpoint/2010/main" val="1595869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82306" y="869958"/>
            <a:ext cx="4676114"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3512" y="869958"/>
            <a:ext cx="467783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9"/>
          <p:cNvSpPr>
            <a:spLocks noGrp="1" noChangeArrowheads="1"/>
          </p:cNvSpPr>
          <p:nvPr>
            <p:ph type="sldNum" sz="quarter" idx="10"/>
          </p:nvPr>
        </p:nvSpPr>
        <p:spPr>
          <a:ln/>
        </p:spPr>
        <p:txBody>
          <a:bodyPr/>
          <a:lstStyle>
            <a:lvl1pPr>
              <a:defRPr/>
            </a:lvl1pPr>
          </a:lstStyle>
          <a:p>
            <a:pPr>
              <a:defRPr/>
            </a:pPr>
            <a:fld id="{E4541D46-D4B6-454A-8307-FE707C641F0B}" type="slidenum">
              <a:rPr lang="en-US" altLang="ja-JP">
                <a:solidFill>
                  <a:srgbClr val="000000"/>
                </a:solidFill>
              </a:rPr>
              <a:pPr>
                <a:defRPr/>
              </a:pPr>
              <a:t>‹#›</a:t>
            </a:fld>
            <a:endParaRPr lang="en-US" altLang="ja-JP" dirty="0">
              <a:solidFill>
                <a:srgbClr val="000000"/>
              </a:solidFill>
            </a:endParaRPr>
          </a:p>
        </p:txBody>
      </p:sp>
      <p:sp>
        <p:nvSpPr>
          <p:cNvPr id="6" name="Rectangle 30"/>
          <p:cNvSpPr>
            <a:spLocks noGrp="1" noChangeArrowheads="1"/>
          </p:cNvSpPr>
          <p:nvPr>
            <p:ph type="ftr" sz="quarter" idx="11"/>
          </p:nvPr>
        </p:nvSpPr>
        <p:spPr>
          <a:ln/>
        </p:spPr>
        <p:txBody>
          <a:bodyPr/>
          <a:lstStyle>
            <a:lvl1pPr>
              <a:defRPr/>
            </a:lvl1pPr>
          </a:lstStyle>
          <a:p>
            <a:pPr>
              <a:defRPr/>
            </a:pPr>
            <a:r>
              <a:rPr lang="en-US" altLang="ja-JP">
                <a:solidFill>
                  <a:srgbClr val="000000"/>
                </a:solidFill>
              </a:rPr>
              <a:t>Copyright 2016 FUJITSU LIMITED</a:t>
            </a:r>
            <a:endParaRPr lang="en-US" altLang="ja-JP" dirty="0">
              <a:solidFill>
                <a:srgbClr val="000000"/>
              </a:solidFill>
            </a:endParaRPr>
          </a:p>
        </p:txBody>
      </p:sp>
    </p:spTree>
    <p:extLst>
      <p:ext uri="{BB962C8B-B14F-4D97-AF65-F5344CB8AC3E}">
        <p14:creationId xmlns:p14="http://schemas.microsoft.com/office/powerpoint/2010/main" val="1796473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184037" y="-1588"/>
            <a:ext cx="8512969" cy="693738"/>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182317" y="869958"/>
            <a:ext cx="9519047" cy="5592763"/>
          </a:xfrm>
        </p:spPr>
        <p:txBody>
          <a:bodyPr/>
          <a:lstStyle/>
          <a:p>
            <a:pPr lvl="0"/>
            <a:endParaRPr lang="ja-JP" altLang="en-US" noProof="0" dirty="0"/>
          </a:p>
        </p:txBody>
      </p:sp>
      <p:sp>
        <p:nvSpPr>
          <p:cNvPr id="4" name="Rectangle 3"/>
          <p:cNvSpPr>
            <a:spLocks noGrp="1" noChangeArrowheads="1"/>
          </p:cNvSpPr>
          <p:nvPr>
            <p:ph type="ftr" sz="quarter" idx="10"/>
          </p:nvPr>
        </p:nvSpPr>
        <p:spPr>
          <a:ln/>
        </p:spPr>
        <p:txBody>
          <a:bodyPr/>
          <a:lstStyle>
            <a:lvl1pPr>
              <a:defRPr/>
            </a:lvl1pPr>
          </a:lstStyle>
          <a:p>
            <a:pPr>
              <a:defRPr/>
            </a:pPr>
            <a:r>
              <a:rPr lang="de-DE" altLang="ja-JP">
                <a:solidFill>
                  <a:srgbClr val="000000"/>
                </a:solidFill>
              </a:rPr>
              <a:t>Copyright 2016 FUJITSU LIMITED</a:t>
            </a:r>
          </a:p>
        </p:txBody>
      </p:sp>
      <p:sp>
        <p:nvSpPr>
          <p:cNvPr id="5" name="Rectangle 6"/>
          <p:cNvSpPr>
            <a:spLocks noGrp="1" noChangeArrowheads="1"/>
          </p:cNvSpPr>
          <p:nvPr>
            <p:ph type="sldNum" sz="quarter" idx="11"/>
          </p:nvPr>
        </p:nvSpPr>
        <p:spPr>
          <a:ln/>
        </p:spPr>
        <p:txBody>
          <a:bodyPr/>
          <a:lstStyle>
            <a:lvl1pPr>
              <a:defRPr/>
            </a:lvl1pPr>
          </a:lstStyle>
          <a:p>
            <a:pPr>
              <a:defRPr/>
            </a:pPr>
            <a:fld id="{95CD1C93-10E3-4C29-A1F2-B5ED1E5F9E64}" type="slidenum">
              <a:rPr lang="ja-JP" altLang="de-DE">
                <a:solidFill>
                  <a:srgbClr val="000000"/>
                </a:solidFill>
              </a:rPr>
              <a:pPr>
                <a:defRPr/>
              </a:pPr>
              <a:t>‹#›</a:t>
            </a:fld>
            <a:endParaRPr lang="de-DE" altLang="ja-JP">
              <a:solidFill>
                <a:srgbClr val="000000"/>
              </a:solidFill>
            </a:endParaRPr>
          </a:p>
        </p:txBody>
      </p:sp>
    </p:spTree>
    <p:extLst>
      <p:ext uri="{BB962C8B-B14F-4D97-AF65-F5344CB8AC3E}">
        <p14:creationId xmlns:p14="http://schemas.microsoft.com/office/powerpoint/2010/main" val="22498891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74877"/>
          <a:stretch/>
        </p:blipFill>
        <p:spPr>
          <a:xfrm>
            <a:off x="0" y="3524758"/>
            <a:ext cx="9906000" cy="1292218"/>
          </a:xfrm>
          <a:prstGeom prst="rect">
            <a:avLst/>
          </a:prstGeom>
        </p:spPr>
      </p:pic>
      <p:grpSp>
        <p:nvGrpSpPr>
          <p:cNvPr id="647218" name="Group 50"/>
          <p:cNvGrpSpPr>
            <a:grpSpLocks noChangeAspect="1"/>
          </p:cNvGrpSpPr>
          <p:nvPr/>
        </p:nvGrpSpPr>
        <p:grpSpPr bwMode="auto">
          <a:xfrm>
            <a:off x="7917921" y="185738"/>
            <a:ext cx="1785144"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dirty="0">
                <a:solidFill>
                  <a:srgbClr val="000000"/>
                </a:solidFill>
              </a:endParaRPr>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grpSp>
      <p:sp>
        <p:nvSpPr>
          <p:cNvPr id="647173" name="Rectangle 5"/>
          <p:cNvSpPr>
            <a:spLocks noGrp="1" noChangeArrowheads="1"/>
          </p:cNvSpPr>
          <p:nvPr>
            <p:ph type="subTitle" idx="1"/>
          </p:nvPr>
        </p:nvSpPr>
        <p:spPr>
          <a:xfrm>
            <a:off x="350843" y="4572000"/>
            <a:ext cx="8580041"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a:t>マスター サブタイトルの書式設定</a:t>
            </a:r>
          </a:p>
        </p:txBody>
      </p:sp>
      <p:sp>
        <p:nvSpPr>
          <p:cNvPr id="647174" name="Rectangle 6"/>
          <p:cNvSpPr>
            <a:spLocks noGrp="1" noChangeArrowheads="1"/>
          </p:cNvSpPr>
          <p:nvPr>
            <p:ph type="ctrTitle"/>
          </p:nvPr>
        </p:nvSpPr>
        <p:spPr>
          <a:xfrm>
            <a:off x="350843" y="1738313"/>
            <a:ext cx="8580041"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a:t>マスター タイトルの書式設定</a:t>
            </a:r>
            <a:endParaRPr lang="de-DE" altLang="ja-JP" noProof="0"/>
          </a:p>
        </p:txBody>
      </p:sp>
      <p:sp>
        <p:nvSpPr>
          <p:cNvPr id="647215" name="Rectangle 47"/>
          <p:cNvSpPr>
            <a:spLocks noGrp="1" noChangeArrowheads="1"/>
          </p:cNvSpPr>
          <p:nvPr>
            <p:ph type="ftr" sz="quarter" idx="3"/>
          </p:nvPr>
        </p:nvSpPr>
        <p:spPr/>
        <p:txBody>
          <a:bodyPr/>
          <a:lstStyle>
            <a:lvl1pPr>
              <a:defRPr sz="800"/>
            </a:lvl1pPr>
          </a:lstStyle>
          <a:p>
            <a:r>
              <a:rPr kumimoji="1" lang="en-US" altLang="ja-JP">
                <a:solidFill>
                  <a:srgbClr val="000000"/>
                </a:solidFill>
              </a:rPr>
              <a:t>Copyright 2016 FUJITSU LIMITED</a:t>
            </a:r>
            <a:endParaRPr kumimoji="1" lang="ja-JP" altLang="en-US" dirty="0">
              <a:solidFill>
                <a:srgbClr val="000000"/>
              </a:solidFill>
            </a:endParaRPr>
          </a:p>
        </p:txBody>
      </p:sp>
      <p:pic>
        <p:nvPicPr>
          <p:cNvPr id="42" name="Bild 1" descr="RM_3.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7500"/>
            <a:ext cx="9904566" cy="4365104"/>
          </a:xfrm>
          <a:prstGeom prst="rect">
            <a:avLst/>
          </a:prstGeom>
        </p:spPr>
      </p:pic>
      <p:pic>
        <p:nvPicPr>
          <p:cNvPr id="43" name="Picture 2" descr="Fujitsu_Logo_white"/>
          <p:cNvPicPr>
            <a:picLocks noChangeAspect="1" noChangeArrowheads="1"/>
          </p:cNvPicPr>
          <p:nvPr userDrawn="1"/>
        </p:nvPicPr>
        <p:blipFill>
          <a:blip r:embed="rId4" cstate="print"/>
          <a:srcRect/>
          <a:stretch>
            <a:fillRect/>
          </a:stretch>
        </p:blipFill>
        <p:spPr bwMode="gray">
          <a:xfrm>
            <a:off x="8303154" y="242889"/>
            <a:ext cx="1356916" cy="627062"/>
          </a:xfrm>
          <a:prstGeom prst="rect">
            <a:avLst/>
          </a:prstGeom>
          <a:noFill/>
          <a:ln w="9525">
            <a:noFill/>
            <a:miter lim="800000"/>
            <a:headEnd/>
            <a:tailEnd/>
          </a:ln>
        </p:spPr>
      </p:pic>
      <p:sp>
        <p:nvSpPr>
          <p:cNvPr id="2" name="テキスト ボックス 1"/>
          <p:cNvSpPr txBox="1"/>
          <p:nvPr userDrawn="1"/>
        </p:nvSpPr>
        <p:spPr bwMode="auto">
          <a:xfrm>
            <a:off x="451031" y="6492428"/>
            <a:ext cx="18165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algn="dist" eaLnBrk="1" fontAlgn="auto" hangingPunct="1">
              <a:spcBef>
                <a:spcPts val="0"/>
              </a:spcBef>
              <a:spcAft>
                <a:spcPts val="0"/>
              </a:spcAft>
            </a:pPr>
            <a:r>
              <a:rPr kumimoji="1" lang="en-US" altLang="ja-JP" sz="1600" b="0" dirty="0">
                <a:latin typeface="Impact" panose="020B0806030902050204" pitchFamily="34" charset="0"/>
                <a:ea typeface="Meiryo UI" panose="020B0604030504040204" pitchFamily="50" charset="-128"/>
                <a:cs typeface="Meiryo UI" panose="020B0604030504040204" pitchFamily="50" charset="-128"/>
              </a:rPr>
              <a:t>Fujitsu confidential</a:t>
            </a:r>
            <a:endParaRPr kumimoji="1" lang="ja-JP" altLang="en-US" sz="1600" b="0" dirty="0">
              <a:latin typeface="Impact" panose="020B080603090205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0130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0" y="0"/>
            <a:ext cx="9906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50843" y="4572000"/>
            <a:ext cx="8580041" cy="1784350"/>
          </a:xfrm>
        </p:spPr>
        <p:txBody>
          <a:bodyPr anchor="ctr" anchorCtr="0"/>
          <a:lstStyle>
            <a:lvl1pPr marL="0" indent="0" algn="ctr">
              <a:lnSpc>
                <a:spcPct val="100000"/>
              </a:lnSpc>
              <a:spcBef>
                <a:spcPct val="0"/>
              </a:spcBef>
              <a:spcAft>
                <a:spcPct val="0"/>
              </a:spcAft>
              <a:buFont typeface="Wingdings" pitchFamily="2" charset="2"/>
              <a:buNone/>
              <a:defRPr sz="2800">
                <a:latin typeface="HGPｺﾞｼｯｸE" pitchFamily="50" charset="-128"/>
                <a:ea typeface="HGPｺﾞｼｯｸE" pitchFamily="50" charset="-128"/>
              </a:defRPr>
            </a:lvl1pPr>
          </a:lstStyle>
          <a:p>
            <a:pPr lvl="0"/>
            <a:r>
              <a:rPr lang="ja-JP" altLang="en-US" noProof="0" dirty="0"/>
              <a:t>マスタ サブタイトルの書式設定</a:t>
            </a:r>
          </a:p>
        </p:txBody>
      </p:sp>
      <p:sp>
        <p:nvSpPr>
          <p:cNvPr id="647174" name="Rectangle 6"/>
          <p:cNvSpPr>
            <a:spLocks noGrp="1" noChangeArrowheads="1"/>
          </p:cNvSpPr>
          <p:nvPr>
            <p:ph type="ctrTitle" hasCustomPrompt="1"/>
          </p:nvPr>
        </p:nvSpPr>
        <p:spPr>
          <a:xfrm>
            <a:off x="350843" y="1738313"/>
            <a:ext cx="8580041"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lvl1pPr algn="ctr">
              <a:defRPr sz="4400">
                <a:solidFill>
                  <a:srgbClr val="000000"/>
                </a:solidFill>
                <a:latin typeface="HGPｺﾞｼｯｸE" pitchFamily="50" charset="-128"/>
                <a:ea typeface="HGPｺﾞｼｯｸE" pitchFamily="50" charset="-128"/>
              </a:defRPr>
            </a:lvl1pPr>
          </a:lstStyle>
          <a:p>
            <a:pPr lvl="0"/>
            <a:r>
              <a:rPr lang="ja-JP" altLang="en-US" noProof="0" dirty="0"/>
              <a:t>マスタ タイトルの書式設定</a:t>
            </a:r>
            <a:endParaRPr lang="de-DE" altLang="ja-JP" noProof="0" dirty="0"/>
          </a:p>
        </p:txBody>
      </p:sp>
      <p:grpSp>
        <p:nvGrpSpPr>
          <p:cNvPr id="647182" name="Group 14"/>
          <p:cNvGrpSpPr>
            <a:grpSpLocks noChangeAspect="1"/>
          </p:cNvGrpSpPr>
          <p:nvPr userDrawn="1"/>
        </p:nvGrpSpPr>
        <p:grpSpPr bwMode="auto">
          <a:xfrm>
            <a:off x="7917921" y="185738"/>
            <a:ext cx="1785144"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grpSp>
      <p:sp>
        <p:nvSpPr>
          <p:cNvPr id="647215" name="Rectangle 47"/>
          <p:cNvSpPr>
            <a:spLocks noGrp="1" noChangeArrowheads="1"/>
          </p:cNvSpPr>
          <p:nvPr>
            <p:ph type="ftr" sz="quarter" idx="3"/>
          </p:nvPr>
        </p:nvSpPr>
        <p:spPr/>
        <p:txBody>
          <a:bodyPr/>
          <a:lstStyle>
            <a:lvl1pPr>
              <a:defRPr/>
            </a:lvl1pPr>
          </a:lstStyle>
          <a:p>
            <a:r>
              <a:rPr lang="de-DE" altLang="ja-JP">
                <a:solidFill>
                  <a:srgbClr val="000000"/>
                </a:solidFill>
              </a:rPr>
              <a:t>Copyright 2016 FUJITSU LIMITED</a:t>
            </a:r>
          </a:p>
        </p:txBody>
      </p:sp>
      <p:pic>
        <p:nvPicPr>
          <p:cNvPr id="2" name="BP_関係者外秘"/>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8110" y="6664325"/>
            <a:ext cx="919045" cy="189108"/>
          </a:xfrm>
          <a:prstGeom prst="rect">
            <a:avLst/>
          </a:prstGeom>
        </p:spPr>
      </p:pic>
    </p:spTree>
    <p:extLst>
      <p:ext uri="{BB962C8B-B14F-4D97-AF65-F5344CB8AC3E}">
        <p14:creationId xmlns:p14="http://schemas.microsoft.com/office/powerpoint/2010/main" val="2193994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
        <p:nvSpPr>
          <p:cNvPr id="6" name="テキスト ボックス 5"/>
          <p:cNvSpPr txBox="1"/>
          <p:nvPr userDrawn="1"/>
        </p:nvSpPr>
        <p:spPr bwMode="auto">
          <a:xfrm>
            <a:off x="560512" y="6608385"/>
            <a:ext cx="14029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algn="dist" eaLnBrk="1" fontAlgn="auto" hangingPunct="1">
              <a:spcBef>
                <a:spcPts val="0"/>
              </a:spcBef>
              <a:spcAft>
                <a:spcPts val="0"/>
              </a:spcAft>
            </a:pPr>
            <a:r>
              <a:rPr kumimoji="1" lang="en-US" altLang="ja-JP" sz="1200" b="0" dirty="0">
                <a:latin typeface="Impact" panose="020B0806030902050204" pitchFamily="34" charset="0"/>
                <a:ea typeface="Meiryo UI" panose="020B0604030504040204" pitchFamily="50" charset="-128"/>
                <a:cs typeface="Meiryo UI" panose="020B0604030504040204" pitchFamily="50" charset="-128"/>
              </a:rPr>
              <a:t>Fujitsu confidential</a:t>
            </a:r>
            <a:endParaRPr kumimoji="1" lang="ja-JP" altLang="en-US" sz="1200" b="0" dirty="0">
              <a:latin typeface="Impact" panose="020B080603090205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8801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21"/>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15917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82306" y="869958"/>
            <a:ext cx="4676114"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3512" y="869958"/>
            <a:ext cx="467783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419489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スライド番号プレースホルダー 6"/>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211143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412353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173150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2972" y="273068"/>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387121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アイコンをクリックして図を追加</a:t>
            </a:r>
          </a:p>
        </p:txBody>
      </p:sp>
      <p:sp>
        <p:nvSpPr>
          <p:cNvPr id="4" name="テキスト プレースホルダー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418705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62838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22879" y="-1587"/>
            <a:ext cx="2378472" cy="6464301"/>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182299" y="-1587"/>
            <a:ext cx="6975475" cy="64643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190775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2800">
                <a:latin typeface="HGPｺﾞｼｯｸE" pitchFamily="50" charset="-128"/>
                <a:ea typeface="HGPｺﾞｼｯｸE" pitchFamily="50" charset="-128"/>
              </a:defRPr>
            </a:lvl1pPr>
          </a:lstStyle>
          <a:p>
            <a:r>
              <a:rPr lang="ja-JP" altLang="en-US" dirty="0"/>
              <a:t>マスター タイトルの書式設定</a:t>
            </a:r>
          </a:p>
        </p:txBody>
      </p:sp>
      <p:sp>
        <p:nvSpPr>
          <p:cNvPr id="3" name="コンテンツ プレースホルダー 2"/>
          <p:cNvSpPr>
            <a:spLocks noGrp="1"/>
          </p:cNvSpPr>
          <p:nvPr>
            <p:ph idx="1"/>
          </p:nvPr>
        </p:nvSpPr>
        <p:spPr/>
        <p:txBody>
          <a:bodyPr/>
          <a:lstStyle>
            <a:lvl1pPr>
              <a:defRPr>
                <a:latin typeface="HGPｺﾞｼｯｸE" pitchFamily="50" charset="-128"/>
                <a:ea typeface="HGPｺﾞｼｯｸE" pitchFamily="50" charset="-128"/>
              </a:defRPr>
            </a:lvl1pPr>
            <a:lvl2pPr>
              <a:defRPr>
                <a:latin typeface="HGPｺﾞｼｯｸE" pitchFamily="50" charset="-128"/>
                <a:ea typeface="HGPｺﾞｼｯｸE" pitchFamily="50" charset="-128"/>
              </a:defRPr>
            </a:lvl2pPr>
            <a:lvl3pPr>
              <a:defRPr>
                <a:latin typeface="HGPｺﾞｼｯｸE" pitchFamily="50" charset="-128"/>
                <a:ea typeface="HGPｺﾞｼｯｸE" pitchFamily="50" charset="-128"/>
              </a:defRPr>
            </a:lvl3pPr>
            <a:lvl4pPr>
              <a:defRPr>
                <a:latin typeface="HGPｺﾞｼｯｸE" pitchFamily="50" charset="-128"/>
                <a:ea typeface="HGPｺﾞｼｯｸE" pitchFamily="50" charset="-128"/>
              </a:defRPr>
            </a:lvl4pPr>
            <a:lvl5pPr>
              <a:defRPr>
                <a:latin typeface="HGPｺﾞｼｯｸE" pitchFamily="50" charset="-128"/>
                <a:ea typeface="HGPｺﾞｼｯｸE"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スライド番号プレースホルダー 3"/>
          <p:cNvSpPr>
            <a:spLocks noGrp="1"/>
          </p:cNvSpPr>
          <p:nvPr>
            <p:ph type="sldNum" sz="quarter" idx="10"/>
          </p:nvPr>
        </p:nvSpPr>
        <p:spPr/>
        <p:txBody>
          <a:bodyPr/>
          <a:lstStyle>
            <a:lvl1pPr>
              <a:defRPr sz="1050"/>
            </a:lvl1pPr>
          </a:lstStyle>
          <a:p>
            <a:fld id="{6C237D48-135F-4F5A-9AFF-C2201E0A2A82}" type="slidenum">
              <a:rPr lang="de-DE" altLang="ja-JP" smtClean="0">
                <a:solidFill>
                  <a:srgbClr val="000000"/>
                </a:solidFill>
              </a:rPr>
              <a:pPr/>
              <a:t>‹#›</a:t>
            </a:fld>
            <a:endParaRPr lang="de-DE" altLang="ja-JP" dirty="0">
              <a:solidFill>
                <a:srgbClr val="000000"/>
              </a:solidFill>
            </a:endParaRPr>
          </a:p>
        </p:txBody>
      </p:sp>
      <p:sp>
        <p:nvSpPr>
          <p:cNvPr id="5" name="フッター プレースホルダー 4"/>
          <p:cNvSpPr>
            <a:spLocks noGrp="1"/>
          </p:cNvSpPr>
          <p:nvPr>
            <p:ph type="ftr" sz="quarter" idx="11"/>
          </p:nvPr>
        </p:nvSpPr>
        <p:spPr/>
        <p:txBody>
          <a:bodyPr/>
          <a:lstStyle>
            <a:lvl1pPr>
              <a:defRPr sz="1000"/>
            </a:lvl1pPr>
          </a:lstStyle>
          <a:p>
            <a:r>
              <a:rPr lang="de-DE" altLang="ja-JP">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42662847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10" descr="TitleGray_L15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gray">
          <a:xfrm>
            <a:off x="0" y="0"/>
            <a:ext cx="99060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4"/>
          <p:cNvGrpSpPr>
            <a:grpSpLocks noChangeAspect="1"/>
          </p:cNvGrpSpPr>
          <p:nvPr/>
        </p:nvGrpSpPr>
        <p:grpSpPr bwMode="auto">
          <a:xfrm>
            <a:off x="7917921" y="185738"/>
            <a:ext cx="1785144" cy="920750"/>
            <a:chOff x="4604" y="117"/>
            <a:chExt cx="1038" cy="580"/>
          </a:xfrm>
        </p:grpSpPr>
        <p:sp>
          <p:nvSpPr>
            <p:cNvPr id="6"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7" name="Freeform 15"/>
            <p:cNvSpPr>
              <a:spLocks/>
            </p:cNvSpPr>
            <p:nvPr userDrawn="1"/>
          </p:nvSpPr>
          <p:spPr bwMode="gray">
            <a:xfrm>
              <a:off x="5115" y="216"/>
              <a:ext cx="132" cy="10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8" name="Freeform 16"/>
            <p:cNvSpPr>
              <a:spLocks/>
            </p:cNvSpPr>
            <p:nvPr userDrawn="1"/>
          </p:nvSpPr>
          <p:spPr bwMode="gray">
            <a:xfrm>
              <a:off x="4899" y="327"/>
              <a:ext cx="91" cy="148"/>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9" name="Freeform 17"/>
            <p:cNvSpPr>
              <a:spLocks/>
            </p:cNvSpPr>
            <p:nvPr userDrawn="1"/>
          </p:nvSpPr>
          <p:spPr bwMode="gray">
            <a:xfrm>
              <a:off x="5114" y="327"/>
              <a:ext cx="60" cy="207"/>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0" name="Freeform 18"/>
            <p:cNvSpPr>
              <a:spLocks/>
            </p:cNvSpPr>
            <p:nvPr userDrawn="1"/>
          </p:nvSpPr>
          <p:spPr bwMode="gray">
            <a:xfrm>
              <a:off x="5180" y="327"/>
              <a:ext cx="47" cy="148"/>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1" name="Freeform 19"/>
            <p:cNvSpPr>
              <a:spLocks/>
            </p:cNvSpPr>
            <p:nvPr userDrawn="1"/>
          </p:nvSpPr>
          <p:spPr bwMode="gray">
            <a:xfrm>
              <a:off x="5227" y="327"/>
              <a:ext cx="111" cy="148"/>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2" name="Freeform 20"/>
            <p:cNvSpPr>
              <a:spLocks/>
            </p:cNvSpPr>
            <p:nvPr userDrawn="1"/>
          </p:nvSpPr>
          <p:spPr bwMode="gray">
            <a:xfrm>
              <a:off x="5429" y="327"/>
              <a:ext cx="124" cy="151"/>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3" name="Freeform 21"/>
            <p:cNvSpPr>
              <a:spLocks/>
            </p:cNvSpPr>
            <p:nvPr userDrawn="1"/>
          </p:nvSpPr>
          <p:spPr bwMode="gray">
            <a:xfrm>
              <a:off x="4994" y="327"/>
              <a:ext cx="125" cy="151"/>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4" name="Freeform 22"/>
            <p:cNvSpPr>
              <a:spLocks/>
            </p:cNvSpPr>
            <p:nvPr userDrawn="1"/>
          </p:nvSpPr>
          <p:spPr bwMode="gray">
            <a:xfrm>
              <a:off x="5333" y="324"/>
              <a:ext cx="95" cy="154"/>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5" name="Freeform 23"/>
            <p:cNvSpPr>
              <a:spLocks/>
            </p:cNvSpPr>
            <p:nvPr userDrawn="1"/>
          </p:nvSpPr>
          <p:spPr bwMode="gray">
            <a:xfrm>
              <a:off x="4655" y="604"/>
              <a:ext cx="26" cy="43"/>
            </a:xfrm>
            <a:custGeom>
              <a:avLst/>
              <a:gdLst>
                <a:gd name="T0" fmla="*/ 0 w 463"/>
                <a:gd name="T1" fmla="*/ 0 h 762"/>
                <a:gd name="T2" fmla="*/ 0 w 463"/>
                <a:gd name="T3" fmla="*/ 0 h 762"/>
                <a:gd name="T4" fmla="*/ 0 w 463"/>
                <a:gd name="T5" fmla="*/ 0 h 762"/>
                <a:gd name="T6" fmla="*/ 0 w 463"/>
                <a:gd name="T7" fmla="*/ 0 h 762"/>
                <a:gd name="T8" fmla="*/ 0 w 463"/>
                <a:gd name="T9" fmla="*/ 0 h 762"/>
                <a:gd name="T10" fmla="*/ 0 w 463"/>
                <a:gd name="T11" fmla="*/ 0 h 762"/>
                <a:gd name="T12" fmla="*/ 0 w 463"/>
                <a:gd name="T13" fmla="*/ 0 h 762"/>
                <a:gd name="T14" fmla="*/ 0 w 463"/>
                <a:gd name="T15" fmla="*/ 0 h 762"/>
                <a:gd name="T16" fmla="*/ 0 w 463"/>
                <a:gd name="T17" fmla="*/ 0 h 762"/>
                <a:gd name="T18" fmla="*/ 0 w 463"/>
                <a:gd name="T19" fmla="*/ 0 h 762"/>
                <a:gd name="T20" fmla="*/ 0 w 463"/>
                <a:gd name="T21" fmla="*/ 0 h 762"/>
                <a:gd name="T22" fmla="*/ 0 w 463"/>
                <a:gd name="T23" fmla="*/ 0 h 762"/>
                <a:gd name="T24" fmla="*/ 0 w 463"/>
                <a:gd name="T25" fmla="*/ 0 h 762"/>
                <a:gd name="T26" fmla="*/ 0 w 463"/>
                <a:gd name="T27" fmla="*/ 0 h 762"/>
                <a:gd name="T28" fmla="*/ 0 w 463"/>
                <a:gd name="T29" fmla="*/ 0 h 762"/>
                <a:gd name="T30" fmla="*/ 0 w 463"/>
                <a:gd name="T31" fmla="*/ 0 h 762"/>
                <a:gd name="T32" fmla="*/ 0 w 463"/>
                <a:gd name="T33" fmla="*/ 0 h 762"/>
                <a:gd name="T34" fmla="*/ 0 w 463"/>
                <a:gd name="T35" fmla="*/ 0 h 762"/>
                <a:gd name="T36" fmla="*/ 0 w 463"/>
                <a:gd name="T37" fmla="*/ 0 h 762"/>
                <a:gd name="T38" fmla="*/ 0 w 463"/>
                <a:gd name="T39" fmla="*/ 0 h 762"/>
                <a:gd name="T40" fmla="*/ 0 w 463"/>
                <a:gd name="T41" fmla="*/ 0 h 762"/>
                <a:gd name="T42" fmla="*/ 0 w 463"/>
                <a:gd name="T43" fmla="*/ 0 h 762"/>
                <a:gd name="T44" fmla="*/ 0 w 463"/>
                <a:gd name="T45" fmla="*/ 0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6" name="Freeform 24"/>
            <p:cNvSpPr>
              <a:spLocks/>
            </p:cNvSpPr>
            <p:nvPr userDrawn="1"/>
          </p:nvSpPr>
          <p:spPr bwMode="gray">
            <a:xfrm>
              <a:off x="4691" y="585"/>
              <a:ext cx="30"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7" name="Freeform 25"/>
            <p:cNvSpPr>
              <a:spLocks noEditPoints="1"/>
            </p:cNvSpPr>
            <p:nvPr userDrawn="1"/>
          </p:nvSpPr>
          <p:spPr bwMode="gray">
            <a:xfrm>
              <a:off x="4730" y="604"/>
              <a:ext cx="32" cy="43"/>
            </a:xfrm>
            <a:custGeom>
              <a:avLst/>
              <a:gdLst>
                <a:gd name="T0" fmla="*/ 0 w 561"/>
                <a:gd name="T1" fmla="*/ 0 h 762"/>
                <a:gd name="T2" fmla="*/ 0 w 561"/>
                <a:gd name="T3" fmla="*/ 0 h 762"/>
                <a:gd name="T4" fmla="*/ 0 w 561"/>
                <a:gd name="T5" fmla="*/ 0 h 762"/>
                <a:gd name="T6" fmla="*/ 0 w 561"/>
                <a:gd name="T7" fmla="*/ 0 h 762"/>
                <a:gd name="T8" fmla="*/ 0 w 561"/>
                <a:gd name="T9" fmla="*/ 0 h 762"/>
                <a:gd name="T10" fmla="*/ 0 w 561"/>
                <a:gd name="T11" fmla="*/ 0 h 762"/>
                <a:gd name="T12" fmla="*/ 0 w 561"/>
                <a:gd name="T13" fmla="*/ 0 h 762"/>
                <a:gd name="T14" fmla="*/ 0 w 561"/>
                <a:gd name="T15" fmla="*/ 0 h 762"/>
                <a:gd name="T16" fmla="*/ 0 w 561"/>
                <a:gd name="T17" fmla="*/ 0 h 762"/>
                <a:gd name="T18" fmla="*/ 0 w 561"/>
                <a:gd name="T19" fmla="*/ 0 h 762"/>
                <a:gd name="T20" fmla="*/ 0 w 561"/>
                <a:gd name="T21" fmla="*/ 0 h 762"/>
                <a:gd name="T22" fmla="*/ 0 w 561"/>
                <a:gd name="T23" fmla="*/ 0 h 762"/>
                <a:gd name="T24" fmla="*/ 0 w 561"/>
                <a:gd name="T25" fmla="*/ 0 h 762"/>
                <a:gd name="T26" fmla="*/ 0 w 561"/>
                <a:gd name="T27" fmla="*/ 0 h 762"/>
                <a:gd name="T28" fmla="*/ 0 w 561"/>
                <a:gd name="T29" fmla="*/ 0 h 762"/>
                <a:gd name="T30" fmla="*/ 0 w 561"/>
                <a:gd name="T31" fmla="*/ 0 h 762"/>
                <a:gd name="T32" fmla="*/ 0 w 561"/>
                <a:gd name="T33" fmla="*/ 0 h 762"/>
                <a:gd name="T34" fmla="*/ 0 w 561"/>
                <a:gd name="T35" fmla="*/ 0 h 762"/>
                <a:gd name="T36" fmla="*/ 0 w 561"/>
                <a:gd name="T37" fmla="*/ 0 h 762"/>
                <a:gd name="T38" fmla="*/ 0 w 561"/>
                <a:gd name="T39" fmla="*/ 0 h 762"/>
                <a:gd name="T40" fmla="*/ 0 w 561"/>
                <a:gd name="T41" fmla="*/ 0 h 762"/>
                <a:gd name="T42" fmla="*/ 0 w 561"/>
                <a:gd name="T43" fmla="*/ 0 h 762"/>
                <a:gd name="T44" fmla="*/ 0 w 561"/>
                <a:gd name="T45" fmla="*/ 0 h 762"/>
                <a:gd name="T46" fmla="*/ 0 w 561"/>
                <a:gd name="T47" fmla="*/ 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8" name="Freeform 26"/>
            <p:cNvSpPr>
              <a:spLocks noEditPoints="1"/>
            </p:cNvSpPr>
            <p:nvPr userDrawn="1"/>
          </p:nvSpPr>
          <p:spPr bwMode="gray">
            <a:xfrm>
              <a:off x="4774" y="604"/>
              <a:ext cx="32" cy="61"/>
            </a:xfrm>
            <a:custGeom>
              <a:avLst/>
              <a:gdLst>
                <a:gd name="T0" fmla="*/ 0 w 567"/>
                <a:gd name="T1" fmla="*/ 0 h 1087"/>
                <a:gd name="T2" fmla="*/ 0 w 567"/>
                <a:gd name="T3" fmla="*/ 0 h 1087"/>
                <a:gd name="T4" fmla="*/ 0 w 567"/>
                <a:gd name="T5" fmla="*/ 0 h 1087"/>
                <a:gd name="T6" fmla="*/ 0 w 567"/>
                <a:gd name="T7" fmla="*/ 0 h 1087"/>
                <a:gd name="T8" fmla="*/ 0 w 567"/>
                <a:gd name="T9" fmla="*/ 0 h 1087"/>
                <a:gd name="T10" fmla="*/ 0 w 567"/>
                <a:gd name="T11" fmla="*/ 0 h 1087"/>
                <a:gd name="T12" fmla="*/ 0 w 567"/>
                <a:gd name="T13" fmla="*/ 0 h 1087"/>
                <a:gd name="T14" fmla="*/ 0 w 567"/>
                <a:gd name="T15" fmla="*/ 0 h 1087"/>
                <a:gd name="T16" fmla="*/ 0 w 567"/>
                <a:gd name="T17" fmla="*/ 0 h 1087"/>
                <a:gd name="T18" fmla="*/ 0 w 567"/>
                <a:gd name="T19" fmla="*/ 0 h 1087"/>
                <a:gd name="T20" fmla="*/ 0 w 567"/>
                <a:gd name="T21" fmla="*/ 0 h 1087"/>
                <a:gd name="T22" fmla="*/ 0 w 567"/>
                <a:gd name="T23" fmla="*/ 0 h 1087"/>
                <a:gd name="T24" fmla="*/ 0 w 567"/>
                <a:gd name="T25" fmla="*/ 0 h 1087"/>
                <a:gd name="T26" fmla="*/ 0 w 567"/>
                <a:gd name="T27" fmla="*/ 0 h 1087"/>
                <a:gd name="T28" fmla="*/ 0 w 567"/>
                <a:gd name="T29" fmla="*/ 0 h 1087"/>
                <a:gd name="T30" fmla="*/ 0 w 567"/>
                <a:gd name="T31" fmla="*/ 0 h 1087"/>
                <a:gd name="T32" fmla="*/ 0 w 567"/>
                <a:gd name="T33" fmla="*/ 0 h 1087"/>
                <a:gd name="T34" fmla="*/ 0 w 567"/>
                <a:gd name="T35" fmla="*/ 0 h 1087"/>
                <a:gd name="T36" fmla="*/ 0 w 567"/>
                <a:gd name="T37" fmla="*/ 0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19" name="Freeform 27"/>
            <p:cNvSpPr>
              <a:spLocks noEditPoints="1"/>
            </p:cNvSpPr>
            <p:nvPr userDrawn="1"/>
          </p:nvSpPr>
          <p:spPr bwMode="gray">
            <a:xfrm>
              <a:off x="4815" y="591"/>
              <a:ext cx="9" cy="55"/>
            </a:xfrm>
            <a:custGeom>
              <a:avLst/>
              <a:gdLst>
                <a:gd name="T0" fmla="*/ 0 w 150"/>
                <a:gd name="T1" fmla="*/ 0 h 987"/>
                <a:gd name="T2" fmla="*/ 0 w 150"/>
                <a:gd name="T3" fmla="*/ 0 h 987"/>
                <a:gd name="T4" fmla="*/ 0 w 150"/>
                <a:gd name="T5" fmla="*/ 0 h 987"/>
                <a:gd name="T6" fmla="*/ 0 w 150"/>
                <a:gd name="T7" fmla="*/ 0 h 987"/>
                <a:gd name="T8" fmla="*/ 0 w 150"/>
                <a:gd name="T9" fmla="*/ 0 h 987"/>
                <a:gd name="T10" fmla="*/ 0 w 150"/>
                <a:gd name="T11" fmla="*/ 0 h 987"/>
                <a:gd name="T12" fmla="*/ 0 w 150"/>
                <a:gd name="T13" fmla="*/ 0 h 987"/>
                <a:gd name="T14" fmla="*/ 0 w 150"/>
                <a:gd name="T15" fmla="*/ 0 h 987"/>
                <a:gd name="T16" fmla="*/ 0 w 150"/>
                <a:gd name="T17" fmla="*/ 0 h 987"/>
                <a:gd name="T18" fmla="*/ 0 w 150"/>
                <a:gd name="T19" fmla="*/ 0 h 987"/>
                <a:gd name="T20" fmla="*/ 0 w 150"/>
                <a:gd name="T21" fmla="*/ 0 h 987"/>
                <a:gd name="T22" fmla="*/ 0 w 150"/>
                <a:gd name="T23" fmla="*/ 0 h 987"/>
                <a:gd name="T24" fmla="*/ 0 w 150"/>
                <a:gd name="T25" fmla="*/ 0 h 987"/>
                <a:gd name="T26" fmla="*/ 0 w 150"/>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0" name="Freeform 28"/>
            <p:cNvSpPr>
              <a:spLocks/>
            </p:cNvSpPr>
            <p:nvPr userDrawn="1"/>
          </p:nvSpPr>
          <p:spPr bwMode="gray">
            <a:xfrm>
              <a:off x="4836" y="604"/>
              <a:ext cx="31" cy="42"/>
            </a:xfrm>
            <a:custGeom>
              <a:avLst/>
              <a:gdLst>
                <a:gd name="T0" fmla="*/ 0 w 548"/>
                <a:gd name="T1" fmla="*/ 0 h 742"/>
                <a:gd name="T2" fmla="*/ 0 w 548"/>
                <a:gd name="T3" fmla="*/ 0 h 742"/>
                <a:gd name="T4" fmla="*/ 0 w 548"/>
                <a:gd name="T5" fmla="*/ 0 h 742"/>
                <a:gd name="T6" fmla="*/ 0 w 548"/>
                <a:gd name="T7" fmla="*/ 0 h 742"/>
                <a:gd name="T8" fmla="*/ 0 w 548"/>
                <a:gd name="T9" fmla="*/ 0 h 742"/>
                <a:gd name="T10" fmla="*/ 0 w 548"/>
                <a:gd name="T11" fmla="*/ 0 h 742"/>
                <a:gd name="T12" fmla="*/ 0 w 548"/>
                <a:gd name="T13" fmla="*/ 0 h 742"/>
                <a:gd name="T14" fmla="*/ 0 w 548"/>
                <a:gd name="T15" fmla="*/ 0 h 742"/>
                <a:gd name="T16" fmla="*/ 0 w 548"/>
                <a:gd name="T17" fmla="*/ 0 h 742"/>
                <a:gd name="T18" fmla="*/ 0 w 548"/>
                <a:gd name="T19" fmla="*/ 0 h 742"/>
                <a:gd name="T20" fmla="*/ 0 w 548"/>
                <a:gd name="T21" fmla="*/ 0 h 742"/>
                <a:gd name="T22" fmla="*/ 0 w 548"/>
                <a:gd name="T23" fmla="*/ 0 h 742"/>
                <a:gd name="T24" fmla="*/ 0 w 548"/>
                <a:gd name="T25" fmla="*/ 0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1" name="Freeform 29"/>
            <p:cNvSpPr>
              <a:spLocks noEditPoints="1"/>
            </p:cNvSpPr>
            <p:nvPr userDrawn="1"/>
          </p:nvSpPr>
          <p:spPr bwMode="gray">
            <a:xfrm>
              <a:off x="4876" y="604"/>
              <a:ext cx="32" cy="62"/>
            </a:xfrm>
            <a:custGeom>
              <a:avLst/>
              <a:gdLst>
                <a:gd name="T0" fmla="*/ 0 w 569"/>
                <a:gd name="T1" fmla="*/ 0 h 1098"/>
                <a:gd name="T2" fmla="*/ 0 w 569"/>
                <a:gd name="T3" fmla="*/ 0 h 1098"/>
                <a:gd name="T4" fmla="*/ 0 w 569"/>
                <a:gd name="T5" fmla="*/ 0 h 1098"/>
                <a:gd name="T6" fmla="*/ 0 w 569"/>
                <a:gd name="T7" fmla="*/ 0 h 1098"/>
                <a:gd name="T8" fmla="*/ 0 w 569"/>
                <a:gd name="T9" fmla="*/ 0 h 1098"/>
                <a:gd name="T10" fmla="*/ 0 w 569"/>
                <a:gd name="T11" fmla="*/ 0 h 1098"/>
                <a:gd name="T12" fmla="*/ 0 w 569"/>
                <a:gd name="T13" fmla="*/ 0 h 1098"/>
                <a:gd name="T14" fmla="*/ 0 w 569"/>
                <a:gd name="T15" fmla="*/ 0 h 1098"/>
                <a:gd name="T16" fmla="*/ 0 w 569"/>
                <a:gd name="T17" fmla="*/ 0 h 1098"/>
                <a:gd name="T18" fmla="*/ 0 w 569"/>
                <a:gd name="T19" fmla="*/ 0 h 1098"/>
                <a:gd name="T20" fmla="*/ 0 w 569"/>
                <a:gd name="T21" fmla="*/ 0 h 1098"/>
                <a:gd name="T22" fmla="*/ 0 w 569"/>
                <a:gd name="T23" fmla="*/ 0 h 1098"/>
                <a:gd name="T24" fmla="*/ 0 w 569"/>
                <a:gd name="T25" fmla="*/ 0 h 1098"/>
                <a:gd name="T26" fmla="*/ 0 w 569"/>
                <a:gd name="T27" fmla="*/ 0 h 1098"/>
                <a:gd name="T28" fmla="*/ 0 w 569"/>
                <a:gd name="T29" fmla="*/ 0 h 1098"/>
                <a:gd name="T30" fmla="*/ 0 w 569"/>
                <a:gd name="T31" fmla="*/ 0 h 1098"/>
                <a:gd name="T32" fmla="*/ 0 w 569"/>
                <a:gd name="T33" fmla="*/ 0 h 1098"/>
                <a:gd name="T34" fmla="*/ 0 w 569"/>
                <a:gd name="T35" fmla="*/ 0 h 1098"/>
                <a:gd name="T36" fmla="*/ 0 w 569"/>
                <a:gd name="T37" fmla="*/ 0 h 1098"/>
                <a:gd name="T38" fmla="*/ 0 w 569"/>
                <a:gd name="T39" fmla="*/ 0 h 1098"/>
                <a:gd name="T40" fmla="*/ 0 w 569"/>
                <a:gd name="T41" fmla="*/ 0 h 1098"/>
                <a:gd name="T42" fmla="*/ 0 w 569"/>
                <a:gd name="T43" fmla="*/ 0 h 1098"/>
                <a:gd name="T44" fmla="*/ 0 w 569"/>
                <a:gd name="T45" fmla="*/ 0 h 1098"/>
                <a:gd name="T46" fmla="*/ 0 w 569"/>
                <a:gd name="T47" fmla="*/ 0 h 1098"/>
                <a:gd name="T48" fmla="*/ 0 w 569"/>
                <a:gd name="T49" fmla="*/ 0 h 1098"/>
                <a:gd name="T50" fmla="*/ 0 w 569"/>
                <a:gd name="T51" fmla="*/ 0 h 1098"/>
                <a:gd name="T52" fmla="*/ 0 w 569"/>
                <a:gd name="T53" fmla="*/ 0 h 1098"/>
                <a:gd name="T54" fmla="*/ 0 w 569"/>
                <a:gd name="T55" fmla="*/ 0 h 1098"/>
                <a:gd name="T56" fmla="*/ 0 w 569"/>
                <a:gd name="T57" fmla="*/ 0 h 1098"/>
                <a:gd name="T58" fmla="*/ 0 w 569"/>
                <a:gd name="T59" fmla="*/ 0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2" name="Freeform 30"/>
            <p:cNvSpPr>
              <a:spLocks/>
            </p:cNvSpPr>
            <p:nvPr userDrawn="1"/>
          </p:nvSpPr>
          <p:spPr bwMode="gray">
            <a:xfrm>
              <a:off x="4939"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3" name="Freeform 31"/>
            <p:cNvSpPr>
              <a:spLocks noEditPoints="1"/>
            </p:cNvSpPr>
            <p:nvPr userDrawn="1"/>
          </p:nvSpPr>
          <p:spPr bwMode="gray">
            <a:xfrm>
              <a:off x="4963"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4" name="Freeform 32"/>
            <p:cNvSpPr>
              <a:spLocks/>
            </p:cNvSpPr>
            <p:nvPr userDrawn="1"/>
          </p:nvSpPr>
          <p:spPr bwMode="gray">
            <a:xfrm>
              <a:off x="5007" y="604"/>
              <a:ext cx="52" cy="42"/>
            </a:xfrm>
            <a:custGeom>
              <a:avLst/>
              <a:gdLst>
                <a:gd name="T0" fmla="*/ 0 w 933"/>
                <a:gd name="T1" fmla="*/ 0 h 742"/>
                <a:gd name="T2" fmla="*/ 0 w 933"/>
                <a:gd name="T3" fmla="*/ 0 h 742"/>
                <a:gd name="T4" fmla="*/ 0 w 933"/>
                <a:gd name="T5" fmla="*/ 0 h 742"/>
                <a:gd name="T6" fmla="*/ 0 w 933"/>
                <a:gd name="T7" fmla="*/ 0 h 742"/>
                <a:gd name="T8" fmla="*/ 0 w 933"/>
                <a:gd name="T9" fmla="*/ 0 h 742"/>
                <a:gd name="T10" fmla="*/ 0 w 933"/>
                <a:gd name="T11" fmla="*/ 0 h 742"/>
                <a:gd name="T12" fmla="*/ 0 w 933"/>
                <a:gd name="T13" fmla="*/ 0 h 742"/>
                <a:gd name="T14" fmla="*/ 0 w 933"/>
                <a:gd name="T15" fmla="*/ 0 h 742"/>
                <a:gd name="T16" fmla="*/ 0 w 933"/>
                <a:gd name="T17" fmla="*/ 0 h 742"/>
                <a:gd name="T18" fmla="*/ 0 w 933"/>
                <a:gd name="T19" fmla="*/ 0 h 742"/>
                <a:gd name="T20" fmla="*/ 0 w 933"/>
                <a:gd name="T21" fmla="*/ 0 h 742"/>
                <a:gd name="T22" fmla="*/ 0 w 933"/>
                <a:gd name="T23" fmla="*/ 0 h 742"/>
                <a:gd name="T24" fmla="*/ 0 w 933"/>
                <a:gd name="T25" fmla="*/ 0 h 742"/>
                <a:gd name="T26" fmla="*/ 0 w 933"/>
                <a:gd name="T27" fmla="*/ 0 h 742"/>
                <a:gd name="T28" fmla="*/ 0 w 933"/>
                <a:gd name="T29" fmla="*/ 0 h 742"/>
                <a:gd name="T30" fmla="*/ 0 w 933"/>
                <a:gd name="T31" fmla="*/ 0 h 742"/>
                <a:gd name="T32" fmla="*/ 0 w 933"/>
                <a:gd name="T33" fmla="*/ 0 h 742"/>
                <a:gd name="T34" fmla="*/ 0 w 933"/>
                <a:gd name="T35" fmla="*/ 0 h 742"/>
                <a:gd name="T36" fmla="*/ 0 w 933"/>
                <a:gd name="T37" fmla="*/ 0 h 742"/>
                <a:gd name="T38" fmla="*/ 0 w 933"/>
                <a:gd name="T39" fmla="*/ 0 h 742"/>
                <a:gd name="T40" fmla="*/ 0 w 933"/>
                <a:gd name="T41" fmla="*/ 0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5" name="Freeform 33"/>
            <p:cNvSpPr>
              <a:spLocks noEditPoints="1"/>
            </p:cNvSpPr>
            <p:nvPr userDrawn="1"/>
          </p:nvSpPr>
          <p:spPr bwMode="gray">
            <a:xfrm>
              <a:off x="5069"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6" name="Freeform 34"/>
            <p:cNvSpPr>
              <a:spLocks/>
            </p:cNvSpPr>
            <p:nvPr userDrawn="1"/>
          </p:nvSpPr>
          <p:spPr bwMode="gray">
            <a:xfrm>
              <a:off x="5113"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7" name="Freeform 35"/>
            <p:cNvSpPr>
              <a:spLocks/>
            </p:cNvSpPr>
            <p:nvPr userDrawn="1"/>
          </p:nvSpPr>
          <p:spPr bwMode="gray">
            <a:xfrm>
              <a:off x="5138"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8" name="Freeform 36"/>
            <p:cNvSpPr>
              <a:spLocks noEditPoints="1"/>
            </p:cNvSpPr>
            <p:nvPr userDrawn="1"/>
          </p:nvSpPr>
          <p:spPr bwMode="gray">
            <a:xfrm>
              <a:off x="516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29" name="Freeform 37"/>
            <p:cNvSpPr>
              <a:spLocks/>
            </p:cNvSpPr>
            <p:nvPr userDrawn="1"/>
          </p:nvSpPr>
          <p:spPr bwMode="gray">
            <a:xfrm>
              <a:off x="5198" y="605"/>
              <a:ext cx="52" cy="41"/>
            </a:xfrm>
            <a:custGeom>
              <a:avLst/>
              <a:gdLst>
                <a:gd name="T0" fmla="*/ 0 w 929"/>
                <a:gd name="T1" fmla="*/ 0 h 722"/>
                <a:gd name="T2" fmla="*/ 0 w 929"/>
                <a:gd name="T3" fmla="*/ 0 h 722"/>
                <a:gd name="T4" fmla="*/ 0 w 929"/>
                <a:gd name="T5" fmla="*/ 0 h 722"/>
                <a:gd name="T6" fmla="*/ 0 w 929"/>
                <a:gd name="T7" fmla="*/ 0 h 722"/>
                <a:gd name="T8" fmla="*/ 0 w 929"/>
                <a:gd name="T9" fmla="*/ 0 h 722"/>
                <a:gd name="T10" fmla="*/ 0 w 929"/>
                <a:gd name="T11" fmla="*/ 0 h 722"/>
                <a:gd name="T12" fmla="*/ 0 w 929"/>
                <a:gd name="T13" fmla="*/ 0 h 722"/>
                <a:gd name="T14" fmla="*/ 0 w 929"/>
                <a:gd name="T15" fmla="*/ 0 h 722"/>
                <a:gd name="T16" fmla="*/ 0 w 929"/>
                <a:gd name="T17" fmla="*/ 0 h 722"/>
                <a:gd name="T18" fmla="*/ 0 w 929"/>
                <a:gd name="T19" fmla="*/ 0 h 722"/>
                <a:gd name="T20" fmla="*/ 0 w 929"/>
                <a:gd name="T21" fmla="*/ 0 h 722"/>
                <a:gd name="T22" fmla="*/ 0 w 929"/>
                <a:gd name="T23" fmla="*/ 0 h 722"/>
                <a:gd name="T24" fmla="*/ 0 w 929"/>
                <a:gd name="T25" fmla="*/ 0 h 722"/>
                <a:gd name="T26" fmla="*/ 0 w 929"/>
                <a:gd name="T27" fmla="*/ 0 h 722"/>
                <a:gd name="T28" fmla="*/ 0 w 929"/>
                <a:gd name="T29" fmla="*/ 0 h 722"/>
                <a:gd name="T30" fmla="*/ 0 w 929"/>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 name="Freeform 38"/>
            <p:cNvSpPr>
              <a:spLocks/>
            </p:cNvSpPr>
            <p:nvPr userDrawn="1"/>
          </p:nvSpPr>
          <p:spPr bwMode="gray">
            <a:xfrm>
              <a:off x="5270" y="605"/>
              <a:ext cx="52" cy="41"/>
            </a:xfrm>
            <a:custGeom>
              <a:avLst/>
              <a:gdLst>
                <a:gd name="T0" fmla="*/ 0 w 930"/>
                <a:gd name="T1" fmla="*/ 0 h 722"/>
                <a:gd name="T2" fmla="*/ 0 w 930"/>
                <a:gd name="T3" fmla="*/ 0 h 722"/>
                <a:gd name="T4" fmla="*/ 0 w 930"/>
                <a:gd name="T5" fmla="*/ 0 h 722"/>
                <a:gd name="T6" fmla="*/ 0 w 930"/>
                <a:gd name="T7" fmla="*/ 0 h 722"/>
                <a:gd name="T8" fmla="*/ 0 w 930"/>
                <a:gd name="T9" fmla="*/ 0 h 722"/>
                <a:gd name="T10" fmla="*/ 0 w 930"/>
                <a:gd name="T11" fmla="*/ 0 h 722"/>
                <a:gd name="T12" fmla="*/ 0 w 930"/>
                <a:gd name="T13" fmla="*/ 0 h 722"/>
                <a:gd name="T14" fmla="*/ 0 w 930"/>
                <a:gd name="T15" fmla="*/ 0 h 722"/>
                <a:gd name="T16" fmla="*/ 0 w 930"/>
                <a:gd name="T17" fmla="*/ 0 h 722"/>
                <a:gd name="T18" fmla="*/ 0 w 930"/>
                <a:gd name="T19" fmla="*/ 0 h 722"/>
                <a:gd name="T20" fmla="*/ 0 w 930"/>
                <a:gd name="T21" fmla="*/ 0 h 722"/>
                <a:gd name="T22" fmla="*/ 0 w 930"/>
                <a:gd name="T23" fmla="*/ 0 h 722"/>
                <a:gd name="T24" fmla="*/ 0 w 930"/>
                <a:gd name="T25" fmla="*/ 0 h 722"/>
                <a:gd name="T26" fmla="*/ 0 w 930"/>
                <a:gd name="T27" fmla="*/ 0 h 722"/>
                <a:gd name="T28" fmla="*/ 0 w 930"/>
                <a:gd name="T29" fmla="*/ 0 h 722"/>
                <a:gd name="T30" fmla="*/ 0 w 930"/>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1" name="Freeform 39"/>
            <p:cNvSpPr>
              <a:spLocks noEditPoints="1"/>
            </p:cNvSpPr>
            <p:nvPr userDrawn="1"/>
          </p:nvSpPr>
          <p:spPr bwMode="gray">
            <a:xfrm>
              <a:off x="5329" y="591"/>
              <a:ext cx="9" cy="55"/>
            </a:xfrm>
            <a:custGeom>
              <a:avLst/>
              <a:gdLst>
                <a:gd name="T0" fmla="*/ 0 w 151"/>
                <a:gd name="T1" fmla="*/ 0 h 987"/>
                <a:gd name="T2" fmla="*/ 0 w 151"/>
                <a:gd name="T3" fmla="*/ 0 h 987"/>
                <a:gd name="T4" fmla="*/ 0 w 151"/>
                <a:gd name="T5" fmla="*/ 0 h 987"/>
                <a:gd name="T6" fmla="*/ 0 w 151"/>
                <a:gd name="T7" fmla="*/ 0 h 987"/>
                <a:gd name="T8" fmla="*/ 0 w 151"/>
                <a:gd name="T9" fmla="*/ 0 h 987"/>
                <a:gd name="T10" fmla="*/ 0 w 151"/>
                <a:gd name="T11" fmla="*/ 0 h 987"/>
                <a:gd name="T12" fmla="*/ 0 w 151"/>
                <a:gd name="T13" fmla="*/ 0 h 987"/>
                <a:gd name="T14" fmla="*/ 0 w 151"/>
                <a:gd name="T15" fmla="*/ 0 h 987"/>
                <a:gd name="T16" fmla="*/ 0 w 151"/>
                <a:gd name="T17" fmla="*/ 0 h 987"/>
                <a:gd name="T18" fmla="*/ 0 w 151"/>
                <a:gd name="T19" fmla="*/ 0 h 987"/>
                <a:gd name="T20" fmla="*/ 0 w 151"/>
                <a:gd name="T21" fmla="*/ 0 h 987"/>
                <a:gd name="T22" fmla="*/ 0 w 151"/>
                <a:gd name="T23" fmla="*/ 0 h 987"/>
                <a:gd name="T24" fmla="*/ 0 w 151"/>
                <a:gd name="T25" fmla="*/ 0 h 987"/>
                <a:gd name="T26" fmla="*/ 0 w 151"/>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2" name="Freeform 40"/>
            <p:cNvSpPr>
              <a:spLocks/>
            </p:cNvSpPr>
            <p:nvPr userDrawn="1"/>
          </p:nvSpPr>
          <p:spPr bwMode="gray">
            <a:xfrm>
              <a:off x="5350"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3" name="Freeform 41"/>
            <p:cNvSpPr>
              <a:spLocks/>
            </p:cNvSpPr>
            <p:nvPr userDrawn="1"/>
          </p:nvSpPr>
          <p:spPr bwMode="gray">
            <a:xfrm>
              <a:off x="5376" y="585"/>
              <a:ext cx="31"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4"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5" name="Freeform 43"/>
            <p:cNvSpPr>
              <a:spLocks noEditPoints="1"/>
            </p:cNvSpPr>
            <p:nvPr userDrawn="1"/>
          </p:nvSpPr>
          <p:spPr bwMode="gray">
            <a:xfrm>
              <a:off x="547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6" name="Freeform 44"/>
            <p:cNvSpPr>
              <a:spLocks/>
            </p:cNvSpPr>
            <p:nvPr userDrawn="1"/>
          </p:nvSpPr>
          <p:spPr bwMode="gray">
            <a:xfrm>
              <a:off x="5514" y="605"/>
              <a:ext cx="29" cy="42"/>
            </a:xfrm>
            <a:custGeom>
              <a:avLst/>
              <a:gdLst>
                <a:gd name="T0" fmla="*/ 0 w 527"/>
                <a:gd name="T1" fmla="*/ 0 h 742"/>
                <a:gd name="T2" fmla="*/ 0 w 527"/>
                <a:gd name="T3" fmla="*/ 0 h 742"/>
                <a:gd name="T4" fmla="*/ 0 w 527"/>
                <a:gd name="T5" fmla="*/ 0 h 742"/>
                <a:gd name="T6" fmla="*/ 0 w 527"/>
                <a:gd name="T7" fmla="*/ 0 h 742"/>
                <a:gd name="T8" fmla="*/ 0 w 527"/>
                <a:gd name="T9" fmla="*/ 0 h 742"/>
                <a:gd name="T10" fmla="*/ 0 w 527"/>
                <a:gd name="T11" fmla="*/ 0 h 742"/>
                <a:gd name="T12" fmla="*/ 0 w 527"/>
                <a:gd name="T13" fmla="*/ 0 h 742"/>
                <a:gd name="T14" fmla="*/ 0 w 527"/>
                <a:gd name="T15" fmla="*/ 0 h 742"/>
                <a:gd name="T16" fmla="*/ 0 w 527"/>
                <a:gd name="T17" fmla="*/ 0 h 742"/>
                <a:gd name="T18" fmla="*/ 0 w 527"/>
                <a:gd name="T19" fmla="*/ 0 h 742"/>
                <a:gd name="T20" fmla="*/ 0 w 527"/>
                <a:gd name="T21" fmla="*/ 0 h 742"/>
                <a:gd name="T22" fmla="*/ 0 w 527"/>
                <a:gd name="T23" fmla="*/ 0 h 742"/>
                <a:gd name="T24" fmla="*/ 0 w 527"/>
                <a:gd name="T25" fmla="*/ 0 h 742"/>
                <a:gd name="T26" fmla="*/ 0 w 527"/>
                <a:gd name="T27" fmla="*/ 0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grpSp>
      <p:pic>
        <p:nvPicPr>
          <p:cNvPr id="37" name="Picture 48" descr="SD_INTERNAL USE ONLY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08095" y="6664346"/>
            <a:ext cx="1711192"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
        <p:nvSpPr>
          <p:cNvPr id="647173" name="Rectangle 5"/>
          <p:cNvSpPr>
            <a:spLocks noGrp="1" noChangeArrowheads="1"/>
          </p:cNvSpPr>
          <p:nvPr>
            <p:ph type="subTitle" idx="1"/>
          </p:nvPr>
        </p:nvSpPr>
        <p:spPr>
          <a:xfrm>
            <a:off x="350843" y="4572000"/>
            <a:ext cx="8580041"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a:t>マスター サブタイトルの書式設定</a:t>
            </a:r>
          </a:p>
        </p:txBody>
      </p:sp>
      <p:sp>
        <p:nvSpPr>
          <p:cNvPr id="647174" name="Rectangle 6"/>
          <p:cNvSpPr>
            <a:spLocks noGrp="1" noChangeArrowheads="1"/>
          </p:cNvSpPr>
          <p:nvPr>
            <p:ph type="ctrTitle"/>
          </p:nvPr>
        </p:nvSpPr>
        <p:spPr>
          <a:xfrm>
            <a:off x="350843" y="1738313"/>
            <a:ext cx="8580041"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a:t>マスター タイトルの書式設定</a:t>
            </a:r>
            <a:endParaRPr lang="de-DE" altLang="ja-JP" noProof="0"/>
          </a:p>
        </p:txBody>
      </p:sp>
      <p:sp>
        <p:nvSpPr>
          <p:cNvPr id="38" name="Rectangle 47"/>
          <p:cNvSpPr>
            <a:spLocks noGrp="1" noChangeArrowheads="1"/>
          </p:cNvSpPr>
          <p:nvPr>
            <p:ph type="ftr" sz="quarter" idx="10"/>
          </p:nvPr>
        </p:nvSpPr>
        <p:spPr/>
        <p:txBody>
          <a:bodyPr/>
          <a:lstStyle>
            <a:lvl1pPr>
              <a:defRPr/>
            </a:lvl1pPr>
          </a:lstStyle>
          <a:p>
            <a:pPr>
              <a:defRPr/>
            </a:pPr>
            <a:r>
              <a:rPr lang="en-US" altLang="ja-JP">
                <a:solidFill>
                  <a:srgbClr val="000000"/>
                </a:solidFill>
              </a:rPr>
              <a:t>Copyright 2016 FUJITSU LIMITED</a:t>
            </a:r>
            <a:endParaRPr lang="en-US" altLang="ja-JP" dirty="0">
              <a:solidFill>
                <a:srgbClr val="000000"/>
              </a:solidFill>
            </a:endParaRPr>
          </a:p>
        </p:txBody>
      </p:sp>
    </p:spTree>
    <p:extLst>
      <p:ext uri="{BB962C8B-B14F-4D97-AF65-F5344CB8AC3E}">
        <p14:creationId xmlns:p14="http://schemas.microsoft.com/office/powerpoint/2010/main" val="16029213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9"/>
          <p:cNvSpPr>
            <a:spLocks noGrp="1" noChangeArrowheads="1"/>
          </p:cNvSpPr>
          <p:nvPr>
            <p:ph type="sldNum" sz="quarter" idx="10"/>
          </p:nvPr>
        </p:nvSpPr>
        <p:spPr>
          <a:ln/>
        </p:spPr>
        <p:txBody>
          <a:bodyPr/>
          <a:lstStyle>
            <a:lvl1pPr>
              <a:defRPr/>
            </a:lvl1pPr>
          </a:lstStyle>
          <a:p>
            <a:pPr>
              <a:defRPr/>
            </a:pPr>
            <a:fld id="{20B246C8-10A1-4620-BDE0-EC3A9EFF97C4}" type="slidenum">
              <a:rPr lang="en-US" altLang="ja-JP">
                <a:solidFill>
                  <a:srgbClr val="000000"/>
                </a:solidFill>
              </a:rPr>
              <a:pPr>
                <a:defRPr/>
              </a:pPr>
              <a:t>‹#›</a:t>
            </a:fld>
            <a:endParaRPr lang="en-US" altLang="ja-JP" dirty="0">
              <a:solidFill>
                <a:srgbClr val="000000"/>
              </a:solidFill>
            </a:endParaRPr>
          </a:p>
        </p:txBody>
      </p:sp>
      <p:sp>
        <p:nvSpPr>
          <p:cNvPr id="5" name="Rectangle 30"/>
          <p:cNvSpPr>
            <a:spLocks noGrp="1" noChangeArrowheads="1"/>
          </p:cNvSpPr>
          <p:nvPr>
            <p:ph type="ftr" sz="quarter" idx="11"/>
          </p:nvPr>
        </p:nvSpPr>
        <p:spPr>
          <a:ln/>
        </p:spPr>
        <p:txBody>
          <a:bodyPr/>
          <a:lstStyle>
            <a:lvl1pPr>
              <a:defRPr/>
            </a:lvl1pPr>
          </a:lstStyle>
          <a:p>
            <a:pPr>
              <a:defRPr/>
            </a:pPr>
            <a:r>
              <a:rPr lang="en-US" altLang="ja-JP">
                <a:solidFill>
                  <a:srgbClr val="000000"/>
                </a:solidFill>
              </a:rPr>
              <a:t>Copyright 2016 FUJITSU LIMITED</a:t>
            </a:r>
            <a:endParaRPr lang="en-US" altLang="ja-JP" dirty="0">
              <a:solidFill>
                <a:srgbClr val="000000"/>
              </a:solidFill>
            </a:endParaRPr>
          </a:p>
        </p:txBody>
      </p:sp>
    </p:spTree>
    <p:extLst>
      <p:ext uri="{BB962C8B-B14F-4D97-AF65-F5344CB8AC3E}">
        <p14:creationId xmlns:p14="http://schemas.microsoft.com/office/powerpoint/2010/main" val="15037094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21"/>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9"/>
          <p:cNvSpPr>
            <a:spLocks noGrp="1" noChangeArrowheads="1"/>
          </p:cNvSpPr>
          <p:nvPr>
            <p:ph type="sldNum" sz="quarter" idx="10"/>
          </p:nvPr>
        </p:nvSpPr>
        <p:spPr>
          <a:ln/>
        </p:spPr>
        <p:txBody>
          <a:bodyPr/>
          <a:lstStyle>
            <a:lvl1pPr>
              <a:defRPr/>
            </a:lvl1pPr>
          </a:lstStyle>
          <a:p>
            <a:pPr>
              <a:defRPr/>
            </a:pPr>
            <a:fld id="{E0713FA5-ABC0-439C-A0F6-FD25F5B5429B}" type="slidenum">
              <a:rPr lang="en-US" altLang="ja-JP">
                <a:solidFill>
                  <a:srgbClr val="000000"/>
                </a:solidFill>
              </a:rPr>
              <a:pPr>
                <a:defRPr/>
              </a:pPr>
              <a:t>‹#›</a:t>
            </a:fld>
            <a:endParaRPr lang="en-US" altLang="ja-JP" dirty="0">
              <a:solidFill>
                <a:srgbClr val="000000"/>
              </a:solidFill>
            </a:endParaRPr>
          </a:p>
        </p:txBody>
      </p:sp>
      <p:sp>
        <p:nvSpPr>
          <p:cNvPr id="5" name="Rectangle 30"/>
          <p:cNvSpPr>
            <a:spLocks noGrp="1" noChangeArrowheads="1"/>
          </p:cNvSpPr>
          <p:nvPr>
            <p:ph type="ftr" sz="quarter" idx="11"/>
          </p:nvPr>
        </p:nvSpPr>
        <p:spPr>
          <a:ln/>
        </p:spPr>
        <p:txBody>
          <a:bodyPr/>
          <a:lstStyle>
            <a:lvl1pPr>
              <a:defRPr/>
            </a:lvl1pPr>
          </a:lstStyle>
          <a:p>
            <a:pPr>
              <a:defRPr/>
            </a:pPr>
            <a:r>
              <a:rPr lang="en-US" altLang="ja-JP">
                <a:solidFill>
                  <a:srgbClr val="000000"/>
                </a:solidFill>
              </a:rPr>
              <a:t>Copyright 2016 FUJITSU LIMITED</a:t>
            </a:r>
            <a:endParaRPr lang="en-US" altLang="ja-JP" dirty="0">
              <a:solidFill>
                <a:srgbClr val="000000"/>
              </a:solidFill>
            </a:endParaRPr>
          </a:p>
        </p:txBody>
      </p:sp>
    </p:spTree>
    <p:extLst>
      <p:ext uri="{BB962C8B-B14F-4D97-AF65-F5344CB8AC3E}">
        <p14:creationId xmlns:p14="http://schemas.microsoft.com/office/powerpoint/2010/main" val="40761647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82306" y="869958"/>
            <a:ext cx="4676114"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3512" y="869958"/>
            <a:ext cx="467783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9"/>
          <p:cNvSpPr>
            <a:spLocks noGrp="1" noChangeArrowheads="1"/>
          </p:cNvSpPr>
          <p:nvPr>
            <p:ph type="sldNum" sz="quarter" idx="10"/>
          </p:nvPr>
        </p:nvSpPr>
        <p:spPr>
          <a:ln/>
        </p:spPr>
        <p:txBody>
          <a:bodyPr/>
          <a:lstStyle>
            <a:lvl1pPr>
              <a:defRPr/>
            </a:lvl1pPr>
          </a:lstStyle>
          <a:p>
            <a:pPr>
              <a:defRPr/>
            </a:pPr>
            <a:fld id="{E4541D46-D4B6-454A-8307-FE707C641F0B}" type="slidenum">
              <a:rPr lang="en-US" altLang="ja-JP">
                <a:solidFill>
                  <a:srgbClr val="000000"/>
                </a:solidFill>
              </a:rPr>
              <a:pPr>
                <a:defRPr/>
              </a:pPr>
              <a:t>‹#›</a:t>
            </a:fld>
            <a:endParaRPr lang="en-US" altLang="ja-JP" dirty="0">
              <a:solidFill>
                <a:srgbClr val="000000"/>
              </a:solidFill>
            </a:endParaRPr>
          </a:p>
        </p:txBody>
      </p:sp>
      <p:sp>
        <p:nvSpPr>
          <p:cNvPr id="6" name="Rectangle 30"/>
          <p:cNvSpPr>
            <a:spLocks noGrp="1" noChangeArrowheads="1"/>
          </p:cNvSpPr>
          <p:nvPr>
            <p:ph type="ftr" sz="quarter" idx="11"/>
          </p:nvPr>
        </p:nvSpPr>
        <p:spPr>
          <a:ln/>
        </p:spPr>
        <p:txBody>
          <a:bodyPr/>
          <a:lstStyle>
            <a:lvl1pPr>
              <a:defRPr/>
            </a:lvl1pPr>
          </a:lstStyle>
          <a:p>
            <a:pPr>
              <a:defRPr/>
            </a:pPr>
            <a:r>
              <a:rPr lang="en-US" altLang="ja-JP">
                <a:solidFill>
                  <a:srgbClr val="000000"/>
                </a:solidFill>
              </a:rPr>
              <a:t>Copyright 2016 FUJITSU LIMITED</a:t>
            </a:r>
            <a:endParaRPr lang="en-US" altLang="ja-JP" dirty="0">
              <a:solidFill>
                <a:srgbClr val="000000"/>
              </a:solidFill>
            </a:endParaRPr>
          </a:p>
        </p:txBody>
      </p:sp>
    </p:spTree>
    <p:extLst>
      <p:ext uri="{BB962C8B-B14F-4D97-AF65-F5344CB8AC3E}">
        <p14:creationId xmlns:p14="http://schemas.microsoft.com/office/powerpoint/2010/main" val="23350389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906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917921" y="185738"/>
            <a:ext cx="1785144"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grpSp>
      <p:sp>
        <p:nvSpPr>
          <p:cNvPr id="647173" name="Rectangle 5"/>
          <p:cNvSpPr>
            <a:spLocks noGrp="1" noChangeArrowheads="1"/>
          </p:cNvSpPr>
          <p:nvPr>
            <p:ph type="subTitle" idx="1"/>
          </p:nvPr>
        </p:nvSpPr>
        <p:spPr>
          <a:xfrm>
            <a:off x="350843" y="4572000"/>
            <a:ext cx="8580041"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a:t>マスター サブタイトルの書式設定</a:t>
            </a:r>
          </a:p>
        </p:txBody>
      </p:sp>
      <p:sp>
        <p:nvSpPr>
          <p:cNvPr id="647174" name="Rectangle 6"/>
          <p:cNvSpPr>
            <a:spLocks noGrp="1" noChangeArrowheads="1"/>
          </p:cNvSpPr>
          <p:nvPr>
            <p:ph type="ctrTitle"/>
          </p:nvPr>
        </p:nvSpPr>
        <p:spPr>
          <a:xfrm>
            <a:off x="350843" y="1738313"/>
            <a:ext cx="8580041"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a:t>マスター タイトルの書式設定</a:t>
            </a:r>
            <a:endParaRPr lang="de-DE" altLang="ja-JP" noProof="0"/>
          </a:p>
        </p:txBody>
      </p:sp>
      <p:pic>
        <p:nvPicPr>
          <p:cNvPr id="647216" name="Picture 48" descr="SD_INTERNAL USE ONLY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08095" y="6664396"/>
            <a:ext cx="1711192"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
        <p:nvSpPr>
          <p:cNvPr id="39" name="フッター プレースホルダー 4"/>
          <p:cNvSpPr>
            <a:spLocks noGrp="1"/>
          </p:cNvSpPr>
          <p:nvPr>
            <p:ph type="ftr" sz="quarter" idx="11"/>
          </p:nvPr>
        </p:nvSpPr>
        <p:spPr>
          <a:xfrm>
            <a:off x="5346833" y="6653213"/>
            <a:ext cx="4357952" cy="201612"/>
          </a:xfrm>
        </p:spPr>
        <p:txBody>
          <a:bodyPr/>
          <a:lstStyle>
            <a:lvl1pPr>
              <a:defRPr/>
            </a:lvl1pPr>
          </a:lstStyle>
          <a:p>
            <a:pPr>
              <a:defRPr/>
            </a:pPr>
            <a:r>
              <a:rPr lang="de-DE" altLang="ja-JP">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23917796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アイコンをクリックして図を追加</a:t>
            </a:r>
          </a:p>
        </p:txBody>
      </p:sp>
      <p:sp>
        <p:nvSpPr>
          <p:cNvPr id="4" name="テキスト プレースホルダー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B7AB9C82-73F3-4610-8D53-4A32DB001BD5}" type="slidenum">
              <a:rPr lang="de-DE" altLang="ja-JP" smtClean="0">
                <a:solidFill>
                  <a:srgbClr val="000000"/>
                </a:solidFill>
              </a:rPr>
              <a:pPr>
                <a:defRPr/>
              </a:pPr>
              <a:t>‹#›</a:t>
            </a:fld>
            <a:endParaRPr lang="de-DE" altLang="ja-JP">
              <a:solidFill>
                <a:srgbClr val="000000"/>
              </a:solidFill>
            </a:endParaRPr>
          </a:p>
        </p:txBody>
      </p:sp>
      <p:sp>
        <p:nvSpPr>
          <p:cNvPr id="7" name="フッター プレースホルダー 4"/>
          <p:cNvSpPr>
            <a:spLocks noGrp="1"/>
          </p:cNvSpPr>
          <p:nvPr>
            <p:ph type="ftr" sz="quarter" idx="11"/>
          </p:nvPr>
        </p:nvSpPr>
        <p:spPr>
          <a:xfrm>
            <a:off x="5346833" y="6653213"/>
            <a:ext cx="4357952" cy="201612"/>
          </a:xfrm>
        </p:spPr>
        <p:txBody>
          <a:bodyPr/>
          <a:lstStyle>
            <a:lvl1pPr>
              <a:defRPr/>
            </a:lvl1pPr>
          </a:lstStyle>
          <a:p>
            <a:pPr>
              <a:defRPr/>
            </a:pPr>
            <a:r>
              <a:rPr lang="de-DE" altLang="ja-JP">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26361528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279426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11"/>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30366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82304" y="869958"/>
            <a:ext cx="4676114"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3512" y="869958"/>
            <a:ext cx="467783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15270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スライド番号プレースホルダー 6"/>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35782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27"/>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B9D00E5C-7961-49AA-81D0-F6E40402D8DD}" type="slidenum">
              <a:rPr lang="de-DE" altLang="ja-JP">
                <a:solidFill>
                  <a:srgbClr val="000000"/>
                </a:solidFill>
              </a: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lang="de-DE" altLang="ja-JP">
                <a:solidFill>
                  <a:srgbClr val="000000"/>
                </a:solidFill>
              </a:rPr>
              <a:t>Copyright 2016 FUJITSU LIMITED</a:t>
            </a:r>
          </a:p>
        </p:txBody>
      </p:sp>
    </p:spTree>
    <p:extLst>
      <p:ext uri="{BB962C8B-B14F-4D97-AF65-F5344CB8AC3E}">
        <p14:creationId xmlns:p14="http://schemas.microsoft.com/office/powerpoint/2010/main" val="4311563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19052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310197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2972" y="27306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78139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アイコンをクリックして図を追加</a:t>
            </a:r>
          </a:p>
        </p:txBody>
      </p:sp>
      <p:sp>
        <p:nvSpPr>
          <p:cNvPr id="4" name="テキスト プレースホルダー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428995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30812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22879" y="-1588"/>
            <a:ext cx="2378472" cy="6464301"/>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182299" y="-1588"/>
            <a:ext cx="6975475" cy="64643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146106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40" name="Rectangle 42"/>
          <p:cNvSpPr>
            <a:spLocks noGrp="1" noChangeArrowheads="1"/>
          </p:cNvSpPr>
          <p:nvPr>
            <p:ph type="ftr" sz="quarter" idx="14"/>
          </p:nvPr>
        </p:nvSpPr>
        <p:spPr/>
        <p:txBody>
          <a:bodyPr/>
          <a:lstStyle>
            <a:lvl1pPr>
              <a:defRPr>
                <a:solidFill>
                  <a:schemeClr val="bg1"/>
                </a:solidFill>
              </a:defRPr>
            </a:lvl1pPr>
          </a:lstStyle>
          <a:p>
            <a:r>
              <a:rPr lang="en-US" altLang="ja-JP" dirty="0"/>
              <a:t>ALL Rights Reserved, Copyright © Fujitsu (Thailand) Co., Ltd. 2017</a:t>
            </a:r>
          </a:p>
        </p:txBody>
      </p:sp>
      <p:sp>
        <p:nvSpPr>
          <p:cNvPr id="46" name="Title 47"/>
          <p:cNvSpPr>
            <a:spLocks noGrp="1"/>
          </p:cNvSpPr>
          <p:nvPr>
            <p:ph type="title" hasCustomPrompt="1"/>
          </p:nvPr>
        </p:nvSpPr>
        <p:spPr bwMode="gray">
          <a:xfrm>
            <a:off x="4172913" y="1814252"/>
            <a:ext cx="4758529" cy="103868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90278" rtl="0" eaLnBrk="1" fontAlgn="base" latinLnBrk="0" hangingPunct="1">
              <a:spcBef>
                <a:spcPct val="0"/>
              </a:spcBef>
              <a:spcAft>
                <a:spcPct val="0"/>
              </a:spcAft>
              <a:buNone/>
              <a:tabLst>
                <a:tab pos="3981743" algn="l"/>
              </a:tabLst>
              <a:defRPr kumimoji="1" lang="en-US" altLang="ja-JP" sz="3898" kern="1200" baseline="0" noProof="0" smtClean="0">
                <a:solidFill>
                  <a:schemeClr val="bg1"/>
                </a:solidFill>
                <a:latin typeface="Fujitsu Sans" panose="020B0404060202020204" pitchFamily="34" charset="0"/>
                <a:ea typeface="FUJI-新ゴ M" panose="020B0500000000000000" pitchFamily="50" charset="-128"/>
                <a:cs typeface="+mj-cs"/>
              </a:defRPr>
            </a:lvl1pPr>
          </a:lstStyle>
          <a:p>
            <a:r>
              <a:rPr lang="en-US" noProof="0" dirty="0"/>
              <a:t>Customer Name</a:t>
            </a:r>
          </a:p>
        </p:txBody>
      </p:sp>
      <p:sp>
        <p:nvSpPr>
          <p:cNvPr id="48" name="テキスト プレースホルダー 9"/>
          <p:cNvSpPr>
            <a:spLocks noGrp="1"/>
          </p:cNvSpPr>
          <p:nvPr>
            <p:ph type="body" sz="quarter" idx="11" hasCustomPrompt="1"/>
          </p:nvPr>
        </p:nvSpPr>
        <p:spPr>
          <a:xfrm>
            <a:off x="4190084" y="5377942"/>
            <a:ext cx="3649237" cy="266676"/>
          </a:xfrm>
        </p:spPr>
        <p:txBody>
          <a:bodyPr wrap="square" anchor="b">
            <a:spAutoFit/>
          </a:bodyPr>
          <a:lstStyle>
            <a:lvl1pPr marL="0" indent="0" algn="l">
              <a:lnSpc>
                <a:spcPct val="100000"/>
              </a:lnSpc>
              <a:buNone/>
              <a:defRPr sz="1733" baseline="0">
                <a:solidFill>
                  <a:schemeClr val="bg1"/>
                </a:solidFill>
                <a:latin typeface="Fujitsu Sans" panose="020B0404060202020204" pitchFamily="34" charset="0"/>
              </a:defRPr>
            </a:lvl1pPr>
          </a:lstStyle>
          <a:p>
            <a:r>
              <a:rPr lang="de-DE" altLang="ja-JP" dirty="0"/>
              <a:t>Presenter Name</a:t>
            </a:r>
          </a:p>
        </p:txBody>
      </p:sp>
      <p:sp>
        <p:nvSpPr>
          <p:cNvPr id="49" name="テキスト プレースホルダー 9"/>
          <p:cNvSpPr>
            <a:spLocks noGrp="1"/>
          </p:cNvSpPr>
          <p:nvPr>
            <p:ph type="body" sz="quarter" idx="12" hasCustomPrompt="1"/>
          </p:nvPr>
        </p:nvSpPr>
        <p:spPr>
          <a:xfrm>
            <a:off x="4190084" y="5765104"/>
            <a:ext cx="3649237" cy="266676"/>
          </a:xfrm>
        </p:spPr>
        <p:txBody>
          <a:bodyPr wrap="square" anchor="t">
            <a:spAutoFit/>
          </a:bodyPr>
          <a:lstStyle>
            <a:lvl1pPr marL="0" indent="0" algn="l">
              <a:lnSpc>
                <a:spcPct val="100000"/>
              </a:lnSpc>
              <a:buNone/>
              <a:defRPr sz="1733" baseline="0">
                <a:solidFill>
                  <a:schemeClr val="bg1"/>
                </a:solidFill>
                <a:latin typeface="Fujitsu Sans" panose="020B0404060202020204" pitchFamily="34" charset="0"/>
              </a:defRPr>
            </a:lvl1pPr>
          </a:lstStyle>
          <a:p>
            <a:r>
              <a:rPr lang="de-DE" altLang="ja-JP" dirty="0"/>
              <a:t>Presenter Title (Optional)</a:t>
            </a:r>
          </a:p>
        </p:txBody>
      </p:sp>
      <p:sp>
        <p:nvSpPr>
          <p:cNvPr id="11" name="テキスト プレースホルダー 42"/>
          <p:cNvSpPr>
            <a:spLocks noGrp="1"/>
          </p:cNvSpPr>
          <p:nvPr>
            <p:ph type="body" sz="quarter" idx="18" hasCustomPrompt="1"/>
          </p:nvPr>
        </p:nvSpPr>
        <p:spPr>
          <a:xfrm>
            <a:off x="559396" y="614862"/>
            <a:ext cx="2717598" cy="2342559"/>
          </a:xfrm>
          <a:prstGeom prst="rect">
            <a:avLst/>
          </a:prstGeom>
        </p:spPr>
        <p:txBody>
          <a:bodyPr/>
          <a:lstStyle>
            <a:lvl1pPr marL="0" indent="0">
              <a:lnSpc>
                <a:spcPct val="100000"/>
              </a:lnSpc>
              <a:spcBef>
                <a:spcPts val="650"/>
              </a:spcBef>
              <a:spcAft>
                <a:spcPts val="0"/>
              </a:spcAft>
              <a:buNone/>
              <a:defRPr sz="3032" baseline="0">
                <a:solidFill>
                  <a:schemeClr val="bg1"/>
                </a:solidFill>
                <a:latin typeface="Fujitsu Sans" panose="020B0404060202020204" pitchFamily="34" charset="0"/>
              </a:defRPr>
            </a:lvl1pPr>
          </a:lstStyle>
          <a:p>
            <a:pPr lvl="0"/>
            <a:r>
              <a:rPr kumimoji="1" lang="en-US" altLang="ja-JP" dirty="0"/>
              <a:t>Event Title / Fujitsu Slogan / Initiative Title</a:t>
            </a:r>
            <a:endParaRPr kumimoji="1" lang="ja-JP" altLang="en-US" dirty="0"/>
          </a:p>
        </p:txBody>
      </p:sp>
      <p:sp>
        <p:nvSpPr>
          <p:cNvPr id="12" name="テキスト プレースホルダー 42"/>
          <p:cNvSpPr>
            <a:spLocks noGrp="1"/>
          </p:cNvSpPr>
          <p:nvPr>
            <p:ph type="body" sz="quarter" idx="20" hasCustomPrompt="1"/>
          </p:nvPr>
        </p:nvSpPr>
        <p:spPr>
          <a:xfrm>
            <a:off x="569948" y="3593944"/>
            <a:ext cx="2613000" cy="374931"/>
          </a:xfrm>
          <a:prstGeom prst="rect">
            <a:avLst/>
          </a:prstGeom>
        </p:spPr>
        <p:txBody>
          <a:bodyPr/>
          <a:lstStyle>
            <a:lvl1pPr marL="0" indent="0">
              <a:buNone/>
              <a:defRPr sz="1733" baseline="0">
                <a:solidFill>
                  <a:schemeClr val="bg1"/>
                </a:solidFill>
                <a:latin typeface="Fujitsu Sans" panose="020B0404060202020204" pitchFamily="34" charset="0"/>
              </a:defRPr>
            </a:lvl1pPr>
          </a:lstStyle>
          <a:p>
            <a:pPr lvl="0"/>
            <a:r>
              <a:rPr kumimoji="1" lang="en-US" altLang="ja-JP" dirty="0"/>
              <a:t>Date</a:t>
            </a:r>
            <a:endParaRPr kumimoji="1" lang="ja-JP" altLang="en-US" dirty="0"/>
          </a:p>
        </p:txBody>
      </p:sp>
      <p:sp>
        <p:nvSpPr>
          <p:cNvPr id="13" name="テキスト プレースホルダー 42"/>
          <p:cNvSpPr>
            <a:spLocks noGrp="1"/>
          </p:cNvSpPr>
          <p:nvPr>
            <p:ph type="body" sz="quarter" idx="21" hasCustomPrompt="1"/>
          </p:nvPr>
        </p:nvSpPr>
        <p:spPr>
          <a:xfrm>
            <a:off x="569948" y="3211838"/>
            <a:ext cx="2613000" cy="374931"/>
          </a:xfrm>
          <a:prstGeom prst="rect">
            <a:avLst/>
          </a:prstGeom>
        </p:spPr>
        <p:txBody>
          <a:bodyPr/>
          <a:lstStyle>
            <a:lvl1pPr marL="0" indent="0">
              <a:buNone/>
              <a:defRPr sz="1733" baseline="0">
                <a:solidFill>
                  <a:schemeClr val="bg1"/>
                </a:solidFill>
                <a:latin typeface="Fujitsu Sans" panose="020B0404060202020204" pitchFamily="34" charset="0"/>
              </a:defRPr>
            </a:lvl1pPr>
          </a:lstStyle>
          <a:p>
            <a:pPr lvl="0"/>
            <a:r>
              <a:rPr kumimoji="1" lang="en-US" altLang="ja-JP" dirty="0"/>
              <a:t>Company name</a:t>
            </a:r>
            <a:endParaRPr kumimoji="1" lang="ja-JP" altLang="en-US" dirty="0"/>
          </a:p>
        </p:txBody>
      </p:sp>
      <p:sp>
        <p:nvSpPr>
          <p:cNvPr id="14" name="Subtitle 2"/>
          <p:cNvSpPr>
            <a:spLocks noGrp="1"/>
          </p:cNvSpPr>
          <p:nvPr>
            <p:ph type="subTitle" idx="1" hasCustomPrompt="1"/>
          </p:nvPr>
        </p:nvSpPr>
        <p:spPr bwMode="gray">
          <a:xfrm>
            <a:off x="4190085" y="3356992"/>
            <a:ext cx="4741358" cy="450123"/>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495139" rtl="0" eaLnBrk="1" fontAlgn="base" latinLnBrk="0" hangingPunct="1">
              <a:lnSpc>
                <a:spcPct val="100000"/>
              </a:lnSpc>
              <a:spcBef>
                <a:spcPts val="541"/>
              </a:spcBef>
              <a:spcAft>
                <a:spcPts val="217"/>
              </a:spcAft>
              <a:buClr>
                <a:srgbClr val="A30B1A"/>
              </a:buClr>
              <a:buFont typeface="Wingdings" pitchFamily="2" charset="2"/>
              <a:buNone/>
              <a:defRPr kumimoji="1" lang="en-US" altLang="ja-JP" sz="2925" b="0" kern="1200" baseline="0" noProof="0" dirty="0">
                <a:solidFill>
                  <a:schemeClr val="bg1"/>
                </a:solidFill>
                <a:latin typeface="Fujitsu Sans Medium" panose="020B0504060202020204" pitchFamily="34" charset="0"/>
                <a:ea typeface="FUJI-新ゴ M" panose="020B0500000000000000" pitchFamily="50" charset="-128"/>
                <a:cs typeface="+mn-cs"/>
              </a:defRPr>
            </a:lvl1pPr>
            <a:lvl2pPr marL="0" indent="0" algn="l">
              <a:spcBef>
                <a:spcPts val="0"/>
              </a:spcBef>
              <a:spcAft>
                <a:spcPts val="0"/>
              </a:spcAft>
              <a:buNone/>
              <a:defRPr sz="2599">
                <a:solidFill>
                  <a:schemeClr val="tx1"/>
                </a:solidFill>
              </a:defRPr>
            </a:lvl2pPr>
            <a:lvl3pPr marL="0" indent="0" algn="l">
              <a:spcBef>
                <a:spcPts val="0"/>
              </a:spcBef>
              <a:spcAft>
                <a:spcPts val="0"/>
              </a:spcAft>
              <a:buNone/>
              <a:defRPr sz="2599">
                <a:solidFill>
                  <a:schemeClr val="tx1"/>
                </a:solidFill>
              </a:defRPr>
            </a:lvl3pPr>
            <a:lvl4pPr marL="0" indent="0" algn="l">
              <a:spcBef>
                <a:spcPts val="0"/>
              </a:spcBef>
              <a:spcAft>
                <a:spcPts val="0"/>
              </a:spcAft>
              <a:buNone/>
              <a:defRPr sz="2599">
                <a:solidFill>
                  <a:schemeClr val="tx1"/>
                </a:solidFill>
              </a:defRPr>
            </a:lvl4pPr>
            <a:lvl5pPr marL="0" indent="0" algn="l">
              <a:spcBef>
                <a:spcPts val="0"/>
              </a:spcBef>
              <a:spcAft>
                <a:spcPts val="0"/>
              </a:spcAft>
              <a:buNone/>
              <a:defRPr sz="2599">
                <a:solidFill>
                  <a:schemeClr val="tx1"/>
                </a:solidFill>
              </a:defRPr>
            </a:lvl5pPr>
            <a:lvl6pPr marL="2475695" indent="0" algn="ctr">
              <a:buNone/>
              <a:defRPr>
                <a:solidFill>
                  <a:schemeClr val="tx1">
                    <a:tint val="75000"/>
                  </a:schemeClr>
                </a:solidFill>
              </a:defRPr>
            </a:lvl6pPr>
            <a:lvl7pPr marL="2970834" indent="0" algn="ctr">
              <a:buNone/>
              <a:defRPr>
                <a:solidFill>
                  <a:schemeClr val="tx1">
                    <a:tint val="75000"/>
                  </a:schemeClr>
                </a:solidFill>
              </a:defRPr>
            </a:lvl7pPr>
            <a:lvl8pPr marL="3465973" indent="0" algn="ctr">
              <a:buNone/>
              <a:defRPr>
                <a:solidFill>
                  <a:schemeClr val="tx1">
                    <a:tint val="75000"/>
                  </a:schemeClr>
                </a:solidFill>
              </a:defRPr>
            </a:lvl8pPr>
            <a:lvl9pPr marL="3961112" indent="0" algn="ctr">
              <a:buNone/>
              <a:defRPr>
                <a:solidFill>
                  <a:schemeClr val="tx1">
                    <a:tint val="75000"/>
                  </a:schemeClr>
                </a:solidFill>
              </a:defRPr>
            </a:lvl9pPr>
          </a:lstStyle>
          <a:p>
            <a:r>
              <a:rPr lang="de-DE" altLang="ja-JP" dirty="0"/>
              <a:t>Presentation Title</a:t>
            </a:r>
          </a:p>
        </p:txBody>
      </p:sp>
    </p:spTree>
    <p:extLst>
      <p:ext uri="{BB962C8B-B14F-4D97-AF65-F5344CB8AC3E}">
        <p14:creationId xmlns:p14="http://schemas.microsoft.com/office/powerpoint/2010/main" val="3374979434"/>
      </p:ext>
    </p:extLst>
  </p:cSld>
  <p:clrMapOvr>
    <a:masterClrMapping/>
  </p:clrMapOvr>
  <p:hf hdr="0"/>
  <p:extLst mod="1">
    <p:ext uri="{DCECCB84-F9BA-43D5-87BE-67443E8EF086}">
      <p15:sldGuideLst xmlns:p15="http://schemas.microsoft.com/office/powerpoint/2012/main">
        <p15:guide id="1" orient="horz" pos="1621">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Intermediate Cov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647174" name="Rectangle 6"/>
          <p:cNvSpPr>
            <a:spLocks noGrp="1" noChangeArrowheads="1"/>
          </p:cNvSpPr>
          <p:nvPr>
            <p:ph type="ctrTitle" hasCustomPrompt="1"/>
          </p:nvPr>
        </p:nvSpPr>
        <p:spPr bwMode="gray">
          <a:xfrm>
            <a:off x="568005" y="2134800"/>
            <a:ext cx="8366733" cy="1047600"/>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sz="2925">
                <a:solidFill>
                  <a:schemeClr val="bg1"/>
                </a:solidFill>
                <a:latin typeface="Fujitsu Sans" panose="020B0404060202020204" pitchFamily="34" charset="0"/>
              </a:defRPr>
            </a:lvl1pPr>
          </a:lstStyle>
          <a:p>
            <a:pPr lvl="0"/>
            <a:r>
              <a:rPr lang="en-US" altLang="ja-JP" noProof="0" dirty="0"/>
              <a:t>Intermediate Title</a:t>
            </a:r>
            <a:endParaRPr lang="de-DE" altLang="ja-JP" noProof="0" dirty="0"/>
          </a:p>
        </p:txBody>
      </p:sp>
      <p:sp>
        <p:nvSpPr>
          <p:cNvPr id="647215" name="Rectangle 47"/>
          <p:cNvSpPr>
            <a:spLocks noGrp="1" noChangeArrowheads="1"/>
          </p:cNvSpPr>
          <p:nvPr>
            <p:ph type="ftr" sz="quarter" idx="3"/>
          </p:nvPr>
        </p:nvSpPr>
        <p:spPr bwMode="gray"/>
        <p:txBody>
          <a:bodyPr lIns="0" tIns="0" rIns="0" bIns="0"/>
          <a:lstStyle>
            <a:lvl1pPr>
              <a:defRPr>
                <a:solidFill>
                  <a:schemeClr val="bg1"/>
                </a:solidFill>
                <a:latin typeface="Fujitsu Sans" panose="020B0404060202020204" pitchFamily="34" charset="0"/>
              </a:defRPr>
            </a:lvl1pPr>
          </a:lstStyle>
          <a:p>
            <a:r>
              <a:rPr lang="en-US" altLang="ja-JP" dirty="0"/>
              <a:t>ALL Rights Reserved, Copyright © Fujitsu (Thailand) Co., Ltd. 2017</a:t>
            </a:r>
          </a:p>
        </p:txBody>
      </p:sp>
      <p:sp>
        <p:nvSpPr>
          <p:cNvPr id="52" name="Rectangle 29"/>
          <p:cNvSpPr>
            <a:spLocks noGrp="1" noChangeArrowheads="1"/>
          </p:cNvSpPr>
          <p:nvPr>
            <p:ph type="sldNum" sz="quarter" idx="4"/>
          </p:nvPr>
        </p:nvSpPr>
        <p:spPr bwMode="gray">
          <a:xfrm>
            <a:off x="4658917" y="6653213"/>
            <a:ext cx="584729"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650">
                <a:solidFill>
                  <a:schemeClr val="bg1"/>
                </a:solidFill>
                <a:latin typeface="Fujitsu Sans" panose="020B0404060202020204" pitchFamily="34" charset="0"/>
              </a:defRPr>
            </a:lvl1pPr>
          </a:lstStyle>
          <a:p>
            <a:fld id="{E5C4FF1C-8F5E-4BC8-BCAF-207649A9C157}" type="slidenum">
              <a:rPr lang="de-DE" altLang="ja-JP" smtClean="0"/>
              <a:pPr/>
              <a:t>‹#›</a:t>
            </a:fld>
            <a:endParaRPr lang="de-DE" altLang="ja-JP" dirty="0"/>
          </a:p>
        </p:txBody>
      </p:sp>
      <p:sp>
        <p:nvSpPr>
          <p:cNvPr id="24" name="テキスト プレースホルダー 9"/>
          <p:cNvSpPr>
            <a:spLocks noGrp="1"/>
          </p:cNvSpPr>
          <p:nvPr>
            <p:ph type="body" sz="quarter" idx="12" hasCustomPrompt="1"/>
          </p:nvPr>
        </p:nvSpPr>
        <p:spPr>
          <a:xfrm>
            <a:off x="568005" y="3861049"/>
            <a:ext cx="7072670" cy="349549"/>
          </a:xfrm>
        </p:spPr>
        <p:txBody>
          <a:bodyPr anchor="b"/>
          <a:lstStyle>
            <a:lvl1pPr marL="0" indent="0">
              <a:lnSpc>
                <a:spcPct val="100000"/>
              </a:lnSpc>
              <a:buNone/>
              <a:defRPr sz="1300" baseline="0">
                <a:solidFill>
                  <a:schemeClr val="bg1"/>
                </a:solidFill>
                <a:latin typeface="Fujitsu Sans" panose="020B0404060202020204" pitchFamily="34" charset="0"/>
              </a:defRPr>
            </a:lvl1pPr>
          </a:lstStyle>
          <a:p>
            <a:r>
              <a:rPr lang="en-US" altLang="ja-JP" dirty="0"/>
              <a:t>Project Name</a:t>
            </a:r>
            <a:endParaRPr lang="de-DE" altLang="ja-JP" dirty="0"/>
          </a:p>
        </p:txBody>
      </p:sp>
      <p:sp>
        <p:nvSpPr>
          <p:cNvPr id="27" name="Rectangle 5"/>
          <p:cNvSpPr>
            <a:spLocks noGrp="1" noChangeArrowheads="1"/>
          </p:cNvSpPr>
          <p:nvPr>
            <p:ph type="subTitle" idx="1" hasCustomPrompt="1"/>
          </p:nvPr>
        </p:nvSpPr>
        <p:spPr bwMode="gray">
          <a:xfrm>
            <a:off x="550334" y="4361724"/>
            <a:ext cx="8384404" cy="435429"/>
          </a:xfrm>
        </p:spPr>
        <p:txBody>
          <a:bodyPr lIns="0" tIns="0" rIns="0" bIns="0"/>
          <a:lstStyle>
            <a:lvl1pPr marL="0" marR="0" indent="0" algn="l" defTabSz="371475" rtl="0" eaLnBrk="1" fontAlgn="base" latinLnBrk="0" hangingPunct="1">
              <a:lnSpc>
                <a:spcPct val="100000"/>
              </a:lnSpc>
              <a:spcBef>
                <a:spcPct val="10000"/>
              </a:spcBef>
              <a:spcAft>
                <a:spcPct val="10000"/>
              </a:spcAft>
              <a:buClr>
                <a:srgbClr val="87867E"/>
              </a:buClr>
              <a:buSzTx/>
              <a:buFont typeface="Wingdings" pitchFamily="2" charset="2"/>
              <a:buNone/>
              <a:tabLst/>
              <a:defRPr sz="1950" baseline="0">
                <a:solidFill>
                  <a:schemeClr val="bg1"/>
                </a:solidFill>
                <a:latin typeface="Fujitsu Sans" panose="020B0404060202020204" pitchFamily="34" charset="0"/>
              </a:defRPr>
            </a:lvl1pPr>
          </a:lstStyle>
          <a:p>
            <a:pPr lvl="0"/>
            <a:r>
              <a:rPr lang="en-US" altLang="ja-JP" noProof="0" dirty="0"/>
              <a:t>Customer Name</a:t>
            </a:r>
          </a:p>
        </p:txBody>
      </p:sp>
    </p:spTree>
    <p:extLst>
      <p:ext uri="{BB962C8B-B14F-4D97-AF65-F5344CB8AC3E}">
        <p14:creationId xmlns:p14="http://schemas.microsoft.com/office/powerpoint/2010/main" val="2761516123"/>
      </p:ext>
    </p:extLst>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bwMode="gray">
          <a:xfrm>
            <a:off x="184019" y="70966"/>
            <a:ext cx="6992228" cy="693738"/>
          </a:xfrm>
          <a:prstGeom prst="rect">
            <a:avLst/>
          </a:prstGeom>
        </p:spPr>
        <p:txBody>
          <a:bodyPr/>
          <a:lstStyle>
            <a:lvl1pPr>
              <a:defRPr sz="2925" b="0">
                <a:latin typeface="Fujitsu Sans Medium" panose="020B0504060202020204" pitchFamily="34" charset="0"/>
              </a:defRPr>
            </a:lvl1pPr>
          </a:lstStyle>
          <a:p>
            <a:r>
              <a:rPr lang="en-US" altLang="ja-JP" dirty="0"/>
              <a:t>Slide title</a:t>
            </a:r>
            <a:endParaRPr lang="ja-JP" altLang="en-US" dirty="0"/>
          </a:p>
        </p:txBody>
      </p:sp>
      <p:sp>
        <p:nvSpPr>
          <p:cNvPr id="3" name="コンテンツ プレースホルダー 2"/>
          <p:cNvSpPr>
            <a:spLocks noGrp="1"/>
          </p:cNvSpPr>
          <p:nvPr>
            <p:ph idx="1" hasCustomPrompt="1"/>
          </p:nvPr>
        </p:nvSpPr>
        <p:spPr bwMode="gray">
          <a:xfrm>
            <a:off x="506506" y="1124744"/>
            <a:ext cx="7488832" cy="5184576"/>
          </a:xfrm>
        </p:spPr>
        <p:txBody>
          <a:bodyPr/>
          <a:lstStyle>
            <a:lvl1pPr>
              <a:defRPr sz="1463">
                <a:latin typeface="Fujitsu Sans" panose="020B0404060202020204" pitchFamily="34" charset="0"/>
              </a:defRPr>
            </a:lvl1pPr>
            <a:lvl2pPr>
              <a:defRPr sz="1300">
                <a:latin typeface="Fujitsu Sans" panose="020B0404060202020204" pitchFamily="34" charset="0"/>
              </a:defRPr>
            </a:lvl2pPr>
            <a:lvl3pPr>
              <a:defRPr sz="1138">
                <a:latin typeface="Fujitsu Sans" panose="020B0404060202020204" pitchFamily="34" charset="0"/>
              </a:defRPr>
            </a:lvl3pPr>
            <a:lvl4pPr>
              <a:defRPr sz="1138">
                <a:latin typeface="Fujitsu Sans" panose="020B0404060202020204" pitchFamily="34" charset="0"/>
              </a:defRPr>
            </a:lvl4pPr>
          </a:lstStyle>
          <a:p>
            <a:pPr lvl="0"/>
            <a:r>
              <a:rPr lang="en-US" altLang="ja-JP" dirty="0"/>
              <a:t>Headline </a:t>
            </a:r>
          </a:p>
          <a:p>
            <a:pPr lvl="1"/>
            <a:r>
              <a:rPr lang="en-US" altLang="ja-JP" dirty="0"/>
              <a:t>1st subhead  </a:t>
            </a:r>
          </a:p>
          <a:p>
            <a:pPr lvl="2"/>
            <a:r>
              <a:rPr lang="en-US" altLang="ja-JP" dirty="0"/>
              <a:t>2nd subhead  </a:t>
            </a:r>
          </a:p>
          <a:p>
            <a:pPr lvl="3"/>
            <a:r>
              <a:rPr lang="en-US" altLang="ja-JP" dirty="0"/>
              <a:t>Text</a:t>
            </a:r>
          </a:p>
        </p:txBody>
      </p:sp>
      <p:sp>
        <p:nvSpPr>
          <p:cNvPr id="4" name="スライド番号プレースホルダー 3"/>
          <p:cNvSpPr>
            <a:spLocks noGrp="1"/>
          </p:cNvSpPr>
          <p:nvPr>
            <p:ph type="sldNum" sz="quarter" idx="10"/>
          </p:nvPr>
        </p:nvSpPr>
        <p:spPr bwMode="gray"/>
        <p:txBody>
          <a:bodyPr/>
          <a:lstStyle>
            <a:lvl1pPr>
              <a:defRPr>
                <a:latin typeface="Fujitsu Sans" panose="020B0404060202020204" pitchFamily="34" charset="0"/>
              </a:defRPr>
            </a:lvl1pPr>
          </a:lstStyle>
          <a:p>
            <a:fld id="{DE2B87E1-F9DF-4BEE-B07D-635D26011F4B}" type="slidenum">
              <a:rPr lang="de-DE" altLang="ja-JP" smtClean="0"/>
              <a:pPr/>
              <a:t>‹#›</a:t>
            </a:fld>
            <a:endParaRPr lang="de-DE" altLang="ja-JP"/>
          </a:p>
        </p:txBody>
      </p:sp>
      <p:sp>
        <p:nvSpPr>
          <p:cNvPr id="5" name="フッター プレースホルダー 4"/>
          <p:cNvSpPr>
            <a:spLocks noGrp="1"/>
          </p:cNvSpPr>
          <p:nvPr>
            <p:ph type="ftr" sz="quarter" idx="11"/>
          </p:nvPr>
        </p:nvSpPr>
        <p:spPr bwMode="gray"/>
        <p:txBody>
          <a:bodyPr/>
          <a:lstStyle>
            <a:lvl1pPr>
              <a:defRPr>
                <a:latin typeface="Fujitsu Sans" panose="020B0404060202020204" pitchFamily="34" charset="0"/>
              </a:defRPr>
            </a:lvl1pPr>
          </a:lstStyle>
          <a:p>
            <a:r>
              <a:rPr lang="en-US" altLang="ja-JP"/>
              <a:t>ALL Rights Reserved, Copyright © Fujitsu (Thailand) Co., Ltd. 2017</a:t>
            </a:r>
            <a:endParaRPr lang="en-US" altLang="ja-JP" dirty="0"/>
          </a:p>
        </p:txBody>
      </p:sp>
    </p:spTree>
    <p:extLst>
      <p:ext uri="{BB962C8B-B14F-4D97-AF65-F5344CB8AC3E}">
        <p14:creationId xmlns:p14="http://schemas.microsoft.com/office/powerpoint/2010/main" val="1481617527"/>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bwMode="gray">
          <a:xfrm>
            <a:off x="184019" y="70966"/>
            <a:ext cx="8512969" cy="693738"/>
          </a:xfrm>
          <a:prstGeom prst="rect">
            <a:avLst/>
          </a:prstGeom>
        </p:spPr>
        <p:txBody>
          <a:bodyPr/>
          <a:lstStyle>
            <a:lvl1pPr>
              <a:defRPr sz="2925" b="0">
                <a:latin typeface="Fujitsu Sans Medium" panose="020B0504060202020204" pitchFamily="34" charset="0"/>
              </a:defRPr>
            </a:lvl1pPr>
          </a:lstStyle>
          <a:p>
            <a:r>
              <a:rPr lang="en-US" altLang="ja-JP" dirty="0"/>
              <a:t>Slide title</a:t>
            </a:r>
            <a:endParaRPr lang="ja-JP" altLang="en-US" dirty="0"/>
          </a:p>
        </p:txBody>
      </p:sp>
      <p:sp>
        <p:nvSpPr>
          <p:cNvPr id="3" name="コンテンツ プレースホルダー 2"/>
          <p:cNvSpPr>
            <a:spLocks noGrp="1"/>
          </p:cNvSpPr>
          <p:nvPr>
            <p:ph idx="1" hasCustomPrompt="1"/>
          </p:nvPr>
        </p:nvSpPr>
        <p:spPr bwMode="gray">
          <a:xfrm>
            <a:off x="506506" y="1124744"/>
            <a:ext cx="4331612" cy="5184576"/>
          </a:xfrm>
        </p:spPr>
        <p:txBody>
          <a:bodyPr/>
          <a:lstStyle>
            <a:lvl1pPr>
              <a:defRPr sz="1463">
                <a:latin typeface="Fujitsu Sans" panose="020B0404060202020204" pitchFamily="34" charset="0"/>
              </a:defRPr>
            </a:lvl1pPr>
            <a:lvl2pPr>
              <a:defRPr sz="1300">
                <a:latin typeface="Fujitsu Sans" panose="020B0404060202020204" pitchFamily="34" charset="0"/>
              </a:defRPr>
            </a:lvl2pPr>
            <a:lvl3pPr>
              <a:defRPr sz="1138">
                <a:latin typeface="Fujitsu Sans" panose="020B0404060202020204" pitchFamily="34" charset="0"/>
              </a:defRPr>
            </a:lvl3pPr>
            <a:lvl4pPr>
              <a:defRPr sz="1138">
                <a:latin typeface="Fujitsu Sans" panose="020B0404060202020204" pitchFamily="34" charset="0"/>
              </a:defRPr>
            </a:lvl4pPr>
          </a:lstStyle>
          <a:p>
            <a:pPr lvl="0"/>
            <a:r>
              <a:rPr lang="en-US" altLang="ja-JP" dirty="0"/>
              <a:t>Headline </a:t>
            </a:r>
          </a:p>
          <a:p>
            <a:pPr lvl="1"/>
            <a:r>
              <a:rPr lang="en-US" altLang="ja-JP" dirty="0"/>
              <a:t>1st subhead  </a:t>
            </a:r>
          </a:p>
          <a:p>
            <a:pPr lvl="2"/>
            <a:r>
              <a:rPr lang="en-US" altLang="ja-JP" dirty="0"/>
              <a:t>2nd subhead  </a:t>
            </a:r>
          </a:p>
          <a:p>
            <a:pPr lvl="3"/>
            <a:r>
              <a:rPr lang="en-US" altLang="ja-JP" dirty="0"/>
              <a:t>Text</a:t>
            </a:r>
          </a:p>
        </p:txBody>
      </p:sp>
      <p:sp>
        <p:nvSpPr>
          <p:cNvPr id="4" name="スライド番号プレースホルダー 3"/>
          <p:cNvSpPr>
            <a:spLocks noGrp="1"/>
          </p:cNvSpPr>
          <p:nvPr>
            <p:ph type="sldNum" sz="quarter" idx="10"/>
          </p:nvPr>
        </p:nvSpPr>
        <p:spPr bwMode="gray"/>
        <p:txBody>
          <a:bodyPr/>
          <a:lstStyle>
            <a:lvl1pPr>
              <a:defRPr>
                <a:latin typeface="Fujitsu Sans" panose="020B0404060202020204" pitchFamily="34" charset="0"/>
              </a:defRPr>
            </a:lvl1pPr>
          </a:lstStyle>
          <a:p>
            <a:fld id="{DE2B87E1-F9DF-4BEE-B07D-635D26011F4B}" type="slidenum">
              <a:rPr lang="de-DE" altLang="ja-JP" smtClean="0"/>
              <a:pPr/>
              <a:t>‹#›</a:t>
            </a:fld>
            <a:endParaRPr lang="de-DE" altLang="ja-JP"/>
          </a:p>
        </p:txBody>
      </p:sp>
      <p:sp>
        <p:nvSpPr>
          <p:cNvPr id="5" name="フッター プレースホルダー 4"/>
          <p:cNvSpPr>
            <a:spLocks noGrp="1"/>
          </p:cNvSpPr>
          <p:nvPr>
            <p:ph type="ftr" sz="quarter" idx="11"/>
          </p:nvPr>
        </p:nvSpPr>
        <p:spPr bwMode="gray"/>
        <p:txBody>
          <a:bodyPr/>
          <a:lstStyle>
            <a:lvl1pPr>
              <a:defRPr>
                <a:latin typeface="Fujitsu Sans" panose="020B0404060202020204" pitchFamily="34" charset="0"/>
              </a:defRPr>
            </a:lvl1pPr>
          </a:lstStyle>
          <a:p>
            <a:r>
              <a:rPr lang="en-US" altLang="ja-JP"/>
              <a:t>ALL Rights Reserved, Copyright © Fujitsu (Thailand) Co., Ltd. 2017</a:t>
            </a:r>
            <a:endParaRPr lang="en-US" altLang="ja-JP" dirty="0"/>
          </a:p>
        </p:txBody>
      </p:sp>
      <p:sp>
        <p:nvSpPr>
          <p:cNvPr id="6" name="コンテンツ プレースホルダー 2"/>
          <p:cNvSpPr>
            <a:spLocks noGrp="1"/>
          </p:cNvSpPr>
          <p:nvPr>
            <p:ph idx="12" hasCustomPrompt="1"/>
          </p:nvPr>
        </p:nvSpPr>
        <p:spPr bwMode="gray">
          <a:xfrm>
            <a:off x="5048966" y="1124744"/>
            <a:ext cx="4350529" cy="5184578"/>
          </a:xfrm>
        </p:spPr>
        <p:txBody>
          <a:bodyPr/>
          <a:lstStyle>
            <a:lvl1pPr>
              <a:defRPr sz="1463">
                <a:latin typeface="Fujitsu Sans" panose="020B0404060202020204" pitchFamily="34" charset="0"/>
              </a:defRPr>
            </a:lvl1pPr>
            <a:lvl2pPr>
              <a:defRPr sz="1300">
                <a:latin typeface="Fujitsu Sans" panose="020B0404060202020204" pitchFamily="34" charset="0"/>
              </a:defRPr>
            </a:lvl2pPr>
            <a:lvl3pPr>
              <a:defRPr sz="1138">
                <a:latin typeface="Fujitsu Sans" panose="020B0404060202020204" pitchFamily="34" charset="0"/>
              </a:defRPr>
            </a:lvl3pPr>
            <a:lvl4pPr>
              <a:defRPr sz="1138">
                <a:latin typeface="Fujitsu Sans" panose="020B0404060202020204" pitchFamily="34" charset="0"/>
              </a:defRPr>
            </a:lvl4pPr>
          </a:lstStyle>
          <a:p>
            <a:pPr lvl="0"/>
            <a:r>
              <a:rPr lang="en-US" altLang="ja-JP" dirty="0"/>
              <a:t>Headline </a:t>
            </a:r>
          </a:p>
          <a:p>
            <a:pPr lvl="1"/>
            <a:r>
              <a:rPr lang="en-US" altLang="ja-JP" dirty="0"/>
              <a:t>1st subhead  </a:t>
            </a:r>
          </a:p>
          <a:p>
            <a:pPr lvl="2"/>
            <a:r>
              <a:rPr lang="en-US" altLang="ja-JP" dirty="0"/>
              <a:t>2nd subhead  </a:t>
            </a:r>
          </a:p>
          <a:p>
            <a:pPr lvl="3"/>
            <a:r>
              <a:rPr lang="en-US" altLang="ja-JP" dirty="0"/>
              <a:t>Text</a:t>
            </a:r>
          </a:p>
        </p:txBody>
      </p:sp>
    </p:spTree>
    <p:extLst>
      <p:ext uri="{BB962C8B-B14F-4D97-AF65-F5344CB8AC3E}">
        <p14:creationId xmlns:p14="http://schemas.microsoft.com/office/powerpoint/2010/main" val="74017319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82306" y="869958"/>
            <a:ext cx="4676114"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3512" y="869958"/>
            <a:ext cx="467783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p:txBody>
          <a:bodyPr/>
          <a:lstStyle>
            <a:lvl1pPr>
              <a:defRPr/>
            </a:lvl1pPr>
          </a:lstStyle>
          <a:p>
            <a:fld id="{DD71B22D-4830-4BE9-B64A-C0DB2906F53B}" type="slidenum">
              <a:rPr lang="de-DE" altLang="ja-JP">
                <a:solidFill>
                  <a:srgbClr val="000000"/>
                </a:solidFill>
              </a: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lang="de-DE" altLang="ja-JP">
                <a:solidFill>
                  <a:srgbClr val="000000"/>
                </a:solidFill>
              </a:rPr>
              <a:t>Copyright 2016 FUJITSU LIMITED</a:t>
            </a:r>
          </a:p>
        </p:txBody>
      </p:sp>
    </p:spTree>
    <p:extLst>
      <p:ext uri="{BB962C8B-B14F-4D97-AF65-F5344CB8AC3E}">
        <p14:creationId xmlns:p14="http://schemas.microsoft.com/office/powerpoint/2010/main" val="4742053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bwMode="gray">
          <a:xfrm>
            <a:off x="184019" y="70966"/>
            <a:ext cx="8512969" cy="693738"/>
          </a:xfrm>
          <a:prstGeom prst="rect">
            <a:avLst/>
          </a:prstGeom>
        </p:spPr>
        <p:txBody>
          <a:bodyPr/>
          <a:lstStyle>
            <a:lvl1pPr>
              <a:defRPr sz="2925" b="0">
                <a:latin typeface="Fujitsu Sans Medium" panose="020B0504060202020204" pitchFamily="34" charset="0"/>
              </a:defRPr>
            </a:lvl1pPr>
          </a:lstStyle>
          <a:p>
            <a:r>
              <a:rPr lang="en-US" altLang="ja-JP" dirty="0"/>
              <a:t>Slide title</a:t>
            </a:r>
            <a:endParaRPr lang="ja-JP" altLang="en-US" dirty="0"/>
          </a:p>
        </p:txBody>
      </p:sp>
      <p:sp>
        <p:nvSpPr>
          <p:cNvPr id="3" name="スライド番号プレースホルダー 2"/>
          <p:cNvSpPr>
            <a:spLocks noGrp="1"/>
          </p:cNvSpPr>
          <p:nvPr>
            <p:ph type="sldNum" sz="quarter" idx="10"/>
          </p:nvPr>
        </p:nvSpPr>
        <p:spPr bwMode="gray"/>
        <p:txBody>
          <a:bodyPr/>
          <a:lstStyle>
            <a:lvl1pPr>
              <a:defRPr>
                <a:latin typeface="Fujitsu Sans" panose="020B0404060202020204" pitchFamily="34" charset="0"/>
              </a:defRPr>
            </a:lvl1pPr>
          </a:lstStyle>
          <a:p>
            <a:fld id="{1195C95A-030B-42EE-9D8D-E0455A77345A}" type="slidenum">
              <a:rPr lang="de-DE" altLang="ja-JP" smtClean="0"/>
              <a:pPr/>
              <a:t>‹#›</a:t>
            </a:fld>
            <a:endParaRPr lang="de-DE" altLang="ja-JP"/>
          </a:p>
        </p:txBody>
      </p:sp>
      <p:sp>
        <p:nvSpPr>
          <p:cNvPr id="4" name="フッター プレースホルダー 3"/>
          <p:cNvSpPr>
            <a:spLocks noGrp="1"/>
          </p:cNvSpPr>
          <p:nvPr>
            <p:ph type="ftr" sz="quarter" idx="11"/>
          </p:nvPr>
        </p:nvSpPr>
        <p:spPr bwMode="gray"/>
        <p:txBody>
          <a:bodyPr/>
          <a:lstStyle>
            <a:lvl1pPr>
              <a:defRPr>
                <a:latin typeface="Fujitsu Sans" panose="020B0404060202020204" pitchFamily="34" charset="0"/>
              </a:defRPr>
            </a:lvl1pPr>
          </a:lstStyle>
          <a:p>
            <a:r>
              <a:rPr lang="en-US" altLang="ja-JP"/>
              <a:t>ALL Rights Reserved, Copyright © Fujitsu (Thailand) Co., Ltd. 2017</a:t>
            </a:r>
            <a:endParaRPr lang="en-US" altLang="ja-JP" dirty="0"/>
          </a:p>
        </p:txBody>
      </p:sp>
    </p:spTree>
    <p:extLst>
      <p:ext uri="{BB962C8B-B14F-4D97-AF65-F5344CB8AC3E}">
        <p14:creationId xmlns:p14="http://schemas.microsoft.com/office/powerpoint/2010/main" val="758852008"/>
      </p:ext>
    </p:extLst>
  </p:cSld>
  <p:clrMapOvr>
    <a:masterClrMapping/>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Closing pa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grpSp>
        <p:nvGrpSpPr>
          <p:cNvPr id="71" name="Group 70"/>
          <p:cNvGrpSpPr/>
          <p:nvPr userDrawn="1"/>
        </p:nvGrpSpPr>
        <p:grpSpPr>
          <a:xfrm>
            <a:off x="3139299" y="620688"/>
            <a:ext cx="3568896" cy="2207106"/>
            <a:chOff x="1931988" y="580329"/>
            <a:chExt cx="5280025" cy="2560639"/>
          </a:xfrm>
        </p:grpSpPr>
        <p:sp>
          <p:nvSpPr>
            <p:cNvPr id="72" name="Freeform 8"/>
            <p:cNvSpPr>
              <a:spLocks/>
            </p:cNvSpPr>
            <p:nvPr/>
          </p:nvSpPr>
          <p:spPr bwMode="gray">
            <a:xfrm>
              <a:off x="1931988" y="2777430"/>
              <a:ext cx="153988" cy="252413"/>
            </a:xfrm>
            <a:custGeom>
              <a:avLst/>
              <a:gdLst>
                <a:gd name="T0" fmla="*/ 0 w 484"/>
                <a:gd name="T1" fmla="*/ 153 h 795"/>
                <a:gd name="T2" fmla="*/ 0 w 484"/>
                <a:gd name="T3" fmla="*/ 134 h 795"/>
                <a:gd name="T4" fmla="*/ 37 w 484"/>
                <a:gd name="T5" fmla="*/ 143 h 795"/>
                <a:gd name="T6" fmla="*/ 74 w 484"/>
                <a:gd name="T7" fmla="*/ 119 h 795"/>
                <a:gd name="T8" fmla="*/ 68 w 484"/>
                <a:gd name="T9" fmla="*/ 103 h 795"/>
                <a:gd name="T10" fmla="*/ 57 w 484"/>
                <a:gd name="T11" fmla="*/ 94 h 795"/>
                <a:gd name="T12" fmla="*/ 42 w 484"/>
                <a:gd name="T13" fmla="*/ 87 h 795"/>
                <a:gd name="T14" fmla="*/ 13 w 484"/>
                <a:gd name="T15" fmla="*/ 67 h 795"/>
                <a:gd name="T16" fmla="*/ 3 w 484"/>
                <a:gd name="T17" fmla="*/ 40 h 795"/>
                <a:gd name="T18" fmla="*/ 19 w 484"/>
                <a:gd name="T19" fmla="*/ 9 h 795"/>
                <a:gd name="T20" fmla="*/ 54 w 484"/>
                <a:gd name="T21" fmla="*/ 0 h 795"/>
                <a:gd name="T22" fmla="*/ 86 w 484"/>
                <a:gd name="T23" fmla="*/ 5 h 795"/>
                <a:gd name="T24" fmla="*/ 86 w 484"/>
                <a:gd name="T25" fmla="*/ 22 h 795"/>
                <a:gd name="T26" fmla="*/ 55 w 484"/>
                <a:gd name="T27" fmla="*/ 16 h 795"/>
                <a:gd name="T28" fmla="*/ 34 w 484"/>
                <a:gd name="T29" fmla="*/ 21 h 795"/>
                <a:gd name="T30" fmla="*/ 25 w 484"/>
                <a:gd name="T31" fmla="*/ 37 h 795"/>
                <a:gd name="T32" fmla="*/ 31 w 484"/>
                <a:gd name="T33" fmla="*/ 53 h 795"/>
                <a:gd name="T34" fmla="*/ 57 w 484"/>
                <a:gd name="T35" fmla="*/ 69 h 795"/>
                <a:gd name="T36" fmla="*/ 78 w 484"/>
                <a:gd name="T37" fmla="*/ 81 h 795"/>
                <a:gd name="T38" fmla="*/ 93 w 484"/>
                <a:gd name="T39" fmla="*/ 97 h 795"/>
                <a:gd name="T40" fmla="*/ 97 w 484"/>
                <a:gd name="T41" fmla="*/ 116 h 795"/>
                <a:gd name="T42" fmla="*/ 39 w 484"/>
                <a:gd name="T43" fmla="*/ 159 h 795"/>
                <a:gd name="T44" fmla="*/ 0 w 484"/>
                <a:gd name="T45" fmla="*/ 153 h 7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73" name="Freeform 9"/>
            <p:cNvSpPr>
              <a:spLocks/>
            </p:cNvSpPr>
            <p:nvPr/>
          </p:nvSpPr>
          <p:spPr bwMode="gray">
            <a:xfrm>
              <a:off x="2141538" y="2663130"/>
              <a:ext cx="182563" cy="360363"/>
            </a:xfrm>
            <a:custGeom>
              <a:avLst/>
              <a:gdLst>
                <a:gd name="T0" fmla="*/ 0 w 572"/>
                <a:gd name="T1" fmla="*/ 227 h 1136"/>
                <a:gd name="T2" fmla="*/ 0 w 572"/>
                <a:gd name="T3" fmla="*/ 0 h 1136"/>
                <a:gd name="T4" fmla="*/ 26 w 572"/>
                <a:gd name="T5" fmla="*/ 0 h 1136"/>
                <a:gd name="T6" fmla="*/ 26 w 572"/>
                <a:gd name="T7" fmla="*/ 80 h 1136"/>
                <a:gd name="T8" fmla="*/ 64 w 572"/>
                <a:gd name="T9" fmla="*/ 72 h 1136"/>
                <a:gd name="T10" fmla="*/ 110 w 572"/>
                <a:gd name="T11" fmla="*/ 96 h 1136"/>
                <a:gd name="T12" fmla="*/ 115 w 572"/>
                <a:gd name="T13" fmla="*/ 134 h 1136"/>
                <a:gd name="T14" fmla="*/ 115 w 572"/>
                <a:gd name="T15" fmla="*/ 227 h 1136"/>
                <a:gd name="T16" fmla="*/ 89 w 572"/>
                <a:gd name="T17" fmla="*/ 227 h 1136"/>
                <a:gd name="T18" fmla="*/ 89 w 572"/>
                <a:gd name="T19" fmla="*/ 130 h 1136"/>
                <a:gd name="T20" fmla="*/ 84 w 572"/>
                <a:gd name="T21" fmla="*/ 100 h 1136"/>
                <a:gd name="T22" fmla="*/ 62 w 572"/>
                <a:gd name="T23" fmla="*/ 88 h 1136"/>
                <a:gd name="T24" fmla="*/ 26 w 572"/>
                <a:gd name="T25" fmla="*/ 97 h 1136"/>
                <a:gd name="T26" fmla="*/ 26 w 572"/>
                <a:gd name="T27" fmla="*/ 227 h 1136"/>
                <a:gd name="T28" fmla="*/ 0 w 572"/>
                <a:gd name="T29" fmla="*/ 227 h 1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74" name="Freeform 10"/>
            <p:cNvSpPr>
              <a:spLocks noEditPoints="1"/>
            </p:cNvSpPr>
            <p:nvPr/>
          </p:nvSpPr>
          <p:spPr bwMode="gray">
            <a:xfrm>
              <a:off x="2379663" y="2777430"/>
              <a:ext cx="185738" cy="252413"/>
            </a:xfrm>
            <a:custGeom>
              <a:avLst/>
              <a:gdLst>
                <a:gd name="T0" fmla="*/ 91 w 585"/>
                <a:gd name="T1" fmla="*/ 60 h 795"/>
                <a:gd name="T2" fmla="*/ 91 w 585"/>
                <a:gd name="T3" fmla="*/ 52 h 795"/>
                <a:gd name="T4" fmla="*/ 86 w 585"/>
                <a:gd name="T5" fmla="*/ 29 h 795"/>
                <a:gd name="T6" fmla="*/ 57 w 585"/>
                <a:gd name="T7" fmla="*/ 16 h 795"/>
                <a:gd name="T8" fmla="*/ 15 w 585"/>
                <a:gd name="T9" fmla="*/ 25 h 795"/>
                <a:gd name="T10" fmla="*/ 15 w 585"/>
                <a:gd name="T11" fmla="*/ 7 h 795"/>
                <a:gd name="T12" fmla="*/ 59 w 585"/>
                <a:gd name="T13" fmla="*/ 0 h 795"/>
                <a:gd name="T14" fmla="*/ 108 w 585"/>
                <a:gd name="T15" fmla="*/ 16 h 795"/>
                <a:gd name="T16" fmla="*/ 116 w 585"/>
                <a:gd name="T17" fmla="*/ 42 h 795"/>
                <a:gd name="T18" fmla="*/ 117 w 585"/>
                <a:gd name="T19" fmla="*/ 61 h 795"/>
                <a:gd name="T20" fmla="*/ 117 w 585"/>
                <a:gd name="T21" fmla="*/ 152 h 795"/>
                <a:gd name="T22" fmla="*/ 61 w 585"/>
                <a:gd name="T23" fmla="*/ 159 h 795"/>
                <a:gd name="T24" fmla="*/ 17 w 585"/>
                <a:gd name="T25" fmla="*/ 150 h 795"/>
                <a:gd name="T26" fmla="*/ 0 w 585"/>
                <a:gd name="T27" fmla="*/ 117 h 795"/>
                <a:gd name="T28" fmla="*/ 20 w 585"/>
                <a:gd name="T29" fmla="*/ 76 h 795"/>
                <a:gd name="T30" fmla="*/ 70 w 585"/>
                <a:gd name="T31" fmla="*/ 62 h 795"/>
                <a:gd name="T32" fmla="*/ 91 w 585"/>
                <a:gd name="T33" fmla="*/ 60 h 795"/>
                <a:gd name="T34" fmla="*/ 91 w 585"/>
                <a:gd name="T35" fmla="*/ 74 h 795"/>
                <a:gd name="T36" fmla="*/ 56 w 585"/>
                <a:gd name="T37" fmla="*/ 80 h 795"/>
                <a:gd name="T38" fmla="*/ 26 w 585"/>
                <a:gd name="T39" fmla="*/ 114 h 795"/>
                <a:gd name="T40" fmla="*/ 35 w 585"/>
                <a:gd name="T41" fmla="*/ 136 h 795"/>
                <a:gd name="T42" fmla="*/ 65 w 585"/>
                <a:gd name="T43" fmla="*/ 144 h 795"/>
                <a:gd name="T44" fmla="*/ 91 w 585"/>
                <a:gd name="T45" fmla="*/ 140 h 795"/>
                <a:gd name="T46" fmla="*/ 91 w 585"/>
                <a:gd name="T47" fmla="*/ 74 h 79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75" name="Freeform 11"/>
            <p:cNvSpPr>
              <a:spLocks noEditPoints="1"/>
            </p:cNvSpPr>
            <p:nvPr/>
          </p:nvSpPr>
          <p:spPr bwMode="gray">
            <a:xfrm>
              <a:off x="2638425" y="2777430"/>
              <a:ext cx="188913" cy="360363"/>
            </a:xfrm>
            <a:custGeom>
              <a:avLst/>
              <a:gdLst>
                <a:gd name="T0" fmla="*/ 26 w 592"/>
                <a:gd name="T1" fmla="*/ 148 h 1136"/>
                <a:gd name="T2" fmla="*/ 26 w 592"/>
                <a:gd name="T3" fmla="*/ 227 h 1136"/>
                <a:gd name="T4" fmla="*/ 0 w 592"/>
                <a:gd name="T5" fmla="*/ 227 h 1136"/>
                <a:gd name="T6" fmla="*/ 0 w 592"/>
                <a:gd name="T7" fmla="*/ 6 h 1136"/>
                <a:gd name="T8" fmla="*/ 52 w 592"/>
                <a:gd name="T9" fmla="*/ 0 h 1136"/>
                <a:gd name="T10" fmla="*/ 106 w 592"/>
                <a:gd name="T11" fmla="*/ 24 h 1136"/>
                <a:gd name="T12" fmla="*/ 119 w 592"/>
                <a:gd name="T13" fmla="*/ 79 h 1136"/>
                <a:gd name="T14" fmla="*/ 103 w 592"/>
                <a:gd name="T15" fmla="*/ 138 h 1136"/>
                <a:gd name="T16" fmla="*/ 58 w 592"/>
                <a:gd name="T17" fmla="*/ 159 h 1136"/>
                <a:gd name="T18" fmla="*/ 36 w 592"/>
                <a:gd name="T19" fmla="*/ 155 h 1136"/>
                <a:gd name="T20" fmla="*/ 26 w 592"/>
                <a:gd name="T21" fmla="*/ 148 h 1136"/>
                <a:gd name="T22" fmla="*/ 26 w 592"/>
                <a:gd name="T23" fmla="*/ 130 h 1136"/>
                <a:gd name="T24" fmla="*/ 55 w 592"/>
                <a:gd name="T25" fmla="*/ 143 h 1136"/>
                <a:gd name="T26" fmla="*/ 84 w 592"/>
                <a:gd name="T27" fmla="*/ 123 h 1136"/>
                <a:gd name="T28" fmla="*/ 93 w 592"/>
                <a:gd name="T29" fmla="*/ 79 h 1136"/>
                <a:gd name="T30" fmla="*/ 81 w 592"/>
                <a:gd name="T31" fmla="*/ 29 h 1136"/>
                <a:gd name="T32" fmla="*/ 48 w 592"/>
                <a:gd name="T33" fmla="*/ 16 h 1136"/>
                <a:gd name="T34" fmla="*/ 26 w 592"/>
                <a:gd name="T35" fmla="*/ 17 h 1136"/>
                <a:gd name="T36" fmla="*/ 26 w 592"/>
                <a:gd name="T37" fmla="*/ 130 h 1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76" name="Freeform 12"/>
            <p:cNvSpPr>
              <a:spLocks noEditPoints="1"/>
            </p:cNvSpPr>
            <p:nvPr/>
          </p:nvSpPr>
          <p:spPr bwMode="gray">
            <a:xfrm>
              <a:off x="2882900" y="2696468"/>
              <a:ext cx="50800" cy="327025"/>
            </a:xfrm>
            <a:custGeom>
              <a:avLst/>
              <a:gdLst>
                <a:gd name="T0" fmla="*/ 16 w 157"/>
                <a:gd name="T1" fmla="*/ 0 h 1031"/>
                <a:gd name="T2" fmla="*/ 28 w 157"/>
                <a:gd name="T3" fmla="*/ 5 h 1031"/>
                <a:gd name="T4" fmla="*/ 32 w 157"/>
                <a:gd name="T5" fmla="*/ 16 h 1031"/>
                <a:gd name="T6" fmla="*/ 27 w 157"/>
                <a:gd name="T7" fmla="*/ 28 h 1031"/>
                <a:gd name="T8" fmla="*/ 16 w 157"/>
                <a:gd name="T9" fmla="*/ 32 h 1031"/>
                <a:gd name="T10" fmla="*/ 4 w 157"/>
                <a:gd name="T11" fmla="*/ 27 h 1031"/>
                <a:gd name="T12" fmla="*/ 0 w 157"/>
                <a:gd name="T13" fmla="*/ 16 h 1031"/>
                <a:gd name="T14" fmla="*/ 5 w 157"/>
                <a:gd name="T15" fmla="*/ 4 h 1031"/>
                <a:gd name="T16" fmla="*/ 16 w 157"/>
                <a:gd name="T17" fmla="*/ 0 h 1031"/>
                <a:gd name="T18" fmla="*/ 3 w 157"/>
                <a:gd name="T19" fmla="*/ 55 h 1031"/>
                <a:gd name="T20" fmla="*/ 29 w 157"/>
                <a:gd name="T21" fmla="*/ 55 h 1031"/>
                <a:gd name="T22" fmla="*/ 29 w 157"/>
                <a:gd name="T23" fmla="*/ 206 h 1031"/>
                <a:gd name="T24" fmla="*/ 3 w 157"/>
                <a:gd name="T25" fmla="*/ 206 h 1031"/>
                <a:gd name="T26" fmla="*/ 3 w 157"/>
                <a:gd name="T27" fmla="*/ 55 h 10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77" name="Freeform 13"/>
            <p:cNvSpPr>
              <a:spLocks/>
            </p:cNvSpPr>
            <p:nvPr/>
          </p:nvSpPr>
          <p:spPr bwMode="gray">
            <a:xfrm>
              <a:off x="3006725" y="2777430"/>
              <a:ext cx="180975" cy="246063"/>
            </a:xfrm>
            <a:custGeom>
              <a:avLst/>
              <a:gdLst>
                <a:gd name="T0" fmla="*/ 0 w 573"/>
                <a:gd name="T1" fmla="*/ 155 h 775"/>
                <a:gd name="T2" fmla="*/ 0 w 573"/>
                <a:gd name="T3" fmla="*/ 6 h 775"/>
                <a:gd name="T4" fmla="*/ 60 w 573"/>
                <a:gd name="T5" fmla="*/ 0 h 775"/>
                <a:gd name="T6" fmla="*/ 109 w 573"/>
                <a:gd name="T7" fmla="*/ 24 h 775"/>
                <a:gd name="T8" fmla="*/ 114 w 573"/>
                <a:gd name="T9" fmla="*/ 62 h 775"/>
                <a:gd name="T10" fmla="*/ 114 w 573"/>
                <a:gd name="T11" fmla="*/ 155 h 775"/>
                <a:gd name="T12" fmla="*/ 88 w 573"/>
                <a:gd name="T13" fmla="*/ 155 h 775"/>
                <a:gd name="T14" fmla="*/ 88 w 573"/>
                <a:gd name="T15" fmla="*/ 64 h 775"/>
                <a:gd name="T16" fmla="*/ 84 w 573"/>
                <a:gd name="T17" fmla="*/ 28 h 775"/>
                <a:gd name="T18" fmla="*/ 58 w 573"/>
                <a:gd name="T19" fmla="*/ 16 h 775"/>
                <a:gd name="T20" fmla="*/ 26 w 573"/>
                <a:gd name="T21" fmla="*/ 19 h 775"/>
                <a:gd name="T22" fmla="*/ 26 w 573"/>
                <a:gd name="T23" fmla="*/ 155 h 775"/>
                <a:gd name="T24" fmla="*/ 0 w 573"/>
                <a:gd name="T25" fmla="*/ 155 h 7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78" name="Freeform 14"/>
            <p:cNvSpPr>
              <a:spLocks noEditPoints="1"/>
            </p:cNvSpPr>
            <p:nvPr/>
          </p:nvSpPr>
          <p:spPr bwMode="gray">
            <a:xfrm>
              <a:off x="3244850" y="2777430"/>
              <a:ext cx="188913" cy="363538"/>
            </a:xfrm>
            <a:custGeom>
              <a:avLst/>
              <a:gdLst>
                <a:gd name="T0" fmla="*/ 93 w 595"/>
                <a:gd name="T1" fmla="*/ 141 h 1147"/>
                <a:gd name="T2" fmla="*/ 84 w 595"/>
                <a:gd name="T3" fmla="*/ 150 h 1147"/>
                <a:gd name="T4" fmla="*/ 54 w 595"/>
                <a:gd name="T5" fmla="*/ 159 h 1147"/>
                <a:gd name="T6" fmla="*/ 20 w 595"/>
                <a:gd name="T7" fmla="*/ 148 h 1147"/>
                <a:gd name="T8" fmla="*/ 0 w 595"/>
                <a:gd name="T9" fmla="*/ 86 h 1147"/>
                <a:gd name="T10" fmla="*/ 15 w 595"/>
                <a:gd name="T11" fmla="*/ 27 h 1147"/>
                <a:gd name="T12" fmla="*/ 71 w 595"/>
                <a:gd name="T13" fmla="*/ 0 h 1147"/>
                <a:gd name="T14" fmla="*/ 119 w 595"/>
                <a:gd name="T15" fmla="*/ 6 h 1147"/>
                <a:gd name="T16" fmla="*/ 119 w 595"/>
                <a:gd name="T17" fmla="*/ 125 h 1147"/>
                <a:gd name="T18" fmla="*/ 116 w 595"/>
                <a:gd name="T19" fmla="*/ 176 h 1147"/>
                <a:gd name="T20" fmla="*/ 88 w 595"/>
                <a:gd name="T21" fmla="*/ 219 h 1147"/>
                <a:gd name="T22" fmla="*/ 40 w 595"/>
                <a:gd name="T23" fmla="*/ 229 h 1147"/>
                <a:gd name="T24" fmla="*/ 21 w 595"/>
                <a:gd name="T25" fmla="*/ 228 h 1147"/>
                <a:gd name="T26" fmla="*/ 21 w 595"/>
                <a:gd name="T27" fmla="*/ 212 h 1147"/>
                <a:gd name="T28" fmla="*/ 40 w 595"/>
                <a:gd name="T29" fmla="*/ 213 h 1147"/>
                <a:gd name="T30" fmla="*/ 71 w 595"/>
                <a:gd name="T31" fmla="*/ 208 h 1147"/>
                <a:gd name="T32" fmla="*/ 91 w 595"/>
                <a:gd name="T33" fmla="*/ 179 h 1147"/>
                <a:gd name="T34" fmla="*/ 93 w 595"/>
                <a:gd name="T35" fmla="*/ 149 h 1147"/>
                <a:gd name="T36" fmla="*/ 93 w 595"/>
                <a:gd name="T37" fmla="*/ 141 h 1147"/>
                <a:gd name="T38" fmla="*/ 93 w 595"/>
                <a:gd name="T39" fmla="*/ 17 h 1147"/>
                <a:gd name="T40" fmla="*/ 74 w 595"/>
                <a:gd name="T41" fmla="*/ 16 h 1147"/>
                <a:gd name="T42" fmla="*/ 48 w 595"/>
                <a:gd name="T43" fmla="*/ 22 h 1147"/>
                <a:gd name="T44" fmla="*/ 32 w 595"/>
                <a:gd name="T45" fmla="*/ 49 h 1147"/>
                <a:gd name="T46" fmla="*/ 26 w 595"/>
                <a:gd name="T47" fmla="*/ 87 h 1147"/>
                <a:gd name="T48" fmla="*/ 37 w 595"/>
                <a:gd name="T49" fmla="*/ 132 h 1147"/>
                <a:gd name="T50" fmla="*/ 57 w 595"/>
                <a:gd name="T51" fmla="*/ 143 h 1147"/>
                <a:gd name="T52" fmla="*/ 78 w 595"/>
                <a:gd name="T53" fmla="*/ 136 h 1147"/>
                <a:gd name="T54" fmla="*/ 91 w 595"/>
                <a:gd name="T55" fmla="*/ 118 h 1147"/>
                <a:gd name="T56" fmla="*/ 93 w 595"/>
                <a:gd name="T57" fmla="*/ 101 h 1147"/>
                <a:gd name="T58" fmla="*/ 93 w 595"/>
                <a:gd name="T59" fmla="*/ 17 h 114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79" name="Freeform 15"/>
            <p:cNvSpPr>
              <a:spLocks/>
            </p:cNvSpPr>
            <p:nvPr/>
          </p:nvSpPr>
          <p:spPr bwMode="gray">
            <a:xfrm>
              <a:off x="3619500" y="2718693"/>
              <a:ext cx="106363" cy="304800"/>
            </a:xfrm>
            <a:custGeom>
              <a:avLst/>
              <a:gdLst>
                <a:gd name="T0" fmla="*/ 0 w 332"/>
                <a:gd name="T1" fmla="*/ 0 h 958"/>
                <a:gd name="T2" fmla="*/ 26 w 332"/>
                <a:gd name="T3" fmla="*/ 0 h 958"/>
                <a:gd name="T4" fmla="*/ 26 w 332"/>
                <a:gd name="T5" fmla="*/ 41 h 958"/>
                <a:gd name="T6" fmla="*/ 67 w 332"/>
                <a:gd name="T7" fmla="*/ 41 h 958"/>
                <a:gd name="T8" fmla="*/ 67 w 332"/>
                <a:gd name="T9" fmla="*/ 57 h 958"/>
                <a:gd name="T10" fmla="*/ 26 w 332"/>
                <a:gd name="T11" fmla="*/ 57 h 958"/>
                <a:gd name="T12" fmla="*/ 26 w 332"/>
                <a:gd name="T13" fmla="*/ 137 h 958"/>
                <a:gd name="T14" fmla="*/ 33 w 332"/>
                <a:gd name="T15" fmla="*/ 168 h 958"/>
                <a:gd name="T16" fmla="*/ 47 w 332"/>
                <a:gd name="T17" fmla="*/ 175 h 958"/>
                <a:gd name="T18" fmla="*/ 59 w 332"/>
                <a:gd name="T19" fmla="*/ 175 h 958"/>
                <a:gd name="T20" fmla="*/ 67 w 332"/>
                <a:gd name="T21" fmla="*/ 175 h 958"/>
                <a:gd name="T22" fmla="*/ 67 w 332"/>
                <a:gd name="T23" fmla="*/ 192 h 958"/>
                <a:gd name="T24" fmla="*/ 53 w 332"/>
                <a:gd name="T25" fmla="*/ 192 h 958"/>
                <a:gd name="T26" fmla="*/ 27 w 332"/>
                <a:gd name="T27" fmla="*/ 189 h 958"/>
                <a:gd name="T28" fmla="*/ 2 w 332"/>
                <a:gd name="T29" fmla="*/ 164 h 958"/>
                <a:gd name="T30" fmla="*/ 0 w 332"/>
                <a:gd name="T31" fmla="*/ 134 h 958"/>
                <a:gd name="T32" fmla="*/ 0 w 332"/>
                <a:gd name="T33" fmla="*/ 0 h 9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80" name="Freeform 16"/>
            <p:cNvSpPr>
              <a:spLocks noEditPoints="1"/>
            </p:cNvSpPr>
            <p:nvPr/>
          </p:nvSpPr>
          <p:spPr bwMode="gray">
            <a:xfrm>
              <a:off x="3768725" y="2777430"/>
              <a:ext cx="201613" cy="252413"/>
            </a:xfrm>
            <a:custGeom>
              <a:avLst/>
              <a:gdLst>
                <a:gd name="T0" fmla="*/ 64 w 634"/>
                <a:gd name="T1" fmla="*/ 0 h 795"/>
                <a:gd name="T2" fmla="*/ 112 w 634"/>
                <a:gd name="T3" fmla="*/ 21 h 795"/>
                <a:gd name="T4" fmla="*/ 127 w 634"/>
                <a:gd name="T5" fmla="*/ 80 h 795"/>
                <a:gd name="T6" fmla="*/ 112 w 634"/>
                <a:gd name="T7" fmla="*/ 138 h 795"/>
                <a:gd name="T8" fmla="*/ 64 w 634"/>
                <a:gd name="T9" fmla="*/ 159 h 795"/>
                <a:gd name="T10" fmla="*/ 0 w 634"/>
                <a:gd name="T11" fmla="*/ 79 h 795"/>
                <a:gd name="T12" fmla="*/ 15 w 634"/>
                <a:gd name="T13" fmla="*/ 21 h 795"/>
                <a:gd name="T14" fmla="*/ 64 w 634"/>
                <a:gd name="T15" fmla="*/ 0 h 795"/>
                <a:gd name="T16" fmla="*/ 64 w 634"/>
                <a:gd name="T17" fmla="*/ 16 h 795"/>
                <a:gd name="T18" fmla="*/ 33 w 634"/>
                <a:gd name="T19" fmla="*/ 35 h 795"/>
                <a:gd name="T20" fmla="*/ 26 w 634"/>
                <a:gd name="T21" fmla="*/ 79 h 795"/>
                <a:gd name="T22" fmla="*/ 33 w 634"/>
                <a:gd name="T23" fmla="*/ 124 h 795"/>
                <a:gd name="T24" fmla="*/ 64 w 634"/>
                <a:gd name="T25" fmla="*/ 144 h 795"/>
                <a:gd name="T26" fmla="*/ 94 w 634"/>
                <a:gd name="T27" fmla="*/ 124 h 795"/>
                <a:gd name="T28" fmla="*/ 101 w 634"/>
                <a:gd name="T29" fmla="*/ 80 h 795"/>
                <a:gd name="T30" fmla="*/ 94 w 634"/>
                <a:gd name="T31" fmla="*/ 35 h 795"/>
                <a:gd name="T32" fmla="*/ 64 w 634"/>
                <a:gd name="T33" fmla="*/ 16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81" name="Freeform 17"/>
            <p:cNvSpPr>
              <a:spLocks/>
            </p:cNvSpPr>
            <p:nvPr/>
          </p:nvSpPr>
          <p:spPr bwMode="gray">
            <a:xfrm>
              <a:off x="4029075" y="2777430"/>
              <a:ext cx="309563" cy="246063"/>
            </a:xfrm>
            <a:custGeom>
              <a:avLst/>
              <a:gdLst>
                <a:gd name="T0" fmla="*/ 0 w 974"/>
                <a:gd name="T1" fmla="*/ 155 h 775"/>
                <a:gd name="T2" fmla="*/ 0 w 974"/>
                <a:gd name="T3" fmla="*/ 6 h 775"/>
                <a:gd name="T4" fmla="*/ 56 w 974"/>
                <a:gd name="T5" fmla="*/ 0 h 775"/>
                <a:gd name="T6" fmla="*/ 96 w 974"/>
                <a:gd name="T7" fmla="*/ 10 h 775"/>
                <a:gd name="T8" fmla="*/ 145 w 974"/>
                <a:gd name="T9" fmla="*/ 0 h 775"/>
                <a:gd name="T10" fmla="*/ 191 w 974"/>
                <a:gd name="T11" fmla="*/ 24 h 775"/>
                <a:gd name="T12" fmla="*/ 195 w 974"/>
                <a:gd name="T13" fmla="*/ 62 h 775"/>
                <a:gd name="T14" fmla="*/ 195 w 974"/>
                <a:gd name="T15" fmla="*/ 155 h 775"/>
                <a:gd name="T16" fmla="*/ 169 w 974"/>
                <a:gd name="T17" fmla="*/ 155 h 775"/>
                <a:gd name="T18" fmla="*/ 169 w 974"/>
                <a:gd name="T19" fmla="*/ 64 h 775"/>
                <a:gd name="T20" fmla="*/ 165 w 974"/>
                <a:gd name="T21" fmla="*/ 28 h 775"/>
                <a:gd name="T22" fmla="*/ 141 w 974"/>
                <a:gd name="T23" fmla="*/ 16 h 775"/>
                <a:gd name="T24" fmla="*/ 110 w 974"/>
                <a:gd name="T25" fmla="*/ 23 h 775"/>
                <a:gd name="T26" fmla="*/ 110 w 974"/>
                <a:gd name="T27" fmla="*/ 155 h 775"/>
                <a:gd name="T28" fmla="*/ 84 w 974"/>
                <a:gd name="T29" fmla="*/ 155 h 775"/>
                <a:gd name="T30" fmla="*/ 84 w 974"/>
                <a:gd name="T31" fmla="*/ 63 h 775"/>
                <a:gd name="T32" fmla="*/ 80 w 974"/>
                <a:gd name="T33" fmla="*/ 28 h 775"/>
                <a:gd name="T34" fmla="*/ 56 w 974"/>
                <a:gd name="T35" fmla="*/ 16 h 775"/>
                <a:gd name="T36" fmla="*/ 26 w 974"/>
                <a:gd name="T37" fmla="*/ 19 h 775"/>
                <a:gd name="T38" fmla="*/ 26 w 974"/>
                <a:gd name="T39" fmla="*/ 155 h 775"/>
                <a:gd name="T40" fmla="*/ 0 w 974"/>
                <a:gd name="T41" fmla="*/ 155 h 7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82" name="Freeform 18"/>
            <p:cNvSpPr>
              <a:spLocks noEditPoints="1"/>
            </p:cNvSpPr>
            <p:nvPr/>
          </p:nvSpPr>
          <p:spPr bwMode="gray">
            <a:xfrm>
              <a:off x="4394200" y="2777430"/>
              <a:ext cx="201613" cy="252413"/>
            </a:xfrm>
            <a:custGeom>
              <a:avLst/>
              <a:gdLst>
                <a:gd name="T0" fmla="*/ 64 w 635"/>
                <a:gd name="T1" fmla="*/ 0 h 795"/>
                <a:gd name="T2" fmla="*/ 112 w 635"/>
                <a:gd name="T3" fmla="*/ 21 h 795"/>
                <a:gd name="T4" fmla="*/ 127 w 635"/>
                <a:gd name="T5" fmla="*/ 80 h 795"/>
                <a:gd name="T6" fmla="*/ 112 w 635"/>
                <a:gd name="T7" fmla="*/ 138 h 795"/>
                <a:gd name="T8" fmla="*/ 64 w 635"/>
                <a:gd name="T9" fmla="*/ 159 h 795"/>
                <a:gd name="T10" fmla="*/ 0 w 635"/>
                <a:gd name="T11" fmla="*/ 79 h 795"/>
                <a:gd name="T12" fmla="*/ 15 w 635"/>
                <a:gd name="T13" fmla="*/ 21 h 795"/>
                <a:gd name="T14" fmla="*/ 64 w 635"/>
                <a:gd name="T15" fmla="*/ 0 h 795"/>
                <a:gd name="T16" fmla="*/ 64 w 635"/>
                <a:gd name="T17" fmla="*/ 16 h 795"/>
                <a:gd name="T18" fmla="*/ 33 w 635"/>
                <a:gd name="T19" fmla="*/ 35 h 795"/>
                <a:gd name="T20" fmla="*/ 26 w 635"/>
                <a:gd name="T21" fmla="*/ 79 h 795"/>
                <a:gd name="T22" fmla="*/ 33 w 635"/>
                <a:gd name="T23" fmla="*/ 124 h 795"/>
                <a:gd name="T24" fmla="*/ 64 w 635"/>
                <a:gd name="T25" fmla="*/ 144 h 795"/>
                <a:gd name="T26" fmla="*/ 94 w 635"/>
                <a:gd name="T27" fmla="*/ 124 h 795"/>
                <a:gd name="T28" fmla="*/ 101 w 635"/>
                <a:gd name="T29" fmla="*/ 80 h 795"/>
                <a:gd name="T30" fmla="*/ 94 w 635"/>
                <a:gd name="T31" fmla="*/ 35 h 795"/>
                <a:gd name="T32" fmla="*/ 64 w 635"/>
                <a:gd name="T33" fmla="*/ 16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83" name="Freeform 19"/>
            <p:cNvSpPr>
              <a:spLocks/>
            </p:cNvSpPr>
            <p:nvPr/>
          </p:nvSpPr>
          <p:spPr bwMode="gray">
            <a:xfrm>
              <a:off x="4657725" y="2777430"/>
              <a:ext cx="103188" cy="246063"/>
            </a:xfrm>
            <a:custGeom>
              <a:avLst/>
              <a:gdLst>
                <a:gd name="T0" fmla="*/ 0 w 326"/>
                <a:gd name="T1" fmla="*/ 155 h 775"/>
                <a:gd name="T2" fmla="*/ 0 w 326"/>
                <a:gd name="T3" fmla="*/ 7 h 775"/>
                <a:gd name="T4" fmla="*/ 65 w 326"/>
                <a:gd name="T5" fmla="*/ 0 h 775"/>
                <a:gd name="T6" fmla="*/ 65 w 326"/>
                <a:gd name="T7" fmla="*/ 16 h 775"/>
                <a:gd name="T8" fmla="*/ 26 w 326"/>
                <a:gd name="T9" fmla="*/ 19 h 775"/>
                <a:gd name="T10" fmla="*/ 26 w 326"/>
                <a:gd name="T11" fmla="*/ 155 h 775"/>
                <a:gd name="T12" fmla="*/ 0 w 326"/>
                <a:gd name="T13" fmla="*/ 155 h 7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84" name="Freeform 20"/>
            <p:cNvSpPr>
              <a:spLocks/>
            </p:cNvSpPr>
            <p:nvPr/>
          </p:nvSpPr>
          <p:spPr bwMode="gray">
            <a:xfrm>
              <a:off x="4806950" y="2777430"/>
              <a:ext cx="103188" cy="246063"/>
            </a:xfrm>
            <a:custGeom>
              <a:avLst/>
              <a:gdLst>
                <a:gd name="T0" fmla="*/ 0 w 326"/>
                <a:gd name="T1" fmla="*/ 155 h 775"/>
                <a:gd name="T2" fmla="*/ 0 w 326"/>
                <a:gd name="T3" fmla="*/ 7 h 775"/>
                <a:gd name="T4" fmla="*/ 65 w 326"/>
                <a:gd name="T5" fmla="*/ 0 h 775"/>
                <a:gd name="T6" fmla="*/ 65 w 326"/>
                <a:gd name="T7" fmla="*/ 16 h 775"/>
                <a:gd name="T8" fmla="*/ 26 w 326"/>
                <a:gd name="T9" fmla="*/ 19 h 775"/>
                <a:gd name="T10" fmla="*/ 26 w 326"/>
                <a:gd name="T11" fmla="*/ 155 h 775"/>
                <a:gd name="T12" fmla="*/ 0 w 326"/>
                <a:gd name="T13" fmla="*/ 155 h 7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85" name="Freeform 21"/>
            <p:cNvSpPr>
              <a:spLocks noEditPoints="1"/>
            </p:cNvSpPr>
            <p:nvPr/>
          </p:nvSpPr>
          <p:spPr bwMode="gray">
            <a:xfrm>
              <a:off x="4937125" y="2777430"/>
              <a:ext cx="201613" cy="252413"/>
            </a:xfrm>
            <a:custGeom>
              <a:avLst/>
              <a:gdLst>
                <a:gd name="T0" fmla="*/ 64 w 634"/>
                <a:gd name="T1" fmla="*/ 0 h 795"/>
                <a:gd name="T2" fmla="*/ 112 w 634"/>
                <a:gd name="T3" fmla="*/ 21 h 795"/>
                <a:gd name="T4" fmla="*/ 127 w 634"/>
                <a:gd name="T5" fmla="*/ 80 h 795"/>
                <a:gd name="T6" fmla="*/ 112 w 634"/>
                <a:gd name="T7" fmla="*/ 138 h 795"/>
                <a:gd name="T8" fmla="*/ 64 w 634"/>
                <a:gd name="T9" fmla="*/ 159 h 795"/>
                <a:gd name="T10" fmla="*/ 0 w 634"/>
                <a:gd name="T11" fmla="*/ 79 h 795"/>
                <a:gd name="T12" fmla="*/ 15 w 634"/>
                <a:gd name="T13" fmla="*/ 21 h 795"/>
                <a:gd name="T14" fmla="*/ 64 w 634"/>
                <a:gd name="T15" fmla="*/ 0 h 795"/>
                <a:gd name="T16" fmla="*/ 64 w 634"/>
                <a:gd name="T17" fmla="*/ 16 h 795"/>
                <a:gd name="T18" fmla="*/ 33 w 634"/>
                <a:gd name="T19" fmla="*/ 35 h 795"/>
                <a:gd name="T20" fmla="*/ 26 w 634"/>
                <a:gd name="T21" fmla="*/ 79 h 795"/>
                <a:gd name="T22" fmla="*/ 33 w 634"/>
                <a:gd name="T23" fmla="*/ 124 h 795"/>
                <a:gd name="T24" fmla="*/ 64 w 634"/>
                <a:gd name="T25" fmla="*/ 144 h 795"/>
                <a:gd name="T26" fmla="*/ 94 w 634"/>
                <a:gd name="T27" fmla="*/ 124 h 795"/>
                <a:gd name="T28" fmla="*/ 101 w 634"/>
                <a:gd name="T29" fmla="*/ 80 h 795"/>
                <a:gd name="T30" fmla="*/ 94 w 634"/>
                <a:gd name="T31" fmla="*/ 35 h 795"/>
                <a:gd name="T32" fmla="*/ 64 w 634"/>
                <a:gd name="T33" fmla="*/ 16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86" name="Freeform 22"/>
            <p:cNvSpPr>
              <a:spLocks/>
            </p:cNvSpPr>
            <p:nvPr/>
          </p:nvSpPr>
          <p:spPr bwMode="gray">
            <a:xfrm>
              <a:off x="5164138" y="2783780"/>
              <a:ext cx="309563" cy="239713"/>
            </a:xfrm>
            <a:custGeom>
              <a:avLst/>
              <a:gdLst>
                <a:gd name="T0" fmla="*/ 43 w 971"/>
                <a:gd name="T1" fmla="*/ 151 h 754"/>
                <a:gd name="T2" fmla="*/ 0 w 971"/>
                <a:gd name="T3" fmla="*/ 0 h 754"/>
                <a:gd name="T4" fmla="*/ 26 w 971"/>
                <a:gd name="T5" fmla="*/ 0 h 754"/>
                <a:gd name="T6" fmla="*/ 58 w 971"/>
                <a:gd name="T7" fmla="*/ 123 h 754"/>
                <a:gd name="T8" fmla="*/ 87 w 971"/>
                <a:gd name="T9" fmla="*/ 0 h 754"/>
                <a:gd name="T10" fmla="*/ 112 w 971"/>
                <a:gd name="T11" fmla="*/ 0 h 754"/>
                <a:gd name="T12" fmla="*/ 142 w 971"/>
                <a:gd name="T13" fmla="*/ 123 h 754"/>
                <a:gd name="T14" fmla="*/ 174 w 971"/>
                <a:gd name="T15" fmla="*/ 0 h 754"/>
                <a:gd name="T16" fmla="*/ 195 w 971"/>
                <a:gd name="T17" fmla="*/ 0 h 754"/>
                <a:gd name="T18" fmla="*/ 152 w 971"/>
                <a:gd name="T19" fmla="*/ 151 h 754"/>
                <a:gd name="T20" fmla="*/ 127 w 971"/>
                <a:gd name="T21" fmla="*/ 151 h 754"/>
                <a:gd name="T22" fmla="*/ 104 w 971"/>
                <a:gd name="T23" fmla="*/ 53 h 754"/>
                <a:gd name="T24" fmla="*/ 98 w 971"/>
                <a:gd name="T25" fmla="*/ 22 h 754"/>
                <a:gd name="T26" fmla="*/ 92 w 971"/>
                <a:gd name="T27" fmla="*/ 53 h 754"/>
                <a:gd name="T28" fmla="*/ 70 w 971"/>
                <a:gd name="T29" fmla="*/ 151 h 754"/>
                <a:gd name="T30" fmla="*/ 43 w 971"/>
                <a:gd name="T31" fmla="*/ 151 h 7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87" name="Freeform 23"/>
            <p:cNvSpPr>
              <a:spLocks/>
            </p:cNvSpPr>
            <p:nvPr/>
          </p:nvSpPr>
          <p:spPr bwMode="gray">
            <a:xfrm>
              <a:off x="5595938" y="2783780"/>
              <a:ext cx="307975" cy="239713"/>
            </a:xfrm>
            <a:custGeom>
              <a:avLst/>
              <a:gdLst>
                <a:gd name="T0" fmla="*/ 43 w 971"/>
                <a:gd name="T1" fmla="*/ 151 h 754"/>
                <a:gd name="T2" fmla="*/ 0 w 971"/>
                <a:gd name="T3" fmla="*/ 0 h 754"/>
                <a:gd name="T4" fmla="*/ 26 w 971"/>
                <a:gd name="T5" fmla="*/ 0 h 754"/>
                <a:gd name="T6" fmla="*/ 58 w 971"/>
                <a:gd name="T7" fmla="*/ 123 h 754"/>
                <a:gd name="T8" fmla="*/ 86 w 971"/>
                <a:gd name="T9" fmla="*/ 0 h 754"/>
                <a:gd name="T10" fmla="*/ 112 w 971"/>
                <a:gd name="T11" fmla="*/ 0 h 754"/>
                <a:gd name="T12" fmla="*/ 141 w 971"/>
                <a:gd name="T13" fmla="*/ 123 h 754"/>
                <a:gd name="T14" fmla="*/ 173 w 971"/>
                <a:gd name="T15" fmla="*/ 0 h 754"/>
                <a:gd name="T16" fmla="*/ 194 w 971"/>
                <a:gd name="T17" fmla="*/ 0 h 754"/>
                <a:gd name="T18" fmla="*/ 151 w 971"/>
                <a:gd name="T19" fmla="*/ 151 h 754"/>
                <a:gd name="T20" fmla="*/ 126 w 971"/>
                <a:gd name="T21" fmla="*/ 151 h 754"/>
                <a:gd name="T22" fmla="*/ 103 w 971"/>
                <a:gd name="T23" fmla="*/ 53 h 754"/>
                <a:gd name="T24" fmla="*/ 98 w 971"/>
                <a:gd name="T25" fmla="*/ 22 h 754"/>
                <a:gd name="T26" fmla="*/ 92 w 971"/>
                <a:gd name="T27" fmla="*/ 53 h 754"/>
                <a:gd name="T28" fmla="*/ 69 w 971"/>
                <a:gd name="T29" fmla="*/ 151 h 754"/>
                <a:gd name="T30" fmla="*/ 43 w 971"/>
                <a:gd name="T31" fmla="*/ 151 h 7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88" name="Freeform 24"/>
            <p:cNvSpPr>
              <a:spLocks noEditPoints="1"/>
            </p:cNvSpPr>
            <p:nvPr/>
          </p:nvSpPr>
          <p:spPr bwMode="gray">
            <a:xfrm>
              <a:off x="5945188" y="2696468"/>
              <a:ext cx="49213" cy="327025"/>
            </a:xfrm>
            <a:custGeom>
              <a:avLst/>
              <a:gdLst>
                <a:gd name="T0" fmla="*/ 16 w 157"/>
                <a:gd name="T1" fmla="*/ 0 h 1031"/>
                <a:gd name="T2" fmla="*/ 27 w 157"/>
                <a:gd name="T3" fmla="*/ 5 h 1031"/>
                <a:gd name="T4" fmla="*/ 31 w 157"/>
                <a:gd name="T5" fmla="*/ 16 h 1031"/>
                <a:gd name="T6" fmla="*/ 26 w 157"/>
                <a:gd name="T7" fmla="*/ 28 h 1031"/>
                <a:gd name="T8" fmla="*/ 15 w 157"/>
                <a:gd name="T9" fmla="*/ 32 h 1031"/>
                <a:gd name="T10" fmla="*/ 4 w 157"/>
                <a:gd name="T11" fmla="*/ 27 h 1031"/>
                <a:gd name="T12" fmla="*/ 0 w 157"/>
                <a:gd name="T13" fmla="*/ 16 h 1031"/>
                <a:gd name="T14" fmla="*/ 5 w 157"/>
                <a:gd name="T15" fmla="*/ 4 h 1031"/>
                <a:gd name="T16" fmla="*/ 16 w 157"/>
                <a:gd name="T17" fmla="*/ 0 h 1031"/>
                <a:gd name="T18" fmla="*/ 3 w 157"/>
                <a:gd name="T19" fmla="*/ 55 h 1031"/>
                <a:gd name="T20" fmla="*/ 28 w 157"/>
                <a:gd name="T21" fmla="*/ 55 h 1031"/>
                <a:gd name="T22" fmla="*/ 28 w 157"/>
                <a:gd name="T23" fmla="*/ 206 h 1031"/>
                <a:gd name="T24" fmla="*/ 3 w 157"/>
                <a:gd name="T25" fmla="*/ 206 h 1031"/>
                <a:gd name="T26" fmla="*/ 3 w 157"/>
                <a:gd name="T27" fmla="*/ 55 h 10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89" name="Freeform 25"/>
            <p:cNvSpPr>
              <a:spLocks/>
            </p:cNvSpPr>
            <p:nvPr/>
          </p:nvSpPr>
          <p:spPr bwMode="gray">
            <a:xfrm>
              <a:off x="6064250" y="2718693"/>
              <a:ext cx="106363" cy="304800"/>
            </a:xfrm>
            <a:custGeom>
              <a:avLst/>
              <a:gdLst>
                <a:gd name="T0" fmla="*/ 0 w 332"/>
                <a:gd name="T1" fmla="*/ 0 h 958"/>
                <a:gd name="T2" fmla="*/ 26 w 332"/>
                <a:gd name="T3" fmla="*/ 0 h 958"/>
                <a:gd name="T4" fmla="*/ 26 w 332"/>
                <a:gd name="T5" fmla="*/ 41 h 958"/>
                <a:gd name="T6" fmla="*/ 67 w 332"/>
                <a:gd name="T7" fmla="*/ 41 h 958"/>
                <a:gd name="T8" fmla="*/ 67 w 332"/>
                <a:gd name="T9" fmla="*/ 57 h 958"/>
                <a:gd name="T10" fmla="*/ 26 w 332"/>
                <a:gd name="T11" fmla="*/ 57 h 958"/>
                <a:gd name="T12" fmla="*/ 26 w 332"/>
                <a:gd name="T13" fmla="*/ 137 h 958"/>
                <a:gd name="T14" fmla="*/ 33 w 332"/>
                <a:gd name="T15" fmla="*/ 168 h 958"/>
                <a:gd name="T16" fmla="*/ 47 w 332"/>
                <a:gd name="T17" fmla="*/ 175 h 958"/>
                <a:gd name="T18" fmla="*/ 58 w 332"/>
                <a:gd name="T19" fmla="*/ 175 h 958"/>
                <a:gd name="T20" fmla="*/ 67 w 332"/>
                <a:gd name="T21" fmla="*/ 175 h 958"/>
                <a:gd name="T22" fmla="*/ 67 w 332"/>
                <a:gd name="T23" fmla="*/ 192 h 958"/>
                <a:gd name="T24" fmla="*/ 53 w 332"/>
                <a:gd name="T25" fmla="*/ 192 h 958"/>
                <a:gd name="T26" fmla="*/ 27 w 332"/>
                <a:gd name="T27" fmla="*/ 189 h 958"/>
                <a:gd name="T28" fmla="*/ 2 w 332"/>
                <a:gd name="T29" fmla="*/ 164 h 958"/>
                <a:gd name="T30" fmla="*/ 0 w 332"/>
                <a:gd name="T31" fmla="*/ 134 h 958"/>
                <a:gd name="T32" fmla="*/ 0 w 332"/>
                <a:gd name="T33" fmla="*/ 0 h 9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90" name="Freeform 26"/>
            <p:cNvSpPr>
              <a:spLocks/>
            </p:cNvSpPr>
            <p:nvPr/>
          </p:nvSpPr>
          <p:spPr bwMode="gray">
            <a:xfrm>
              <a:off x="6219825" y="2663130"/>
              <a:ext cx="180975" cy="360363"/>
            </a:xfrm>
            <a:custGeom>
              <a:avLst/>
              <a:gdLst>
                <a:gd name="T0" fmla="*/ 0 w 572"/>
                <a:gd name="T1" fmla="*/ 227 h 1136"/>
                <a:gd name="T2" fmla="*/ 0 w 572"/>
                <a:gd name="T3" fmla="*/ 0 h 1136"/>
                <a:gd name="T4" fmla="*/ 26 w 572"/>
                <a:gd name="T5" fmla="*/ 0 h 1136"/>
                <a:gd name="T6" fmla="*/ 26 w 572"/>
                <a:gd name="T7" fmla="*/ 80 h 1136"/>
                <a:gd name="T8" fmla="*/ 64 w 572"/>
                <a:gd name="T9" fmla="*/ 72 h 1136"/>
                <a:gd name="T10" fmla="*/ 109 w 572"/>
                <a:gd name="T11" fmla="*/ 96 h 1136"/>
                <a:gd name="T12" fmla="*/ 114 w 572"/>
                <a:gd name="T13" fmla="*/ 134 h 1136"/>
                <a:gd name="T14" fmla="*/ 114 w 572"/>
                <a:gd name="T15" fmla="*/ 227 h 1136"/>
                <a:gd name="T16" fmla="*/ 88 w 572"/>
                <a:gd name="T17" fmla="*/ 227 h 1136"/>
                <a:gd name="T18" fmla="*/ 88 w 572"/>
                <a:gd name="T19" fmla="*/ 130 h 1136"/>
                <a:gd name="T20" fmla="*/ 84 w 572"/>
                <a:gd name="T21" fmla="*/ 100 h 1136"/>
                <a:gd name="T22" fmla="*/ 61 w 572"/>
                <a:gd name="T23" fmla="*/ 88 h 1136"/>
                <a:gd name="T24" fmla="*/ 26 w 572"/>
                <a:gd name="T25" fmla="*/ 97 h 1136"/>
                <a:gd name="T26" fmla="*/ 26 w 572"/>
                <a:gd name="T27" fmla="*/ 227 h 1136"/>
                <a:gd name="T28" fmla="*/ 0 w 572"/>
                <a:gd name="T29" fmla="*/ 227 h 1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91" name="Freeform 27"/>
            <p:cNvSpPr>
              <a:spLocks/>
            </p:cNvSpPr>
            <p:nvPr/>
          </p:nvSpPr>
          <p:spPr bwMode="gray">
            <a:xfrm>
              <a:off x="6553200" y="2783780"/>
              <a:ext cx="200025" cy="35401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92" name="Freeform 28"/>
            <p:cNvSpPr>
              <a:spLocks noEditPoints="1"/>
            </p:cNvSpPr>
            <p:nvPr/>
          </p:nvSpPr>
          <p:spPr bwMode="gray">
            <a:xfrm>
              <a:off x="6778625" y="2777430"/>
              <a:ext cx="201613" cy="252413"/>
            </a:xfrm>
            <a:custGeom>
              <a:avLst/>
              <a:gdLst>
                <a:gd name="T0" fmla="*/ 64 w 634"/>
                <a:gd name="T1" fmla="*/ 0 h 795"/>
                <a:gd name="T2" fmla="*/ 112 w 634"/>
                <a:gd name="T3" fmla="*/ 21 h 795"/>
                <a:gd name="T4" fmla="*/ 127 w 634"/>
                <a:gd name="T5" fmla="*/ 80 h 795"/>
                <a:gd name="T6" fmla="*/ 112 w 634"/>
                <a:gd name="T7" fmla="*/ 138 h 795"/>
                <a:gd name="T8" fmla="*/ 64 w 634"/>
                <a:gd name="T9" fmla="*/ 159 h 795"/>
                <a:gd name="T10" fmla="*/ 0 w 634"/>
                <a:gd name="T11" fmla="*/ 79 h 795"/>
                <a:gd name="T12" fmla="*/ 15 w 634"/>
                <a:gd name="T13" fmla="*/ 21 h 795"/>
                <a:gd name="T14" fmla="*/ 64 w 634"/>
                <a:gd name="T15" fmla="*/ 0 h 795"/>
                <a:gd name="T16" fmla="*/ 64 w 634"/>
                <a:gd name="T17" fmla="*/ 16 h 795"/>
                <a:gd name="T18" fmla="*/ 33 w 634"/>
                <a:gd name="T19" fmla="*/ 35 h 795"/>
                <a:gd name="T20" fmla="*/ 26 w 634"/>
                <a:gd name="T21" fmla="*/ 79 h 795"/>
                <a:gd name="T22" fmla="*/ 33 w 634"/>
                <a:gd name="T23" fmla="*/ 124 h 795"/>
                <a:gd name="T24" fmla="*/ 64 w 634"/>
                <a:gd name="T25" fmla="*/ 144 h 795"/>
                <a:gd name="T26" fmla="*/ 94 w 634"/>
                <a:gd name="T27" fmla="*/ 124 h 795"/>
                <a:gd name="T28" fmla="*/ 101 w 634"/>
                <a:gd name="T29" fmla="*/ 80 h 795"/>
                <a:gd name="T30" fmla="*/ 94 w 634"/>
                <a:gd name="T31" fmla="*/ 35 h 795"/>
                <a:gd name="T32" fmla="*/ 64 w 634"/>
                <a:gd name="T33" fmla="*/ 16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93" name="Freeform 29"/>
            <p:cNvSpPr>
              <a:spLocks/>
            </p:cNvSpPr>
            <p:nvPr/>
          </p:nvSpPr>
          <p:spPr bwMode="gray">
            <a:xfrm>
              <a:off x="7037388" y="2783780"/>
              <a:ext cx="174625" cy="246063"/>
            </a:xfrm>
            <a:custGeom>
              <a:avLst/>
              <a:gdLst>
                <a:gd name="T0" fmla="*/ 0 w 550"/>
                <a:gd name="T1" fmla="*/ 0 h 774"/>
                <a:gd name="T2" fmla="*/ 26 w 550"/>
                <a:gd name="T3" fmla="*/ 0 h 774"/>
                <a:gd name="T4" fmla="*/ 26 w 550"/>
                <a:gd name="T5" fmla="*/ 93 h 774"/>
                <a:gd name="T6" fmla="*/ 30 w 550"/>
                <a:gd name="T7" fmla="*/ 127 h 774"/>
                <a:gd name="T8" fmla="*/ 41 w 550"/>
                <a:gd name="T9" fmla="*/ 137 h 774"/>
                <a:gd name="T10" fmla="*/ 58 w 550"/>
                <a:gd name="T11" fmla="*/ 140 h 774"/>
                <a:gd name="T12" fmla="*/ 84 w 550"/>
                <a:gd name="T13" fmla="*/ 136 h 774"/>
                <a:gd name="T14" fmla="*/ 84 w 550"/>
                <a:gd name="T15" fmla="*/ 0 h 774"/>
                <a:gd name="T16" fmla="*/ 110 w 550"/>
                <a:gd name="T17" fmla="*/ 0 h 774"/>
                <a:gd name="T18" fmla="*/ 110 w 550"/>
                <a:gd name="T19" fmla="*/ 149 h 774"/>
                <a:gd name="T20" fmla="*/ 56 w 550"/>
                <a:gd name="T21" fmla="*/ 155 h 774"/>
                <a:gd name="T22" fmla="*/ 18 w 550"/>
                <a:gd name="T23" fmla="*/ 147 h 774"/>
                <a:gd name="T24" fmla="*/ 1 w 550"/>
                <a:gd name="T25" fmla="*/ 119 h 774"/>
                <a:gd name="T26" fmla="*/ 0 w 550"/>
                <a:gd name="T27" fmla="*/ 95 h 774"/>
                <a:gd name="T28" fmla="*/ 0 w 550"/>
                <a:gd name="T29" fmla="*/ 0 h 7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94" name="Freeform 30"/>
            <p:cNvSpPr>
              <a:spLocks/>
            </p:cNvSpPr>
            <p:nvPr/>
          </p:nvSpPr>
          <p:spPr bwMode="gray">
            <a:xfrm>
              <a:off x="3935413" y="580329"/>
              <a:ext cx="787400" cy="608013"/>
            </a:xfrm>
            <a:custGeom>
              <a:avLst/>
              <a:gdLst>
                <a:gd name="T0" fmla="*/ 201 w 2477"/>
                <a:gd name="T1" fmla="*/ 160 h 1913"/>
                <a:gd name="T2" fmla="*/ 126 w 2477"/>
                <a:gd name="T3" fmla="*/ 135 h 1913"/>
                <a:gd name="T4" fmla="*/ 0 w 2477"/>
                <a:gd name="T5" fmla="*/ 259 h 1913"/>
                <a:gd name="T6" fmla="*/ 126 w 2477"/>
                <a:gd name="T7" fmla="*/ 383 h 1913"/>
                <a:gd name="T8" fmla="*/ 221 w 2477"/>
                <a:gd name="T9" fmla="*/ 340 h 1913"/>
                <a:gd name="T10" fmla="*/ 221 w 2477"/>
                <a:gd name="T11" fmla="*/ 271 h 1913"/>
                <a:gd name="T12" fmla="*/ 162 w 2477"/>
                <a:gd name="T13" fmla="*/ 329 h 1913"/>
                <a:gd name="T14" fmla="*/ 126 w 2477"/>
                <a:gd name="T15" fmla="*/ 337 h 1913"/>
                <a:gd name="T16" fmla="*/ 47 w 2477"/>
                <a:gd name="T17" fmla="*/ 259 h 1913"/>
                <a:gd name="T18" fmla="*/ 126 w 2477"/>
                <a:gd name="T19" fmla="*/ 181 h 1913"/>
                <a:gd name="T20" fmla="*/ 181 w 2477"/>
                <a:gd name="T21" fmla="*/ 204 h 1913"/>
                <a:gd name="T22" fmla="*/ 229 w 2477"/>
                <a:gd name="T23" fmla="*/ 260 h 1913"/>
                <a:gd name="T24" fmla="*/ 342 w 2477"/>
                <a:gd name="T25" fmla="*/ 309 h 1913"/>
                <a:gd name="T26" fmla="*/ 496 w 2477"/>
                <a:gd name="T27" fmla="*/ 156 h 1913"/>
                <a:gd name="T28" fmla="*/ 342 w 2477"/>
                <a:gd name="T29" fmla="*/ 0 h 1913"/>
                <a:gd name="T30" fmla="*/ 221 w 2477"/>
                <a:gd name="T31" fmla="*/ 62 h 1913"/>
                <a:gd name="T32" fmla="*/ 221 w 2477"/>
                <a:gd name="T33" fmla="*/ 154 h 1913"/>
                <a:gd name="T34" fmla="*/ 342 w 2477"/>
                <a:gd name="T35" fmla="*/ 49 h 1913"/>
                <a:gd name="T36" fmla="*/ 448 w 2477"/>
                <a:gd name="T37" fmla="*/ 156 h 1913"/>
                <a:gd name="T38" fmla="*/ 342 w 2477"/>
                <a:gd name="T39" fmla="*/ 261 h 1913"/>
                <a:gd name="T40" fmla="*/ 273 w 2477"/>
                <a:gd name="T41" fmla="*/ 236 h 1913"/>
                <a:gd name="T42" fmla="*/ 201 w 2477"/>
                <a:gd name="T43" fmla="*/ 160 h 19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95" name="Freeform 31"/>
            <p:cNvSpPr>
              <a:spLocks/>
            </p:cNvSpPr>
            <p:nvPr/>
          </p:nvSpPr>
          <p:spPr bwMode="gray">
            <a:xfrm>
              <a:off x="2652713" y="1242316"/>
              <a:ext cx="539750" cy="882649"/>
            </a:xfrm>
            <a:custGeom>
              <a:avLst/>
              <a:gdLst>
                <a:gd name="T0" fmla="*/ 0 w 1700"/>
                <a:gd name="T1" fmla="*/ 0 h 2777"/>
                <a:gd name="T2" fmla="*/ 340 w 1700"/>
                <a:gd name="T3" fmla="*/ 0 h 2777"/>
                <a:gd name="T4" fmla="*/ 340 w 1700"/>
                <a:gd name="T5" fmla="*/ 95 h 2777"/>
                <a:gd name="T6" fmla="*/ 286 w 1700"/>
                <a:gd name="T7" fmla="*/ 57 h 2777"/>
                <a:gd name="T8" fmla="*/ 128 w 1700"/>
                <a:gd name="T9" fmla="*/ 57 h 2777"/>
                <a:gd name="T10" fmla="*/ 128 w 1700"/>
                <a:gd name="T11" fmla="*/ 221 h 2777"/>
                <a:gd name="T12" fmla="*/ 299 w 1700"/>
                <a:gd name="T13" fmla="*/ 221 h 2777"/>
                <a:gd name="T14" fmla="*/ 299 w 1700"/>
                <a:gd name="T15" fmla="*/ 308 h 2777"/>
                <a:gd name="T16" fmla="*/ 252 w 1700"/>
                <a:gd name="T17" fmla="*/ 280 h 2777"/>
                <a:gd name="T18" fmla="*/ 128 w 1700"/>
                <a:gd name="T19" fmla="*/ 280 h 2777"/>
                <a:gd name="T20" fmla="*/ 128 w 1700"/>
                <a:gd name="T21" fmla="*/ 504 h 2777"/>
                <a:gd name="T22" fmla="*/ 164 w 1700"/>
                <a:gd name="T23" fmla="*/ 556 h 2777"/>
                <a:gd name="T24" fmla="*/ 2 w 1700"/>
                <a:gd name="T25" fmla="*/ 556 h 2777"/>
                <a:gd name="T26" fmla="*/ 36 w 1700"/>
                <a:gd name="T27" fmla="*/ 504 h 2777"/>
                <a:gd name="T28" fmla="*/ 36 w 1700"/>
                <a:gd name="T29" fmla="*/ 58 h 2777"/>
                <a:gd name="T30" fmla="*/ 0 w 1700"/>
                <a:gd name="T31" fmla="*/ 0 h 27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96" name="Freeform 32"/>
            <p:cNvSpPr>
              <a:spLocks/>
            </p:cNvSpPr>
            <p:nvPr/>
          </p:nvSpPr>
          <p:spPr bwMode="gray">
            <a:xfrm>
              <a:off x="3929063" y="1242317"/>
              <a:ext cx="355600" cy="1230313"/>
            </a:xfrm>
            <a:custGeom>
              <a:avLst/>
              <a:gdLst>
                <a:gd name="T0" fmla="*/ 51 w 1123"/>
                <a:gd name="T1" fmla="*/ 0 h 3872"/>
                <a:gd name="T2" fmla="*/ 224 w 1123"/>
                <a:gd name="T3" fmla="*/ 0 h 3872"/>
                <a:gd name="T4" fmla="*/ 185 w 1123"/>
                <a:gd name="T5" fmla="*/ 48 h 3872"/>
                <a:gd name="T6" fmla="*/ 185 w 1123"/>
                <a:gd name="T7" fmla="*/ 570 h 3872"/>
                <a:gd name="T8" fmla="*/ 0 w 1123"/>
                <a:gd name="T9" fmla="*/ 774 h 3872"/>
                <a:gd name="T10" fmla="*/ 88 w 1123"/>
                <a:gd name="T11" fmla="*/ 570 h 3872"/>
                <a:gd name="T12" fmla="*/ 88 w 1123"/>
                <a:gd name="T13" fmla="*/ 48 h 3872"/>
                <a:gd name="T14" fmla="*/ 51 w 1123"/>
                <a:gd name="T15" fmla="*/ 0 h 38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97" name="Freeform 33"/>
            <p:cNvSpPr>
              <a:spLocks/>
            </p:cNvSpPr>
            <p:nvPr/>
          </p:nvSpPr>
          <p:spPr bwMode="gray">
            <a:xfrm>
              <a:off x="4322763" y="1242317"/>
              <a:ext cx="276226" cy="882649"/>
            </a:xfrm>
            <a:custGeom>
              <a:avLst/>
              <a:gdLst>
                <a:gd name="T0" fmla="*/ 0 w 868"/>
                <a:gd name="T1" fmla="*/ 0 h 2778"/>
                <a:gd name="T2" fmla="*/ 174 w 868"/>
                <a:gd name="T3" fmla="*/ 0 h 2778"/>
                <a:gd name="T4" fmla="*/ 135 w 868"/>
                <a:gd name="T5" fmla="*/ 49 h 2778"/>
                <a:gd name="T6" fmla="*/ 135 w 868"/>
                <a:gd name="T7" fmla="*/ 503 h 2778"/>
                <a:gd name="T8" fmla="*/ 174 w 868"/>
                <a:gd name="T9" fmla="*/ 556 h 2778"/>
                <a:gd name="T10" fmla="*/ 0 w 868"/>
                <a:gd name="T11" fmla="*/ 556 h 2778"/>
                <a:gd name="T12" fmla="*/ 39 w 868"/>
                <a:gd name="T13" fmla="*/ 503 h 2778"/>
                <a:gd name="T14" fmla="*/ 39 w 868"/>
                <a:gd name="T15" fmla="*/ 49 h 2778"/>
                <a:gd name="T16" fmla="*/ 0 w 868"/>
                <a:gd name="T17" fmla="*/ 0 h 27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98" name="Freeform 34"/>
            <p:cNvSpPr>
              <a:spLocks/>
            </p:cNvSpPr>
            <p:nvPr/>
          </p:nvSpPr>
          <p:spPr bwMode="gray">
            <a:xfrm>
              <a:off x="4600575" y="1242317"/>
              <a:ext cx="660400" cy="882649"/>
            </a:xfrm>
            <a:custGeom>
              <a:avLst/>
              <a:gdLst>
                <a:gd name="T0" fmla="*/ 34 w 2079"/>
                <a:gd name="T1" fmla="*/ 0 h 2777"/>
                <a:gd name="T2" fmla="*/ 416 w 2079"/>
                <a:gd name="T3" fmla="*/ 0 h 2777"/>
                <a:gd name="T4" fmla="*/ 384 w 2079"/>
                <a:gd name="T5" fmla="*/ 101 h 2777"/>
                <a:gd name="T6" fmla="*/ 337 w 2079"/>
                <a:gd name="T7" fmla="*/ 59 h 2777"/>
                <a:gd name="T8" fmla="*/ 258 w 2079"/>
                <a:gd name="T9" fmla="*/ 59 h 2777"/>
                <a:gd name="T10" fmla="*/ 258 w 2079"/>
                <a:gd name="T11" fmla="*/ 504 h 2777"/>
                <a:gd name="T12" fmla="*/ 295 w 2079"/>
                <a:gd name="T13" fmla="*/ 556 h 2777"/>
                <a:gd name="T14" fmla="*/ 125 w 2079"/>
                <a:gd name="T15" fmla="*/ 556 h 2777"/>
                <a:gd name="T16" fmla="*/ 162 w 2079"/>
                <a:gd name="T17" fmla="*/ 504 h 2777"/>
                <a:gd name="T18" fmla="*/ 162 w 2079"/>
                <a:gd name="T19" fmla="*/ 59 h 2777"/>
                <a:gd name="T20" fmla="*/ 66 w 2079"/>
                <a:gd name="T21" fmla="*/ 59 h 2777"/>
                <a:gd name="T22" fmla="*/ 0 w 2079"/>
                <a:gd name="T23" fmla="*/ 110 h 2777"/>
                <a:gd name="T24" fmla="*/ 34 w 2079"/>
                <a:gd name="T25" fmla="*/ 0 h 2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99" name="Freeform 35"/>
            <p:cNvSpPr>
              <a:spLocks/>
            </p:cNvSpPr>
            <p:nvPr/>
          </p:nvSpPr>
          <p:spPr bwMode="gray">
            <a:xfrm>
              <a:off x="5800726" y="1242317"/>
              <a:ext cx="738188" cy="895350"/>
            </a:xfrm>
            <a:custGeom>
              <a:avLst/>
              <a:gdLst>
                <a:gd name="T0" fmla="*/ 298 w 2324"/>
                <a:gd name="T1" fmla="*/ 0 h 2820"/>
                <a:gd name="T2" fmla="*/ 465 w 2324"/>
                <a:gd name="T3" fmla="*/ 0 h 2820"/>
                <a:gd name="T4" fmla="*/ 429 w 2324"/>
                <a:gd name="T5" fmla="*/ 49 h 2820"/>
                <a:gd name="T6" fmla="*/ 429 w 2324"/>
                <a:gd name="T7" fmla="*/ 385 h 2820"/>
                <a:gd name="T8" fmla="*/ 237 w 2324"/>
                <a:gd name="T9" fmla="*/ 564 h 2820"/>
                <a:gd name="T10" fmla="*/ 37 w 2324"/>
                <a:gd name="T11" fmla="*/ 385 h 2820"/>
                <a:gd name="T12" fmla="*/ 37 w 2324"/>
                <a:gd name="T13" fmla="*/ 49 h 2820"/>
                <a:gd name="T14" fmla="*/ 0 w 2324"/>
                <a:gd name="T15" fmla="*/ 0 h 2820"/>
                <a:gd name="T16" fmla="*/ 172 w 2324"/>
                <a:gd name="T17" fmla="*/ 0 h 2820"/>
                <a:gd name="T18" fmla="*/ 134 w 2324"/>
                <a:gd name="T19" fmla="*/ 49 h 2820"/>
                <a:gd name="T20" fmla="*/ 134 w 2324"/>
                <a:gd name="T21" fmla="*/ 385 h 2820"/>
                <a:gd name="T22" fmla="*/ 237 w 2324"/>
                <a:gd name="T23" fmla="*/ 504 h 2820"/>
                <a:gd name="T24" fmla="*/ 336 w 2324"/>
                <a:gd name="T25" fmla="*/ 385 h 2820"/>
                <a:gd name="T26" fmla="*/ 336 w 2324"/>
                <a:gd name="T27" fmla="*/ 49 h 2820"/>
                <a:gd name="T28" fmla="*/ 298 w 2324"/>
                <a:gd name="T29" fmla="*/ 0 h 28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100" name="Freeform 36"/>
            <p:cNvSpPr>
              <a:spLocks/>
            </p:cNvSpPr>
            <p:nvPr/>
          </p:nvSpPr>
          <p:spPr bwMode="gray">
            <a:xfrm>
              <a:off x="3217863" y="1242316"/>
              <a:ext cx="744538" cy="898525"/>
            </a:xfrm>
            <a:custGeom>
              <a:avLst/>
              <a:gdLst>
                <a:gd name="T0" fmla="*/ 299 w 2347"/>
                <a:gd name="T1" fmla="*/ 0 h 2827"/>
                <a:gd name="T2" fmla="*/ 469 w 2347"/>
                <a:gd name="T3" fmla="*/ 0 h 2827"/>
                <a:gd name="T4" fmla="*/ 433 w 2347"/>
                <a:gd name="T5" fmla="*/ 49 h 2827"/>
                <a:gd name="T6" fmla="*/ 433 w 2347"/>
                <a:gd name="T7" fmla="*/ 385 h 2827"/>
                <a:gd name="T8" fmla="*/ 235 w 2347"/>
                <a:gd name="T9" fmla="*/ 566 h 2827"/>
                <a:gd name="T10" fmla="*/ 35 w 2347"/>
                <a:gd name="T11" fmla="*/ 385 h 2827"/>
                <a:gd name="T12" fmla="*/ 35 w 2347"/>
                <a:gd name="T13" fmla="*/ 49 h 2827"/>
                <a:gd name="T14" fmla="*/ 0 w 2347"/>
                <a:gd name="T15" fmla="*/ 0 h 2827"/>
                <a:gd name="T16" fmla="*/ 172 w 2347"/>
                <a:gd name="T17" fmla="*/ 0 h 2827"/>
                <a:gd name="T18" fmla="*/ 132 w 2347"/>
                <a:gd name="T19" fmla="*/ 49 h 2827"/>
                <a:gd name="T20" fmla="*/ 132 w 2347"/>
                <a:gd name="T21" fmla="*/ 385 h 2827"/>
                <a:gd name="T22" fmla="*/ 235 w 2347"/>
                <a:gd name="T23" fmla="*/ 506 h 2827"/>
                <a:gd name="T24" fmla="*/ 335 w 2347"/>
                <a:gd name="T25" fmla="*/ 385 h 2827"/>
                <a:gd name="T26" fmla="*/ 336 w 2347"/>
                <a:gd name="T27" fmla="*/ 49 h 2827"/>
                <a:gd name="T28" fmla="*/ 299 w 2347"/>
                <a:gd name="T29" fmla="*/ 0 h 28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sp>
          <p:nvSpPr>
            <p:cNvPr id="101" name="Freeform 37"/>
            <p:cNvSpPr>
              <a:spLocks/>
            </p:cNvSpPr>
            <p:nvPr/>
          </p:nvSpPr>
          <p:spPr bwMode="gray">
            <a:xfrm>
              <a:off x="5230813" y="1224854"/>
              <a:ext cx="568325" cy="915988"/>
            </a:xfrm>
            <a:custGeom>
              <a:avLst/>
              <a:gdLst>
                <a:gd name="T0" fmla="*/ 308 w 1788"/>
                <a:gd name="T1" fmla="*/ 100 h 2885"/>
                <a:gd name="T2" fmla="*/ 214 w 1788"/>
                <a:gd name="T3" fmla="*/ 58 h 2885"/>
                <a:gd name="T4" fmla="*/ 106 w 1788"/>
                <a:gd name="T5" fmla="*/ 142 h 2885"/>
                <a:gd name="T6" fmla="*/ 209 w 1788"/>
                <a:gd name="T7" fmla="*/ 246 h 2885"/>
                <a:gd name="T8" fmla="*/ 358 w 1788"/>
                <a:gd name="T9" fmla="*/ 413 h 2885"/>
                <a:gd name="T10" fmla="*/ 136 w 1788"/>
                <a:gd name="T11" fmla="*/ 577 h 2885"/>
                <a:gd name="T12" fmla="*/ 32 w 1788"/>
                <a:gd name="T13" fmla="*/ 563 h 2885"/>
                <a:gd name="T14" fmla="*/ 0 w 1788"/>
                <a:gd name="T15" fmla="*/ 456 h 2885"/>
                <a:gd name="T16" fmla="*/ 138 w 1788"/>
                <a:gd name="T17" fmla="*/ 516 h 2885"/>
                <a:gd name="T18" fmla="*/ 262 w 1788"/>
                <a:gd name="T19" fmla="*/ 425 h 2885"/>
                <a:gd name="T20" fmla="*/ 10 w 1788"/>
                <a:gd name="T21" fmla="*/ 153 h 2885"/>
                <a:gd name="T22" fmla="*/ 204 w 1788"/>
                <a:gd name="T23" fmla="*/ 0 h 2885"/>
                <a:gd name="T24" fmla="*/ 308 w 1788"/>
                <a:gd name="T25" fmla="*/ 14 h 2885"/>
                <a:gd name="T26" fmla="*/ 308 w 1788"/>
                <a:gd name="T27" fmla="*/ 100 h 28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63"/>
            </a:p>
          </p:txBody>
        </p:sp>
      </p:grpSp>
    </p:spTree>
    <p:extLst>
      <p:ext uri="{BB962C8B-B14F-4D97-AF65-F5344CB8AC3E}">
        <p14:creationId xmlns:p14="http://schemas.microsoft.com/office/powerpoint/2010/main" val="1057531026"/>
      </p:ext>
    </p:extLst>
  </p:cSld>
  <p:clrMapOvr>
    <a:masterClrMapping/>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Master">
    <p:spTree>
      <p:nvGrpSpPr>
        <p:cNvPr id="1" name=""/>
        <p:cNvGrpSpPr/>
        <p:nvPr/>
      </p:nvGrpSpPr>
      <p:grpSpPr>
        <a:xfrm>
          <a:off x="0" y="0"/>
          <a:ext cx="0" cy="0"/>
          <a:chOff x="0" y="0"/>
          <a:chExt cx="0" cy="0"/>
        </a:xfrm>
      </p:grpSpPr>
      <p:pic>
        <p:nvPicPr>
          <p:cNvPr id="1647691" name="Picture 75" descr="A4横表紙赤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77825" y="271463"/>
            <a:ext cx="9144000" cy="4422775"/>
          </a:xfrm>
          <a:prstGeom prst="rect">
            <a:avLst/>
          </a:prstGeom>
          <a:noFill/>
          <a:extLst>
            <a:ext uri="{909E8E84-426E-40DD-AFC4-6F175D3DCCD1}">
              <a14:hiddenFill xmlns:a14="http://schemas.microsoft.com/office/drawing/2010/main">
                <a:solidFill>
                  <a:srgbClr val="FFFFFF"/>
                </a:solidFill>
              </a14:hiddenFill>
            </a:ext>
          </a:extLst>
        </p:spPr>
      </p:pic>
      <p:grpSp>
        <p:nvGrpSpPr>
          <p:cNvPr id="1647692" name="Group 76"/>
          <p:cNvGrpSpPr>
            <a:grpSpLocks noChangeAspect="1"/>
          </p:cNvGrpSpPr>
          <p:nvPr userDrawn="1"/>
        </p:nvGrpSpPr>
        <p:grpSpPr bwMode="auto">
          <a:xfrm>
            <a:off x="7683500" y="454025"/>
            <a:ext cx="1652588" cy="923925"/>
            <a:chOff x="4840" y="286"/>
            <a:chExt cx="1041" cy="582"/>
          </a:xfrm>
        </p:grpSpPr>
        <p:sp>
          <p:nvSpPr>
            <p:cNvPr id="1647693" name="AutoShape 77"/>
            <p:cNvSpPr>
              <a:spLocks noChangeAspect="1" noChangeArrowheads="1" noTextEdit="1"/>
            </p:cNvSpPr>
            <p:nvPr userDrawn="1"/>
          </p:nvSpPr>
          <p:spPr bwMode="gray">
            <a:xfrm>
              <a:off x="4840" y="286"/>
              <a:ext cx="1041"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47694" name="Freeform 78"/>
            <p:cNvSpPr>
              <a:spLocks/>
            </p:cNvSpPr>
            <p:nvPr userDrawn="1"/>
          </p:nvSpPr>
          <p:spPr bwMode="gray">
            <a:xfrm>
              <a:off x="4891" y="775"/>
              <a:ext cx="26" cy="43"/>
            </a:xfrm>
            <a:custGeom>
              <a:avLst/>
              <a:gdLst>
                <a:gd name="T0" fmla="*/ 0 w 43"/>
                <a:gd name="T1" fmla="*/ 68 h 71"/>
                <a:gd name="T2" fmla="*/ 0 w 43"/>
                <a:gd name="T3" fmla="*/ 60 h 71"/>
                <a:gd name="T4" fmla="*/ 17 w 43"/>
                <a:gd name="T5" fmla="*/ 64 h 71"/>
                <a:gd name="T6" fmla="*/ 33 w 43"/>
                <a:gd name="T7" fmla="*/ 53 h 71"/>
                <a:gd name="T8" fmla="*/ 31 w 43"/>
                <a:gd name="T9" fmla="*/ 46 h 71"/>
                <a:gd name="T10" fmla="*/ 26 w 43"/>
                <a:gd name="T11" fmla="*/ 42 h 71"/>
                <a:gd name="T12" fmla="*/ 19 w 43"/>
                <a:gd name="T13" fmla="*/ 39 h 71"/>
                <a:gd name="T14" fmla="*/ 6 w 43"/>
                <a:gd name="T15" fmla="*/ 30 h 71"/>
                <a:gd name="T16" fmla="*/ 1 w 43"/>
                <a:gd name="T17" fmla="*/ 18 h 71"/>
                <a:gd name="T18" fmla="*/ 9 w 43"/>
                <a:gd name="T19" fmla="*/ 4 h 71"/>
                <a:gd name="T20" fmla="*/ 24 w 43"/>
                <a:gd name="T21" fmla="*/ 0 h 71"/>
                <a:gd name="T22" fmla="*/ 39 w 43"/>
                <a:gd name="T23" fmla="*/ 2 h 71"/>
                <a:gd name="T24" fmla="*/ 39 w 43"/>
                <a:gd name="T25" fmla="*/ 10 h 71"/>
                <a:gd name="T26" fmla="*/ 25 w 43"/>
                <a:gd name="T27" fmla="*/ 7 h 71"/>
                <a:gd name="T28" fmla="*/ 15 w 43"/>
                <a:gd name="T29" fmla="*/ 9 h 71"/>
                <a:gd name="T30" fmla="*/ 11 w 43"/>
                <a:gd name="T31" fmla="*/ 16 h 71"/>
                <a:gd name="T32" fmla="*/ 14 w 43"/>
                <a:gd name="T33" fmla="*/ 23 h 71"/>
                <a:gd name="T34" fmla="*/ 26 w 43"/>
                <a:gd name="T35" fmla="*/ 31 h 71"/>
                <a:gd name="T36" fmla="*/ 35 w 43"/>
                <a:gd name="T37" fmla="*/ 36 h 71"/>
                <a:gd name="T38" fmla="*/ 42 w 43"/>
                <a:gd name="T39" fmla="*/ 43 h 71"/>
                <a:gd name="T40" fmla="*/ 43 w 43"/>
                <a:gd name="T41" fmla="*/ 52 h 71"/>
                <a:gd name="T42" fmla="*/ 17 w 43"/>
                <a:gd name="T43" fmla="*/ 71 h 71"/>
                <a:gd name="T44" fmla="*/ 0 w 43"/>
                <a:gd name="T45" fmla="*/ 6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 h="71">
                  <a:moveTo>
                    <a:pt x="0" y="68"/>
                  </a:moveTo>
                  <a:cubicBezTo>
                    <a:pt x="0" y="60"/>
                    <a:pt x="0" y="60"/>
                    <a:pt x="0" y="60"/>
                  </a:cubicBezTo>
                  <a:cubicBezTo>
                    <a:pt x="5" y="62"/>
                    <a:pt x="10" y="64"/>
                    <a:pt x="17" y="64"/>
                  </a:cubicBezTo>
                  <a:cubicBezTo>
                    <a:pt x="28" y="64"/>
                    <a:pt x="33" y="60"/>
                    <a:pt x="33" y="53"/>
                  </a:cubicBezTo>
                  <a:cubicBezTo>
                    <a:pt x="33" y="50"/>
                    <a:pt x="32" y="48"/>
                    <a:pt x="31" y="46"/>
                  </a:cubicBezTo>
                  <a:cubicBezTo>
                    <a:pt x="29" y="44"/>
                    <a:pt x="27" y="43"/>
                    <a:pt x="26" y="42"/>
                  </a:cubicBezTo>
                  <a:cubicBezTo>
                    <a:pt x="24" y="41"/>
                    <a:pt x="22" y="40"/>
                    <a:pt x="19" y="39"/>
                  </a:cubicBezTo>
                  <a:cubicBezTo>
                    <a:pt x="13" y="36"/>
                    <a:pt x="9" y="33"/>
                    <a:pt x="6" y="30"/>
                  </a:cubicBezTo>
                  <a:cubicBezTo>
                    <a:pt x="3" y="26"/>
                    <a:pt x="1" y="22"/>
                    <a:pt x="1" y="18"/>
                  </a:cubicBezTo>
                  <a:cubicBezTo>
                    <a:pt x="1" y="11"/>
                    <a:pt x="4" y="7"/>
                    <a:pt x="9" y="4"/>
                  </a:cubicBezTo>
                  <a:cubicBezTo>
                    <a:pt x="13" y="1"/>
                    <a:pt x="18" y="0"/>
                    <a:pt x="24" y="0"/>
                  </a:cubicBezTo>
                  <a:cubicBezTo>
                    <a:pt x="29" y="0"/>
                    <a:pt x="33" y="0"/>
                    <a:pt x="39" y="2"/>
                  </a:cubicBezTo>
                  <a:cubicBezTo>
                    <a:pt x="39" y="10"/>
                    <a:pt x="39" y="10"/>
                    <a:pt x="39" y="10"/>
                  </a:cubicBezTo>
                  <a:cubicBezTo>
                    <a:pt x="34" y="8"/>
                    <a:pt x="30" y="7"/>
                    <a:pt x="25" y="7"/>
                  </a:cubicBezTo>
                  <a:cubicBezTo>
                    <a:pt x="21" y="7"/>
                    <a:pt x="18" y="7"/>
                    <a:pt x="15" y="9"/>
                  </a:cubicBezTo>
                  <a:cubicBezTo>
                    <a:pt x="13" y="10"/>
                    <a:pt x="11" y="13"/>
                    <a:pt x="11" y="16"/>
                  </a:cubicBezTo>
                  <a:cubicBezTo>
                    <a:pt x="11" y="19"/>
                    <a:pt x="12" y="22"/>
                    <a:pt x="14" y="23"/>
                  </a:cubicBezTo>
                  <a:cubicBezTo>
                    <a:pt x="16" y="25"/>
                    <a:pt x="20" y="28"/>
                    <a:pt x="26" y="31"/>
                  </a:cubicBezTo>
                  <a:cubicBezTo>
                    <a:pt x="30" y="33"/>
                    <a:pt x="34" y="35"/>
                    <a:pt x="35" y="36"/>
                  </a:cubicBezTo>
                  <a:cubicBezTo>
                    <a:pt x="38" y="38"/>
                    <a:pt x="40" y="41"/>
                    <a:pt x="42" y="43"/>
                  </a:cubicBezTo>
                  <a:cubicBezTo>
                    <a:pt x="43" y="45"/>
                    <a:pt x="43" y="48"/>
                    <a:pt x="43" y="52"/>
                  </a:cubicBezTo>
                  <a:cubicBezTo>
                    <a:pt x="43" y="64"/>
                    <a:pt x="35" y="71"/>
                    <a:pt x="17" y="71"/>
                  </a:cubicBezTo>
                  <a:cubicBezTo>
                    <a:pt x="10" y="71"/>
                    <a:pt x="5" y="70"/>
                    <a:pt x="0"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695" name="Freeform 79"/>
            <p:cNvSpPr>
              <a:spLocks/>
            </p:cNvSpPr>
            <p:nvPr userDrawn="1"/>
          </p:nvSpPr>
          <p:spPr bwMode="gray">
            <a:xfrm>
              <a:off x="4927" y="756"/>
              <a:ext cx="30" cy="61"/>
            </a:xfrm>
            <a:custGeom>
              <a:avLst/>
              <a:gdLst>
                <a:gd name="T0" fmla="*/ 0 w 51"/>
                <a:gd name="T1" fmla="*/ 101 h 101"/>
                <a:gd name="T2" fmla="*/ 0 w 51"/>
                <a:gd name="T3" fmla="*/ 0 h 101"/>
                <a:gd name="T4" fmla="*/ 12 w 51"/>
                <a:gd name="T5" fmla="*/ 0 h 101"/>
                <a:gd name="T6" fmla="*/ 12 w 51"/>
                <a:gd name="T7" fmla="*/ 35 h 101"/>
                <a:gd name="T8" fmla="*/ 29 w 51"/>
                <a:gd name="T9" fmla="*/ 32 h 101"/>
                <a:gd name="T10" fmla="*/ 49 w 51"/>
                <a:gd name="T11" fmla="*/ 42 h 101"/>
                <a:gd name="T12" fmla="*/ 51 w 51"/>
                <a:gd name="T13" fmla="*/ 60 h 101"/>
                <a:gd name="T14" fmla="*/ 51 w 51"/>
                <a:gd name="T15" fmla="*/ 101 h 101"/>
                <a:gd name="T16" fmla="*/ 40 w 51"/>
                <a:gd name="T17" fmla="*/ 101 h 101"/>
                <a:gd name="T18" fmla="*/ 40 w 51"/>
                <a:gd name="T19" fmla="*/ 58 h 101"/>
                <a:gd name="T20" fmla="*/ 38 w 51"/>
                <a:gd name="T21" fmla="*/ 44 h 101"/>
                <a:gd name="T22" fmla="*/ 28 w 51"/>
                <a:gd name="T23" fmla="*/ 39 h 101"/>
                <a:gd name="T24" fmla="*/ 12 w 51"/>
                <a:gd name="T25" fmla="*/ 43 h 101"/>
                <a:gd name="T26" fmla="*/ 12 w 51"/>
                <a:gd name="T27" fmla="*/ 101 h 101"/>
                <a:gd name="T28" fmla="*/ 0 w 51"/>
                <a:gd name="T2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101">
                  <a:moveTo>
                    <a:pt x="0" y="101"/>
                  </a:moveTo>
                  <a:cubicBezTo>
                    <a:pt x="0" y="0"/>
                    <a:pt x="0" y="0"/>
                    <a:pt x="0" y="0"/>
                  </a:cubicBezTo>
                  <a:cubicBezTo>
                    <a:pt x="12" y="0"/>
                    <a:pt x="12" y="0"/>
                    <a:pt x="12" y="0"/>
                  </a:cubicBezTo>
                  <a:cubicBezTo>
                    <a:pt x="12" y="35"/>
                    <a:pt x="12" y="35"/>
                    <a:pt x="12" y="35"/>
                  </a:cubicBezTo>
                  <a:cubicBezTo>
                    <a:pt x="18" y="33"/>
                    <a:pt x="24" y="32"/>
                    <a:pt x="29" y="32"/>
                  </a:cubicBezTo>
                  <a:cubicBezTo>
                    <a:pt x="40" y="32"/>
                    <a:pt x="46" y="35"/>
                    <a:pt x="49" y="42"/>
                  </a:cubicBezTo>
                  <a:cubicBezTo>
                    <a:pt x="51" y="45"/>
                    <a:pt x="51" y="51"/>
                    <a:pt x="51" y="60"/>
                  </a:cubicBezTo>
                  <a:cubicBezTo>
                    <a:pt x="51" y="101"/>
                    <a:pt x="51" y="101"/>
                    <a:pt x="51" y="101"/>
                  </a:cubicBezTo>
                  <a:cubicBezTo>
                    <a:pt x="40" y="101"/>
                    <a:pt x="40" y="101"/>
                    <a:pt x="40" y="101"/>
                  </a:cubicBezTo>
                  <a:cubicBezTo>
                    <a:pt x="40" y="58"/>
                    <a:pt x="40" y="58"/>
                    <a:pt x="40" y="58"/>
                  </a:cubicBezTo>
                  <a:cubicBezTo>
                    <a:pt x="40" y="51"/>
                    <a:pt x="39" y="47"/>
                    <a:pt x="38" y="44"/>
                  </a:cubicBezTo>
                  <a:cubicBezTo>
                    <a:pt x="36" y="40"/>
                    <a:pt x="33" y="39"/>
                    <a:pt x="28" y="39"/>
                  </a:cubicBezTo>
                  <a:cubicBezTo>
                    <a:pt x="23" y="39"/>
                    <a:pt x="18" y="40"/>
                    <a:pt x="12" y="43"/>
                  </a:cubicBezTo>
                  <a:cubicBezTo>
                    <a:pt x="12" y="101"/>
                    <a:pt x="12" y="101"/>
                    <a:pt x="12" y="101"/>
                  </a:cubicBezTo>
                  <a:lnTo>
                    <a:pt x="0"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696" name="Freeform 80"/>
            <p:cNvSpPr>
              <a:spLocks noEditPoints="1"/>
            </p:cNvSpPr>
            <p:nvPr userDrawn="1"/>
          </p:nvSpPr>
          <p:spPr bwMode="gray">
            <a:xfrm>
              <a:off x="4966" y="775"/>
              <a:ext cx="32" cy="43"/>
            </a:xfrm>
            <a:custGeom>
              <a:avLst/>
              <a:gdLst>
                <a:gd name="T0" fmla="*/ 41 w 53"/>
                <a:gd name="T1" fmla="*/ 26 h 71"/>
                <a:gd name="T2" fmla="*/ 41 w 53"/>
                <a:gd name="T3" fmla="*/ 23 h 71"/>
                <a:gd name="T4" fmla="*/ 39 w 53"/>
                <a:gd name="T5" fmla="*/ 13 h 71"/>
                <a:gd name="T6" fmla="*/ 26 w 53"/>
                <a:gd name="T7" fmla="*/ 7 h 71"/>
                <a:gd name="T8" fmla="*/ 7 w 53"/>
                <a:gd name="T9" fmla="*/ 11 h 71"/>
                <a:gd name="T10" fmla="*/ 7 w 53"/>
                <a:gd name="T11" fmla="*/ 3 h 71"/>
                <a:gd name="T12" fmla="*/ 27 w 53"/>
                <a:gd name="T13" fmla="*/ 0 h 71"/>
                <a:gd name="T14" fmla="*/ 48 w 53"/>
                <a:gd name="T15" fmla="*/ 7 h 71"/>
                <a:gd name="T16" fmla="*/ 52 w 53"/>
                <a:gd name="T17" fmla="*/ 18 h 71"/>
                <a:gd name="T18" fmla="*/ 53 w 53"/>
                <a:gd name="T19" fmla="*/ 27 h 71"/>
                <a:gd name="T20" fmla="*/ 53 w 53"/>
                <a:gd name="T21" fmla="*/ 68 h 71"/>
                <a:gd name="T22" fmla="*/ 28 w 53"/>
                <a:gd name="T23" fmla="*/ 71 h 71"/>
                <a:gd name="T24" fmla="*/ 8 w 53"/>
                <a:gd name="T25" fmla="*/ 67 h 71"/>
                <a:gd name="T26" fmla="*/ 0 w 53"/>
                <a:gd name="T27" fmla="*/ 52 h 71"/>
                <a:gd name="T28" fmla="*/ 9 w 53"/>
                <a:gd name="T29" fmla="*/ 34 h 71"/>
                <a:gd name="T30" fmla="*/ 32 w 53"/>
                <a:gd name="T31" fmla="*/ 27 h 71"/>
                <a:gd name="T32" fmla="*/ 41 w 53"/>
                <a:gd name="T33" fmla="*/ 26 h 71"/>
                <a:gd name="T34" fmla="*/ 41 w 53"/>
                <a:gd name="T35" fmla="*/ 33 h 71"/>
                <a:gd name="T36" fmla="*/ 25 w 53"/>
                <a:gd name="T37" fmla="*/ 35 h 71"/>
                <a:gd name="T38" fmla="*/ 12 w 53"/>
                <a:gd name="T39" fmla="*/ 51 h 71"/>
                <a:gd name="T40" fmla="*/ 16 w 53"/>
                <a:gd name="T41" fmla="*/ 60 h 71"/>
                <a:gd name="T42" fmla="*/ 29 w 53"/>
                <a:gd name="T43" fmla="*/ 64 h 71"/>
                <a:gd name="T44" fmla="*/ 41 w 53"/>
                <a:gd name="T45" fmla="*/ 62 h 71"/>
                <a:gd name="T46" fmla="*/ 41 w 53"/>
                <a:gd name="T47" fmla="*/ 3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1">
                  <a:moveTo>
                    <a:pt x="41" y="26"/>
                  </a:moveTo>
                  <a:cubicBezTo>
                    <a:pt x="41" y="23"/>
                    <a:pt x="41" y="23"/>
                    <a:pt x="41" y="23"/>
                  </a:cubicBezTo>
                  <a:cubicBezTo>
                    <a:pt x="41" y="18"/>
                    <a:pt x="40" y="15"/>
                    <a:pt x="39" y="13"/>
                  </a:cubicBezTo>
                  <a:cubicBezTo>
                    <a:pt x="37" y="9"/>
                    <a:pt x="32" y="7"/>
                    <a:pt x="26" y="7"/>
                  </a:cubicBezTo>
                  <a:cubicBezTo>
                    <a:pt x="19" y="7"/>
                    <a:pt x="13" y="8"/>
                    <a:pt x="7" y="11"/>
                  </a:cubicBezTo>
                  <a:cubicBezTo>
                    <a:pt x="7" y="3"/>
                    <a:pt x="7" y="3"/>
                    <a:pt x="7" y="3"/>
                  </a:cubicBezTo>
                  <a:cubicBezTo>
                    <a:pt x="13" y="1"/>
                    <a:pt x="20" y="0"/>
                    <a:pt x="27" y="0"/>
                  </a:cubicBezTo>
                  <a:cubicBezTo>
                    <a:pt x="37" y="0"/>
                    <a:pt x="45" y="2"/>
                    <a:pt x="48" y="7"/>
                  </a:cubicBezTo>
                  <a:cubicBezTo>
                    <a:pt x="51" y="9"/>
                    <a:pt x="52" y="13"/>
                    <a:pt x="52" y="18"/>
                  </a:cubicBezTo>
                  <a:cubicBezTo>
                    <a:pt x="53" y="20"/>
                    <a:pt x="53" y="23"/>
                    <a:pt x="53" y="27"/>
                  </a:cubicBezTo>
                  <a:cubicBezTo>
                    <a:pt x="53" y="68"/>
                    <a:pt x="53" y="68"/>
                    <a:pt x="53" y="68"/>
                  </a:cubicBezTo>
                  <a:cubicBezTo>
                    <a:pt x="45" y="70"/>
                    <a:pt x="36" y="71"/>
                    <a:pt x="28" y="71"/>
                  </a:cubicBezTo>
                  <a:cubicBezTo>
                    <a:pt x="19" y="71"/>
                    <a:pt x="13" y="70"/>
                    <a:pt x="8" y="67"/>
                  </a:cubicBezTo>
                  <a:cubicBezTo>
                    <a:pt x="3" y="64"/>
                    <a:pt x="0" y="59"/>
                    <a:pt x="0" y="52"/>
                  </a:cubicBezTo>
                  <a:cubicBezTo>
                    <a:pt x="0" y="44"/>
                    <a:pt x="3" y="38"/>
                    <a:pt x="9" y="34"/>
                  </a:cubicBezTo>
                  <a:cubicBezTo>
                    <a:pt x="14" y="31"/>
                    <a:pt x="21" y="29"/>
                    <a:pt x="32" y="27"/>
                  </a:cubicBezTo>
                  <a:cubicBezTo>
                    <a:pt x="34" y="27"/>
                    <a:pt x="37" y="27"/>
                    <a:pt x="41" y="26"/>
                  </a:cubicBezTo>
                  <a:close/>
                  <a:moveTo>
                    <a:pt x="41" y="33"/>
                  </a:moveTo>
                  <a:cubicBezTo>
                    <a:pt x="34" y="34"/>
                    <a:pt x="29" y="34"/>
                    <a:pt x="25" y="35"/>
                  </a:cubicBezTo>
                  <a:cubicBezTo>
                    <a:pt x="16" y="38"/>
                    <a:pt x="12" y="43"/>
                    <a:pt x="12" y="51"/>
                  </a:cubicBezTo>
                  <a:cubicBezTo>
                    <a:pt x="12" y="55"/>
                    <a:pt x="13" y="58"/>
                    <a:pt x="16" y="60"/>
                  </a:cubicBezTo>
                  <a:cubicBezTo>
                    <a:pt x="19" y="63"/>
                    <a:pt x="23" y="64"/>
                    <a:pt x="29" y="64"/>
                  </a:cubicBezTo>
                  <a:cubicBezTo>
                    <a:pt x="34" y="64"/>
                    <a:pt x="37" y="63"/>
                    <a:pt x="41" y="62"/>
                  </a:cubicBezTo>
                  <a:lnTo>
                    <a:pt x="41"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697" name="Freeform 81"/>
            <p:cNvSpPr>
              <a:spLocks noEditPoints="1"/>
            </p:cNvSpPr>
            <p:nvPr userDrawn="1"/>
          </p:nvSpPr>
          <p:spPr bwMode="gray">
            <a:xfrm>
              <a:off x="5010" y="775"/>
              <a:ext cx="32" cy="61"/>
            </a:xfrm>
            <a:custGeom>
              <a:avLst/>
              <a:gdLst>
                <a:gd name="T0" fmla="*/ 12 w 53"/>
                <a:gd name="T1" fmla="*/ 66 h 101"/>
                <a:gd name="T2" fmla="*/ 12 w 53"/>
                <a:gd name="T3" fmla="*/ 101 h 101"/>
                <a:gd name="T4" fmla="*/ 0 w 53"/>
                <a:gd name="T5" fmla="*/ 101 h 101"/>
                <a:gd name="T6" fmla="*/ 0 w 53"/>
                <a:gd name="T7" fmla="*/ 2 h 101"/>
                <a:gd name="T8" fmla="*/ 24 w 53"/>
                <a:gd name="T9" fmla="*/ 0 h 101"/>
                <a:gd name="T10" fmla="*/ 48 w 53"/>
                <a:gd name="T11" fmla="*/ 10 h 101"/>
                <a:gd name="T12" fmla="*/ 53 w 53"/>
                <a:gd name="T13" fmla="*/ 35 h 101"/>
                <a:gd name="T14" fmla="*/ 46 w 53"/>
                <a:gd name="T15" fmla="*/ 61 h 101"/>
                <a:gd name="T16" fmla="*/ 26 w 53"/>
                <a:gd name="T17" fmla="*/ 71 h 101"/>
                <a:gd name="T18" fmla="*/ 17 w 53"/>
                <a:gd name="T19" fmla="*/ 69 h 101"/>
                <a:gd name="T20" fmla="*/ 12 w 53"/>
                <a:gd name="T21" fmla="*/ 66 h 101"/>
                <a:gd name="T22" fmla="*/ 12 w 53"/>
                <a:gd name="T23" fmla="*/ 58 h 101"/>
                <a:gd name="T24" fmla="*/ 25 w 53"/>
                <a:gd name="T25" fmla="*/ 64 h 101"/>
                <a:gd name="T26" fmla="*/ 38 w 53"/>
                <a:gd name="T27" fmla="*/ 55 h 101"/>
                <a:gd name="T28" fmla="*/ 42 w 53"/>
                <a:gd name="T29" fmla="*/ 35 h 101"/>
                <a:gd name="T30" fmla="*/ 36 w 53"/>
                <a:gd name="T31" fmla="*/ 13 h 101"/>
                <a:gd name="T32" fmla="*/ 22 w 53"/>
                <a:gd name="T33" fmla="*/ 7 h 101"/>
                <a:gd name="T34" fmla="*/ 12 w 53"/>
                <a:gd name="T35" fmla="*/ 8 h 101"/>
                <a:gd name="T36" fmla="*/ 12 w 53"/>
                <a:gd name="T37"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101">
                  <a:moveTo>
                    <a:pt x="12" y="66"/>
                  </a:moveTo>
                  <a:cubicBezTo>
                    <a:pt x="12" y="101"/>
                    <a:pt x="12" y="101"/>
                    <a:pt x="12" y="101"/>
                  </a:cubicBezTo>
                  <a:cubicBezTo>
                    <a:pt x="0" y="101"/>
                    <a:pt x="0" y="101"/>
                    <a:pt x="0" y="101"/>
                  </a:cubicBezTo>
                  <a:cubicBezTo>
                    <a:pt x="0" y="2"/>
                    <a:pt x="0" y="2"/>
                    <a:pt x="0" y="2"/>
                  </a:cubicBezTo>
                  <a:cubicBezTo>
                    <a:pt x="8" y="1"/>
                    <a:pt x="16" y="0"/>
                    <a:pt x="24" y="0"/>
                  </a:cubicBezTo>
                  <a:cubicBezTo>
                    <a:pt x="35" y="0"/>
                    <a:pt x="43" y="3"/>
                    <a:pt x="48" y="10"/>
                  </a:cubicBezTo>
                  <a:cubicBezTo>
                    <a:pt x="51" y="17"/>
                    <a:pt x="53" y="25"/>
                    <a:pt x="53" y="35"/>
                  </a:cubicBezTo>
                  <a:cubicBezTo>
                    <a:pt x="53" y="46"/>
                    <a:pt x="51" y="55"/>
                    <a:pt x="46" y="61"/>
                  </a:cubicBezTo>
                  <a:cubicBezTo>
                    <a:pt x="42" y="68"/>
                    <a:pt x="35" y="71"/>
                    <a:pt x="26" y="71"/>
                  </a:cubicBezTo>
                  <a:cubicBezTo>
                    <a:pt x="22" y="71"/>
                    <a:pt x="19" y="70"/>
                    <a:pt x="17" y="69"/>
                  </a:cubicBezTo>
                  <a:cubicBezTo>
                    <a:pt x="15" y="68"/>
                    <a:pt x="14" y="67"/>
                    <a:pt x="12" y="66"/>
                  </a:cubicBezTo>
                  <a:close/>
                  <a:moveTo>
                    <a:pt x="12" y="58"/>
                  </a:moveTo>
                  <a:cubicBezTo>
                    <a:pt x="16" y="62"/>
                    <a:pt x="20" y="64"/>
                    <a:pt x="25" y="64"/>
                  </a:cubicBezTo>
                  <a:cubicBezTo>
                    <a:pt x="31" y="64"/>
                    <a:pt x="35" y="61"/>
                    <a:pt x="38" y="55"/>
                  </a:cubicBezTo>
                  <a:cubicBezTo>
                    <a:pt x="40" y="50"/>
                    <a:pt x="42" y="43"/>
                    <a:pt x="42" y="35"/>
                  </a:cubicBezTo>
                  <a:cubicBezTo>
                    <a:pt x="42" y="25"/>
                    <a:pt x="40" y="18"/>
                    <a:pt x="36" y="13"/>
                  </a:cubicBezTo>
                  <a:cubicBezTo>
                    <a:pt x="34" y="9"/>
                    <a:pt x="29" y="7"/>
                    <a:pt x="22" y="7"/>
                  </a:cubicBezTo>
                  <a:cubicBezTo>
                    <a:pt x="19" y="7"/>
                    <a:pt x="16" y="7"/>
                    <a:pt x="12" y="8"/>
                  </a:cubicBezTo>
                  <a:lnTo>
                    <a:pt x="1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698" name="Freeform 82"/>
            <p:cNvSpPr>
              <a:spLocks noEditPoints="1"/>
            </p:cNvSpPr>
            <p:nvPr userDrawn="1"/>
          </p:nvSpPr>
          <p:spPr bwMode="gray">
            <a:xfrm>
              <a:off x="5052" y="761"/>
              <a:ext cx="8" cy="56"/>
            </a:xfrm>
            <a:custGeom>
              <a:avLst/>
              <a:gdLst>
                <a:gd name="T0" fmla="*/ 7 w 14"/>
                <a:gd name="T1" fmla="*/ 0 h 92"/>
                <a:gd name="T2" fmla="*/ 12 w 14"/>
                <a:gd name="T3" fmla="*/ 2 h 92"/>
                <a:gd name="T4" fmla="*/ 14 w 14"/>
                <a:gd name="T5" fmla="*/ 7 h 92"/>
                <a:gd name="T6" fmla="*/ 12 w 14"/>
                <a:gd name="T7" fmla="*/ 12 h 92"/>
                <a:gd name="T8" fmla="*/ 7 w 14"/>
                <a:gd name="T9" fmla="*/ 14 h 92"/>
                <a:gd name="T10" fmla="*/ 2 w 14"/>
                <a:gd name="T11" fmla="*/ 12 h 92"/>
                <a:gd name="T12" fmla="*/ 0 w 14"/>
                <a:gd name="T13" fmla="*/ 7 h 92"/>
                <a:gd name="T14" fmla="*/ 2 w 14"/>
                <a:gd name="T15" fmla="*/ 2 h 92"/>
                <a:gd name="T16" fmla="*/ 7 w 14"/>
                <a:gd name="T17" fmla="*/ 0 h 92"/>
                <a:gd name="T18" fmla="*/ 1 w 14"/>
                <a:gd name="T19" fmla="*/ 92 h 92"/>
                <a:gd name="T20" fmla="*/ 1 w 14"/>
                <a:gd name="T21" fmla="*/ 25 h 92"/>
                <a:gd name="T22" fmla="*/ 13 w 14"/>
                <a:gd name="T23" fmla="*/ 25 h 92"/>
                <a:gd name="T24" fmla="*/ 13 w 14"/>
                <a:gd name="T25" fmla="*/ 92 h 92"/>
                <a:gd name="T26" fmla="*/ 1 w 14"/>
                <a:gd name="T2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92">
                  <a:moveTo>
                    <a:pt x="7" y="0"/>
                  </a:moveTo>
                  <a:cubicBezTo>
                    <a:pt x="9" y="0"/>
                    <a:pt x="11" y="1"/>
                    <a:pt x="12" y="2"/>
                  </a:cubicBezTo>
                  <a:cubicBezTo>
                    <a:pt x="13" y="4"/>
                    <a:pt x="14" y="5"/>
                    <a:pt x="14" y="7"/>
                  </a:cubicBezTo>
                  <a:cubicBezTo>
                    <a:pt x="14" y="9"/>
                    <a:pt x="13" y="11"/>
                    <a:pt x="12" y="12"/>
                  </a:cubicBezTo>
                  <a:cubicBezTo>
                    <a:pt x="10" y="13"/>
                    <a:pt x="9" y="14"/>
                    <a:pt x="7" y="14"/>
                  </a:cubicBezTo>
                  <a:cubicBezTo>
                    <a:pt x="5" y="14"/>
                    <a:pt x="3" y="13"/>
                    <a:pt x="2" y="12"/>
                  </a:cubicBezTo>
                  <a:cubicBezTo>
                    <a:pt x="1" y="10"/>
                    <a:pt x="0" y="9"/>
                    <a:pt x="0" y="7"/>
                  </a:cubicBezTo>
                  <a:cubicBezTo>
                    <a:pt x="0" y="5"/>
                    <a:pt x="1" y="3"/>
                    <a:pt x="2" y="2"/>
                  </a:cubicBezTo>
                  <a:cubicBezTo>
                    <a:pt x="4" y="1"/>
                    <a:pt x="5" y="0"/>
                    <a:pt x="7" y="0"/>
                  </a:cubicBezTo>
                  <a:close/>
                  <a:moveTo>
                    <a:pt x="1" y="92"/>
                  </a:moveTo>
                  <a:cubicBezTo>
                    <a:pt x="1" y="25"/>
                    <a:pt x="1" y="25"/>
                    <a:pt x="1" y="25"/>
                  </a:cubicBezTo>
                  <a:cubicBezTo>
                    <a:pt x="13" y="25"/>
                    <a:pt x="13" y="25"/>
                    <a:pt x="13" y="25"/>
                  </a:cubicBezTo>
                  <a:cubicBezTo>
                    <a:pt x="13" y="92"/>
                    <a:pt x="13" y="92"/>
                    <a:pt x="13" y="92"/>
                  </a:cubicBezTo>
                  <a:lnTo>
                    <a:pt x="1"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699" name="Freeform 83"/>
            <p:cNvSpPr>
              <a:spLocks/>
            </p:cNvSpPr>
            <p:nvPr userDrawn="1"/>
          </p:nvSpPr>
          <p:spPr bwMode="gray">
            <a:xfrm>
              <a:off x="5073" y="775"/>
              <a:ext cx="30" cy="42"/>
            </a:xfrm>
            <a:custGeom>
              <a:avLst/>
              <a:gdLst>
                <a:gd name="T0" fmla="*/ 0 w 51"/>
                <a:gd name="T1" fmla="*/ 69 h 69"/>
                <a:gd name="T2" fmla="*/ 0 w 51"/>
                <a:gd name="T3" fmla="*/ 2 h 69"/>
                <a:gd name="T4" fmla="*/ 27 w 51"/>
                <a:gd name="T5" fmla="*/ 0 h 69"/>
                <a:gd name="T6" fmla="*/ 49 w 51"/>
                <a:gd name="T7" fmla="*/ 10 h 69"/>
                <a:gd name="T8" fmla="*/ 51 w 51"/>
                <a:gd name="T9" fmla="*/ 28 h 69"/>
                <a:gd name="T10" fmla="*/ 51 w 51"/>
                <a:gd name="T11" fmla="*/ 69 h 69"/>
                <a:gd name="T12" fmla="*/ 39 w 51"/>
                <a:gd name="T13" fmla="*/ 69 h 69"/>
                <a:gd name="T14" fmla="*/ 39 w 51"/>
                <a:gd name="T15" fmla="*/ 28 h 69"/>
                <a:gd name="T16" fmla="*/ 37 w 51"/>
                <a:gd name="T17" fmla="*/ 12 h 69"/>
                <a:gd name="T18" fmla="*/ 26 w 51"/>
                <a:gd name="T19" fmla="*/ 7 h 69"/>
                <a:gd name="T20" fmla="*/ 11 w 51"/>
                <a:gd name="T21" fmla="*/ 8 h 69"/>
                <a:gd name="T22" fmla="*/ 11 w 51"/>
                <a:gd name="T23" fmla="*/ 69 h 69"/>
                <a:gd name="T24" fmla="*/ 0 w 51"/>
                <a:gd name="T2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69">
                  <a:moveTo>
                    <a:pt x="0" y="69"/>
                  </a:moveTo>
                  <a:cubicBezTo>
                    <a:pt x="0" y="2"/>
                    <a:pt x="0" y="2"/>
                    <a:pt x="0" y="2"/>
                  </a:cubicBezTo>
                  <a:cubicBezTo>
                    <a:pt x="10" y="1"/>
                    <a:pt x="19" y="0"/>
                    <a:pt x="27" y="0"/>
                  </a:cubicBezTo>
                  <a:cubicBezTo>
                    <a:pt x="38" y="0"/>
                    <a:pt x="46" y="3"/>
                    <a:pt x="49" y="10"/>
                  </a:cubicBezTo>
                  <a:cubicBezTo>
                    <a:pt x="50" y="14"/>
                    <a:pt x="51" y="19"/>
                    <a:pt x="51" y="28"/>
                  </a:cubicBezTo>
                  <a:cubicBezTo>
                    <a:pt x="51" y="69"/>
                    <a:pt x="51" y="69"/>
                    <a:pt x="51" y="69"/>
                  </a:cubicBezTo>
                  <a:cubicBezTo>
                    <a:pt x="39" y="69"/>
                    <a:pt x="39" y="69"/>
                    <a:pt x="39" y="69"/>
                  </a:cubicBezTo>
                  <a:cubicBezTo>
                    <a:pt x="39" y="28"/>
                    <a:pt x="39" y="28"/>
                    <a:pt x="39" y="28"/>
                  </a:cubicBezTo>
                  <a:cubicBezTo>
                    <a:pt x="39" y="20"/>
                    <a:pt x="39" y="15"/>
                    <a:pt x="37" y="12"/>
                  </a:cubicBezTo>
                  <a:cubicBezTo>
                    <a:pt x="35" y="9"/>
                    <a:pt x="31" y="7"/>
                    <a:pt x="26" y="7"/>
                  </a:cubicBezTo>
                  <a:cubicBezTo>
                    <a:pt x="21" y="7"/>
                    <a:pt x="16" y="7"/>
                    <a:pt x="11" y="8"/>
                  </a:cubicBezTo>
                  <a:cubicBezTo>
                    <a:pt x="11" y="69"/>
                    <a:pt x="11" y="69"/>
                    <a:pt x="11" y="69"/>
                  </a:cubicBezTo>
                  <a:lnTo>
                    <a:pt x="0"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00" name="Freeform 84"/>
            <p:cNvSpPr>
              <a:spLocks noEditPoints="1"/>
            </p:cNvSpPr>
            <p:nvPr userDrawn="1"/>
          </p:nvSpPr>
          <p:spPr bwMode="gray">
            <a:xfrm>
              <a:off x="5113" y="775"/>
              <a:ext cx="32" cy="62"/>
            </a:xfrm>
            <a:custGeom>
              <a:avLst/>
              <a:gdLst>
                <a:gd name="T0" fmla="*/ 41 w 53"/>
                <a:gd name="T1" fmla="*/ 63 h 102"/>
                <a:gd name="T2" fmla="*/ 37 w 53"/>
                <a:gd name="T3" fmla="*/ 67 h 102"/>
                <a:gd name="T4" fmla="*/ 24 w 53"/>
                <a:gd name="T5" fmla="*/ 71 h 102"/>
                <a:gd name="T6" fmla="*/ 9 w 53"/>
                <a:gd name="T7" fmla="*/ 66 h 102"/>
                <a:gd name="T8" fmla="*/ 0 w 53"/>
                <a:gd name="T9" fmla="*/ 38 h 102"/>
                <a:gd name="T10" fmla="*/ 6 w 53"/>
                <a:gd name="T11" fmla="*/ 12 h 102"/>
                <a:gd name="T12" fmla="*/ 31 w 53"/>
                <a:gd name="T13" fmla="*/ 0 h 102"/>
                <a:gd name="T14" fmla="*/ 53 w 53"/>
                <a:gd name="T15" fmla="*/ 2 h 102"/>
                <a:gd name="T16" fmla="*/ 53 w 53"/>
                <a:gd name="T17" fmla="*/ 56 h 102"/>
                <a:gd name="T18" fmla="*/ 52 w 53"/>
                <a:gd name="T19" fmla="*/ 78 h 102"/>
                <a:gd name="T20" fmla="*/ 39 w 53"/>
                <a:gd name="T21" fmla="*/ 98 h 102"/>
                <a:gd name="T22" fmla="*/ 18 w 53"/>
                <a:gd name="T23" fmla="*/ 102 h 102"/>
                <a:gd name="T24" fmla="*/ 9 w 53"/>
                <a:gd name="T25" fmla="*/ 102 h 102"/>
                <a:gd name="T26" fmla="*/ 9 w 53"/>
                <a:gd name="T27" fmla="*/ 95 h 102"/>
                <a:gd name="T28" fmla="*/ 17 w 53"/>
                <a:gd name="T29" fmla="*/ 95 h 102"/>
                <a:gd name="T30" fmla="*/ 32 w 53"/>
                <a:gd name="T31" fmla="*/ 93 h 102"/>
                <a:gd name="T32" fmla="*/ 40 w 53"/>
                <a:gd name="T33" fmla="*/ 80 h 102"/>
                <a:gd name="T34" fmla="*/ 41 w 53"/>
                <a:gd name="T35" fmla="*/ 67 h 102"/>
                <a:gd name="T36" fmla="*/ 41 w 53"/>
                <a:gd name="T37" fmla="*/ 63 h 102"/>
                <a:gd name="T38" fmla="*/ 41 w 53"/>
                <a:gd name="T39" fmla="*/ 7 h 102"/>
                <a:gd name="T40" fmla="*/ 33 w 53"/>
                <a:gd name="T41" fmla="*/ 7 h 102"/>
                <a:gd name="T42" fmla="*/ 21 w 53"/>
                <a:gd name="T43" fmla="*/ 10 h 102"/>
                <a:gd name="T44" fmla="*/ 14 w 53"/>
                <a:gd name="T45" fmla="*/ 22 h 102"/>
                <a:gd name="T46" fmla="*/ 11 w 53"/>
                <a:gd name="T47" fmla="*/ 39 h 102"/>
                <a:gd name="T48" fmla="*/ 16 w 53"/>
                <a:gd name="T49" fmla="*/ 59 h 102"/>
                <a:gd name="T50" fmla="*/ 25 w 53"/>
                <a:gd name="T51" fmla="*/ 64 h 102"/>
                <a:gd name="T52" fmla="*/ 34 w 53"/>
                <a:gd name="T53" fmla="*/ 61 h 102"/>
                <a:gd name="T54" fmla="*/ 40 w 53"/>
                <a:gd name="T55" fmla="*/ 53 h 102"/>
                <a:gd name="T56" fmla="*/ 41 w 53"/>
                <a:gd name="T57" fmla="*/ 45 h 102"/>
                <a:gd name="T58" fmla="*/ 41 w 53"/>
                <a:gd name="T59" fmla="*/ 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 h="102">
                  <a:moveTo>
                    <a:pt x="41" y="63"/>
                  </a:moveTo>
                  <a:cubicBezTo>
                    <a:pt x="40" y="65"/>
                    <a:pt x="38" y="66"/>
                    <a:pt x="37" y="67"/>
                  </a:cubicBezTo>
                  <a:cubicBezTo>
                    <a:pt x="33" y="70"/>
                    <a:pt x="29" y="71"/>
                    <a:pt x="24" y="71"/>
                  </a:cubicBezTo>
                  <a:cubicBezTo>
                    <a:pt x="18" y="71"/>
                    <a:pt x="13" y="69"/>
                    <a:pt x="9" y="66"/>
                  </a:cubicBezTo>
                  <a:cubicBezTo>
                    <a:pt x="3" y="61"/>
                    <a:pt x="0" y="52"/>
                    <a:pt x="0" y="38"/>
                  </a:cubicBezTo>
                  <a:cubicBezTo>
                    <a:pt x="0" y="28"/>
                    <a:pt x="2" y="19"/>
                    <a:pt x="6" y="12"/>
                  </a:cubicBezTo>
                  <a:cubicBezTo>
                    <a:pt x="12" y="4"/>
                    <a:pt x="20" y="0"/>
                    <a:pt x="31" y="0"/>
                  </a:cubicBezTo>
                  <a:cubicBezTo>
                    <a:pt x="38" y="0"/>
                    <a:pt x="45" y="1"/>
                    <a:pt x="53" y="2"/>
                  </a:cubicBezTo>
                  <a:cubicBezTo>
                    <a:pt x="53" y="56"/>
                    <a:pt x="53" y="56"/>
                    <a:pt x="53" y="56"/>
                  </a:cubicBezTo>
                  <a:cubicBezTo>
                    <a:pt x="53" y="66"/>
                    <a:pt x="52" y="73"/>
                    <a:pt x="52" y="78"/>
                  </a:cubicBezTo>
                  <a:cubicBezTo>
                    <a:pt x="50" y="88"/>
                    <a:pt x="46" y="94"/>
                    <a:pt x="39" y="98"/>
                  </a:cubicBezTo>
                  <a:cubicBezTo>
                    <a:pt x="34" y="101"/>
                    <a:pt x="26" y="102"/>
                    <a:pt x="18" y="102"/>
                  </a:cubicBezTo>
                  <a:cubicBezTo>
                    <a:pt x="15" y="102"/>
                    <a:pt x="12" y="102"/>
                    <a:pt x="9" y="102"/>
                  </a:cubicBezTo>
                  <a:cubicBezTo>
                    <a:pt x="9" y="95"/>
                    <a:pt x="9" y="95"/>
                    <a:pt x="9" y="95"/>
                  </a:cubicBezTo>
                  <a:cubicBezTo>
                    <a:pt x="12" y="95"/>
                    <a:pt x="15" y="95"/>
                    <a:pt x="17" y="95"/>
                  </a:cubicBezTo>
                  <a:cubicBezTo>
                    <a:pt x="24" y="95"/>
                    <a:pt x="28" y="94"/>
                    <a:pt x="32" y="93"/>
                  </a:cubicBezTo>
                  <a:cubicBezTo>
                    <a:pt x="36" y="90"/>
                    <a:pt x="39" y="86"/>
                    <a:pt x="40" y="80"/>
                  </a:cubicBezTo>
                  <a:cubicBezTo>
                    <a:pt x="41" y="76"/>
                    <a:pt x="41" y="72"/>
                    <a:pt x="41" y="67"/>
                  </a:cubicBezTo>
                  <a:lnTo>
                    <a:pt x="41" y="63"/>
                  </a:lnTo>
                  <a:close/>
                  <a:moveTo>
                    <a:pt x="41" y="7"/>
                  </a:moveTo>
                  <a:cubicBezTo>
                    <a:pt x="38" y="7"/>
                    <a:pt x="35" y="7"/>
                    <a:pt x="33" y="7"/>
                  </a:cubicBezTo>
                  <a:cubicBezTo>
                    <a:pt x="28" y="7"/>
                    <a:pt x="24" y="8"/>
                    <a:pt x="21" y="10"/>
                  </a:cubicBezTo>
                  <a:cubicBezTo>
                    <a:pt x="18" y="12"/>
                    <a:pt x="16" y="16"/>
                    <a:pt x="14" y="22"/>
                  </a:cubicBezTo>
                  <a:cubicBezTo>
                    <a:pt x="12" y="26"/>
                    <a:pt x="11" y="32"/>
                    <a:pt x="11" y="39"/>
                  </a:cubicBezTo>
                  <a:cubicBezTo>
                    <a:pt x="11" y="48"/>
                    <a:pt x="13" y="55"/>
                    <a:pt x="16" y="59"/>
                  </a:cubicBezTo>
                  <a:cubicBezTo>
                    <a:pt x="18" y="62"/>
                    <a:pt x="21" y="64"/>
                    <a:pt x="25" y="64"/>
                  </a:cubicBezTo>
                  <a:cubicBezTo>
                    <a:pt x="29" y="64"/>
                    <a:pt x="32" y="63"/>
                    <a:pt x="34" y="61"/>
                  </a:cubicBezTo>
                  <a:cubicBezTo>
                    <a:pt x="37" y="59"/>
                    <a:pt x="39" y="56"/>
                    <a:pt x="40" y="53"/>
                  </a:cubicBezTo>
                  <a:cubicBezTo>
                    <a:pt x="41" y="51"/>
                    <a:pt x="41" y="48"/>
                    <a:pt x="41" y="45"/>
                  </a:cubicBezTo>
                  <a:lnTo>
                    <a:pt x="4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01" name="Freeform 85"/>
            <p:cNvSpPr>
              <a:spLocks/>
            </p:cNvSpPr>
            <p:nvPr userDrawn="1"/>
          </p:nvSpPr>
          <p:spPr bwMode="gray">
            <a:xfrm>
              <a:off x="5176" y="765"/>
              <a:ext cx="18" cy="52"/>
            </a:xfrm>
            <a:custGeom>
              <a:avLst/>
              <a:gdLst>
                <a:gd name="T0" fmla="*/ 0 w 30"/>
                <a:gd name="T1" fmla="*/ 0 h 86"/>
                <a:gd name="T2" fmla="*/ 12 w 30"/>
                <a:gd name="T3" fmla="*/ 0 h 86"/>
                <a:gd name="T4" fmla="*/ 12 w 30"/>
                <a:gd name="T5" fmla="*/ 19 h 86"/>
                <a:gd name="T6" fmla="*/ 30 w 30"/>
                <a:gd name="T7" fmla="*/ 19 h 86"/>
                <a:gd name="T8" fmla="*/ 30 w 30"/>
                <a:gd name="T9" fmla="*/ 26 h 86"/>
                <a:gd name="T10" fmla="*/ 12 w 30"/>
                <a:gd name="T11" fmla="*/ 26 h 86"/>
                <a:gd name="T12" fmla="*/ 12 w 30"/>
                <a:gd name="T13" fmla="*/ 62 h 86"/>
                <a:gd name="T14" fmla="*/ 15 w 30"/>
                <a:gd name="T15" fmla="*/ 75 h 86"/>
                <a:gd name="T16" fmla="*/ 21 w 30"/>
                <a:gd name="T17" fmla="*/ 78 h 86"/>
                <a:gd name="T18" fmla="*/ 26 w 30"/>
                <a:gd name="T19" fmla="*/ 79 h 86"/>
                <a:gd name="T20" fmla="*/ 30 w 30"/>
                <a:gd name="T21" fmla="*/ 79 h 86"/>
                <a:gd name="T22" fmla="*/ 30 w 30"/>
                <a:gd name="T23" fmla="*/ 86 h 86"/>
                <a:gd name="T24" fmla="*/ 24 w 30"/>
                <a:gd name="T25" fmla="*/ 86 h 86"/>
                <a:gd name="T26" fmla="*/ 12 w 30"/>
                <a:gd name="T27" fmla="*/ 85 h 86"/>
                <a:gd name="T28" fmla="*/ 1 w 30"/>
                <a:gd name="T29" fmla="*/ 73 h 86"/>
                <a:gd name="T30" fmla="*/ 0 w 30"/>
                <a:gd name="T31" fmla="*/ 60 h 86"/>
                <a:gd name="T32" fmla="*/ 0 w 30"/>
                <a:gd name="T33"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86">
                  <a:moveTo>
                    <a:pt x="0" y="0"/>
                  </a:moveTo>
                  <a:cubicBezTo>
                    <a:pt x="12" y="0"/>
                    <a:pt x="12" y="0"/>
                    <a:pt x="12" y="0"/>
                  </a:cubicBezTo>
                  <a:cubicBezTo>
                    <a:pt x="12" y="19"/>
                    <a:pt x="12" y="19"/>
                    <a:pt x="12" y="19"/>
                  </a:cubicBezTo>
                  <a:cubicBezTo>
                    <a:pt x="30" y="19"/>
                    <a:pt x="30" y="19"/>
                    <a:pt x="30" y="19"/>
                  </a:cubicBezTo>
                  <a:cubicBezTo>
                    <a:pt x="30" y="26"/>
                    <a:pt x="30" y="26"/>
                    <a:pt x="30" y="26"/>
                  </a:cubicBezTo>
                  <a:cubicBezTo>
                    <a:pt x="12" y="26"/>
                    <a:pt x="12" y="26"/>
                    <a:pt x="12" y="26"/>
                  </a:cubicBezTo>
                  <a:cubicBezTo>
                    <a:pt x="12" y="62"/>
                    <a:pt x="12" y="62"/>
                    <a:pt x="12" y="62"/>
                  </a:cubicBezTo>
                  <a:cubicBezTo>
                    <a:pt x="12" y="68"/>
                    <a:pt x="13" y="73"/>
                    <a:pt x="15" y="75"/>
                  </a:cubicBezTo>
                  <a:cubicBezTo>
                    <a:pt x="16" y="77"/>
                    <a:pt x="18" y="78"/>
                    <a:pt x="21" y="78"/>
                  </a:cubicBezTo>
                  <a:cubicBezTo>
                    <a:pt x="22" y="79"/>
                    <a:pt x="24" y="79"/>
                    <a:pt x="26" y="79"/>
                  </a:cubicBezTo>
                  <a:cubicBezTo>
                    <a:pt x="30" y="79"/>
                    <a:pt x="30" y="79"/>
                    <a:pt x="30" y="79"/>
                  </a:cubicBezTo>
                  <a:cubicBezTo>
                    <a:pt x="30" y="86"/>
                    <a:pt x="30" y="86"/>
                    <a:pt x="30" y="86"/>
                  </a:cubicBezTo>
                  <a:cubicBezTo>
                    <a:pt x="24" y="86"/>
                    <a:pt x="24" y="86"/>
                    <a:pt x="24" y="86"/>
                  </a:cubicBezTo>
                  <a:cubicBezTo>
                    <a:pt x="19" y="86"/>
                    <a:pt x="15" y="86"/>
                    <a:pt x="12" y="85"/>
                  </a:cubicBezTo>
                  <a:cubicBezTo>
                    <a:pt x="6" y="83"/>
                    <a:pt x="3" y="79"/>
                    <a:pt x="1" y="73"/>
                  </a:cubicBezTo>
                  <a:cubicBezTo>
                    <a:pt x="1" y="70"/>
                    <a:pt x="0" y="66"/>
                    <a:pt x="0" y="6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02" name="Freeform 86"/>
            <p:cNvSpPr>
              <a:spLocks noEditPoints="1"/>
            </p:cNvSpPr>
            <p:nvPr userDrawn="1"/>
          </p:nvSpPr>
          <p:spPr bwMode="gray">
            <a:xfrm>
              <a:off x="5200" y="775"/>
              <a:ext cx="34" cy="43"/>
            </a:xfrm>
            <a:custGeom>
              <a:avLst/>
              <a:gdLst>
                <a:gd name="T0" fmla="*/ 28 w 57"/>
                <a:gd name="T1" fmla="*/ 0 h 71"/>
                <a:gd name="T2" fmla="*/ 50 w 57"/>
                <a:gd name="T3" fmla="*/ 9 h 71"/>
                <a:gd name="T4" fmla="*/ 57 w 57"/>
                <a:gd name="T5" fmla="*/ 35 h 71"/>
                <a:gd name="T6" fmla="*/ 50 w 57"/>
                <a:gd name="T7" fmla="*/ 61 h 71"/>
                <a:gd name="T8" fmla="*/ 29 w 57"/>
                <a:gd name="T9" fmla="*/ 71 h 71"/>
                <a:gd name="T10" fmla="*/ 0 w 57"/>
                <a:gd name="T11" fmla="*/ 35 h 71"/>
                <a:gd name="T12" fmla="*/ 7 w 57"/>
                <a:gd name="T13" fmla="*/ 9 h 71"/>
                <a:gd name="T14" fmla="*/ 28 w 57"/>
                <a:gd name="T15" fmla="*/ 0 h 71"/>
                <a:gd name="T16" fmla="*/ 28 w 57"/>
                <a:gd name="T17" fmla="*/ 7 h 71"/>
                <a:gd name="T18" fmla="*/ 15 w 57"/>
                <a:gd name="T19" fmla="*/ 15 h 71"/>
                <a:gd name="T20" fmla="*/ 12 w 57"/>
                <a:gd name="T21" fmla="*/ 35 h 71"/>
                <a:gd name="T22" fmla="*/ 15 w 57"/>
                <a:gd name="T23" fmla="*/ 55 h 71"/>
                <a:gd name="T24" fmla="*/ 28 w 57"/>
                <a:gd name="T25" fmla="*/ 64 h 71"/>
                <a:gd name="T26" fmla="*/ 42 w 57"/>
                <a:gd name="T27" fmla="*/ 55 h 71"/>
                <a:gd name="T28" fmla="*/ 45 w 57"/>
                <a:gd name="T29" fmla="*/ 35 h 71"/>
                <a:gd name="T30" fmla="*/ 42 w 57"/>
                <a:gd name="T31" fmla="*/ 15 h 71"/>
                <a:gd name="T32" fmla="*/ 28 w 57"/>
                <a:gd name="T33"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71">
                  <a:moveTo>
                    <a:pt x="28" y="0"/>
                  </a:moveTo>
                  <a:cubicBezTo>
                    <a:pt x="38" y="0"/>
                    <a:pt x="45" y="3"/>
                    <a:pt x="50" y="9"/>
                  </a:cubicBezTo>
                  <a:cubicBezTo>
                    <a:pt x="55" y="16"/>
                    <a:pt x="57" y="24"/>
                    <a:pt x="57" y="35"/>
                  </a:cubicBezTo>
                  <a:cubicBezTo>
                    <a:pt x="57" y="46"/>
                    <a:pt x="55" y="55"/>
                    <a:pt x="50" y="61"/>
                  </a:cubicBezTo>
                  <a:cubicBezTo>
                    <a:pt x="45" y="68"/>
                    <a:pt x="38" y="71"/>
                    <a:pt x="29" y="71"/>
                  </a:cubicBezTo>
                  <a:cubicBezTo>
                    <a:pt x="10" y="71"/>
                    <a:pt x="0" y="59"/>
                    <a:pt x="0" y="35"/>
                  </a:cubicBezTo>
                  <a:cubicBezTo>
                    <a:pt x="0" y="24"/>
                    <a:pt x="2" y="16"/>
                    <a:pt x="7" y="9"/>
                  </a:cubicBezTo>
                  <a:cubicBezTo>
                    <a:pt x="12" y="3"/>
                    <a:pt x="19" y="0"/>
                    <a:pt x="28" y="0"/>
                  </a:cubicBezTo>
                  <a:close/>
                  <a:moveTo>
                    <a:pt x="28" y="7"/>
                  </a:moveTo>
                  <a:cubicBezTo>
                    <a:pt x="22" y="7"/>
                    <a:pt x="17" y="10"/>
                    <a:pt x="15" y="15"/>
                  </a:cubicBezTo>
                  <a:cubicBezTo>
                    <a:pt x="13" y="20"/>
                    <a:pt x="12" y="27"/>
                    <a:pt x="12" y="35"/>
                  </a:cubicBezTo>
                  <a:cubicBezTo>
                    <a:pt x="12" y="43"/>
                    <a:pt x="13" y="50"/>
                    <a:pt x="15" y="55"/>
                  </a:cubicBezTo>
                  <a:cubicBezTo>
                    <a:pt x="17" y="61"/>
                    <a:pt x="22" y="64"/>
                    <a:pt x="28" y="64"/>
                  </a:cubicBezTo>
                  <a:cubicBezTo>
                    <a:pt x="35" y="64"/>
                    <a:pt x="39" y="61"/>
                    <a:pt x="42" y="55"/>
                  </a:cubicBezTo>
                  <a:cubicBezTo>
                    <a:pt x="44" y="50"/>
                    <a:pt x="45" y="44"/>
                    <a:pt x="45" y="35"/>
                  </a:cubicBezTo>
                  <a:cubicBezTo>
                    <a:pt x="45" y="27"/>
                    <a:pt x="44" y="20"/>
                    <a:pt x="42" y="15"/>
                  </a:cubicBezTo>
                  <a:cubicBezTo>
                    <a:pt x="39" y="10"/>
                    <a:pt x="35" y="7"/>
                    <a:pt x="28"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03" name="Freeform 87"/>
            <p:cNvSpPr>
              <a:spLocks/>
            </p:cNvSpPr>
            <p:nvPr userDrawn="1"/>
          </p:nvSpPr>
          <p:spPr bwMode="gray">
            <a:xfrm>
              <a:off x="5244" y="775"/>
              <a:ext cx="52" cy="42"/>
            </a:xfrm>
            <a:custGeom>
              <a:avLst/>
              <a:gdLst>
                <a:gd name="T0" fmla="*/ 0 w 87"/>
                <a:gd name="T1" fmla="*/ 69 h 69"/>
                <a:gd name="T2" fmla="*/ 0 w 87"/>
                <a:gd name="T3" fmla="*/ 2 h 69"/>
                <a:gd name="T4" fmla="*/ 25 w 87"/>
                <a:gd name="T5" fmla="*/ 0 h 69"/>
                <a:gd name="T6" fmla="*/ 43 w 87"/>
                <a:gd name="T7" fmla="*/ 4 h 69"/>
                <a:gd name="T8" fmla="*/ 65 w 87"/>
                <a:gd name="T9" fmla="*/ 0 h 69"/>
                <a:gd name="T10" fmla="*/ 85 w 87"/>
                <a:gd name="T11" fmla="*/ 10 h 69"/>
                <a:gd name="T12" fmla="*/ 87 w 87"/>
                <a:gd name="T13" fmla="*/ 28 h 69"/>
                <a:gd name="T14" fmla="*/ 87 w 87"/>
                <a:gd name="T15" fmla="*/ 69 h 69"/>
                <a:gd name="T16" fmla="*/ 76 w 87"/>
                <a:gd name="T17" fmla="*/ 69 h 69"/>
                <a:gd name="T18" fmla="*/ 76 w 87"/>
                <a:gd name="T19" fmla="*/ 28 h 69"/>
                <a:gd name="T20" fmla="*/ 74 w 87"/>
                <a:gd name="T21" fmla="*/ 12 h 69"/>
                <a:gd name="T22" fmla="*/ 63 w 87"/>
                <a:gd name="T23" fmla="*/ 7 h 69"/>
                <a:gd name="T24" fmla="*/ 49 w 87"/>
                <a:gd name="T25" fmla="*/ 10 h 69"/>
                <a:gd name="T26" fmla="*/ 49 w 87"/>
                <a:gd name="T27" fmla="*/ 69 h 69"/>
                <a:gd name="T28" fmla="*/ 38 w 87"/>
                <a:gd name="T29" fmla="*/ 69 h 69"/>
                <a:gd name="T30" fmla="*/ 38 w 87"/>
                <a:gd name="T31" fmla="*/ 28 h 69"/>
                <a:gd name="T32" fmla="*/ 36 w 87"/>
                <a:gd name="T33" fmla="*/ 12 h 69"/>
                <a:gd name="T34" fmla="*/ 25 w 87"/>
                <a:gd name="T35" fmla="*/ 7 h 69"/>
                <a:gd name="T36" fmla="*/ 12 w 87"/>
                <a:gd name="T37" fmla="*/ 8 h 69"/>
                <a:gd name="T38" fmla="*/ 12 w 87"/>
                <a:gd name="T39" fmla="*/ 69 h 69"/>
                <a:gd name="T40" fmla="*/ 0 w 87"/>
                <a:gd name="T41"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69">
                  <a:moveTo>
                    <a:pt x="0" y="69"/>
                  </a:moveTo>
                  <a:cubicBezTo>
                    <a:pt x="0" y="2"/>
                    <a:pt x="0" y="2"/>
                    <a:pt x="0" y="2"/>
                  </a:cubicBezTo>
                  <a:cubicBezTo>
                    <a:pt x="11" y="1"/>
                    <a:pt x="19" y="0"/>
                    <a:pt x="25" y="0"/>
                  </a:cubicBezTo>
                  <a:cubicBezTo>
                    <a:pt x="33" y="0"/>
                    <a:pt x="39" y="1"/>
                    <a:pt x="43" y="4"/>
                  </a:cubicBezTo>
                  <a:cubicBezTo>
                    <a:pt x="50" y="1"/>
                    <a:pt x="58" y="0"/>
                    <a:pt x="65" y="0"/>
                  </a:cubicBezTo>
                  <a:cubicBezTo>
                    <a:pt x="76" y="0"/>
                    <a:pt x="82" y="3"/>
                    <a:pt x="85" y="10"/>
                  </a:cubicBezTo>
                  <a:cubicBezTo>
                    <a:pt x="87" y="14"/>
                    <a:pt x="87" y="19"/>
                    <a:pt x="87" y="28"/>
                  </a:cubicBezTo>
                  <a:cubicBezTo>
                    <a:pt x="87" y="69"/>
                    <a:pt x="87" y="69"/>
                    <a:pt x="87" y="69"/>
                  </a:cubicBezTo>
                  <a:cubicBezTo>
                    <a:pt x="76" y="69"/>
                    <a:pt x="76" y="69"/>
                    <a:pt x="76" y="69"/>
                  </a:cubicBezTo>
                  <a:cubicBezTo>
                    <a:pt x="76" y="28"/>
                    <a:pt x="76" y="28"/>
                    <a:pt x="76" y="28"/>
                  </a:cubicBezTo>
                  <a:cubicBezTo>
                    <a:pt x="76" y="20"/>
                    <a:pt x="75" y="15"/>
                    <a:pt x="74" y="12"/>
                  </a:cubicBezTo>
                  <a:cubicBezTo>
                    <a:pt x="72" y="9"/>
                    <a:pt x="69" y="7"/>
                    <a:pt x="63" y="7"/>
                  </a:cubicBezTo>
                  <a:cubicBezTo>
                    <a:pt x="59" y="7"/>
                    <a:pt x="54" y="8"/>
                    <a:pt x="49" y="10"/>
                  </a:cubicBezTo>
                  <a:cubicBezTo>
                    <a:pt x="49" y="69"/>
                    <a:pt x="49" y="69"/>
                    <a:pt x="49" y="69"/>
                  </a:cubicBezTo>
                  <a:cubicBezTo>
                    <a:pt x="38" y="69"/>
                    <a:pt x="38" y="69"/>
                    <a:pt x="38" y="69"/>
                  </a:cubicBezTo>
                  <a:cubicBezTo>
                    <a:pt x="38" y="28"/>
                    <a:pt x="38" y="28"/>
                    <a:pt x="38" y="28"/>
                  </a:cubicBezTo>
                  <a:cubicBezTo>
                    <a:pt x="38" y="20"/>
                    <a:pt x="37" y="15"/>
                    <a:pt x="36" y="12"/>
                  </a:cubicBezTo>
                  <a:cubicBezTo>
                    <a:pt x="34" y="9"/>
                    <a:pt x="31" y="7"/>
                    <a:pt x="25" y="7"/>
                  </a:cubicBezTo>
                  <a:cubicBezTo>
                    <a:pt x="21" y="7"/>
                    <a:pt x="16" y="7"/>
                    <a:pt x="12" y="8"/>
                  </a:cubicBezTo>
                  <a:cubicBezTo>
                    <a:pt x="12" y="69"/>
                    <a:pt x="12" y="69"/>
                    <a:pt x="12" y="69"/>
                  </a:cubicBezTo>
                  <a:lnTo>
                    <a:pt x="0"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04" name="Freeform 88"/>
            <p:cNvSpPr>
              <a:spLocks noEditPoints="1"/>
            </p:cNvSpPr>
            <p:nvPr userDrawn="1"/>
          </p:nvSpPr>
          <p:spPr bwMode="gray">
            <a:xfrm>
              <a:off x="5306" y="775"/>
              <a:ext cx="34" cy="43"/>
            </a:xfrm>
            <a:custGeom>
              <a:avLst/>
              <a:gdLst>
                <a:gd name="T0" fmla="*/ 29 w 57"/>
                <a:gd name="T1" fmla="*/ 0 h 71"/>
                <a:gd name="T2" fmla="*/ 50 w 57"/>
                <a:gd name="T3" fmla="*/ 9 h 71"/>
                <a:gd name="T4" fmla="*/ 57 w 57"/>
                <a:gd name="T5" fmla="*/ 35 h 71"/>
                <a:gd name="T6" fmla="*/ 50 w 57"/>
                <a:gd name="T7" fmla="*/ 61 h 71"/>
                <a:gd name="T8" fmla="*/ 29 w 57"/>
                <a:gd name="T9" fmla="*/ 71 h 71"/>
                <a:gd name="T10" fmla="*/ 0 w 57"/>
                <a:gd name="T11" fmla="*/ 35 h 71"/>
                <a:gd name="T12" fmla="*/ 7 w 57"/>
                <a:gd name="T13" fmla="*/ 9 h 71"/>
                <a:gd name="T14" fmla="*/ 29 w 57"/>
                <a:gd name="T15" fmla="*/ 0 h 71"/>
                <a:gd name="T16" fmla="*/ 29 w 57"/>
                <a:gd name="T17" fmla="*/ 7 h 71"/>
                <a:gd name="T18" fmla="*/ 15 w 57"/>
                <a:gd name="T19" fmla="*/ 15 h 71"/>
                <a:gd name="T20" fmla="*/ 12 w 57"/>
                <a:gd name="T21" fmla="*/ 35 h 71"/>
                <a:gd name="T22" fmla="*/ 15 w 57"/>
                <a:gd name="T23" fmla="*/ 55 h 71"/>
                <a:gd name="T24" fmla="*/ 29 w 57"/>
                <a:gd name="T25" fmla="*/ 64 h 71"/>
                <a:gd name="T26" fmla="*/ 42 w 57"/>
                <a:gd name="T27" fmla="*/ 55 h 71"/>
                <a:gd name="T28" fmla="*/ 45 w 57"/>
                <a:gd name="T29" fmla="*/ 35 h 71"/>
                <a:gd name="T30" fmla="*/ 42 w 57"/>
                <a:gd name="T31" fmla="*/ 15 h 71"/>
                <a:gd name="T32" fmla="*/ 29 w 57"/>
                <a:gd name="T33"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71">
                  <a:moveTo>
                    <a:pt x="29" y="0"/>
                  </a:moveTo>
                  <a:cubicBezTo>
                    <a:pt x="38" y="0"/>
                    <a:pt x="45" y="3"/>
                    <a:pt x="50" y="9"/>
                  </a:cubicBezTo>
                  <a:cubicBezTo>
                    <a:pt x="55" y="16"/>
                    <a:pt x="57" y="24"/>
                    <a:pt x="57" y="35"/>
                  </a:cubicBezTo>
                  <a:cubicBezTo>
                    <a:pt x="57" y="46"/>
                    <a:pt x="55" y="55"/>
                    <a:pt x="50" y="61"/>
                  </a:cubicBezTo>
                  <a:cubicBezTo>
                    <a:pt x="45" y="68"/>
                    <a:pt x="38" y="71"/>
                    <a:pt x="29" y="71"/>
                  </a:cubicBezTo>
                  <a:cubicBezTo>
                    <a:pt x="10" y="71"/>
                    <a:pt x="0" y="59"/>
                    <a:pt x="0" y="35"/>
                  </a:cubicBezTo>
                  <a:cubicBezTo>
                    <a:pt x="0" y="24"/>
                    <a:pt x="2" y="16"/>
                    <a:pt x="7" y="9"/>
                  </a:cubicBezTo>
                  <a:cubicBezTo>
                    <a:pt x="12" y="3"/>
                    <a:pt x="19" y="0"/>
                    <a:pt x="29" y="0"/>
                  </a:cubicBezTo>
                  <a:close/>
                  <a:moveTo>
                    <a:pt x="29" y="7"/>
                  </a:moveTo>
                  <a:cubicBezTo>
                    <a:pt x="22" y="7"/>
                    <a:pt x="17" y="10"/>
                    <a:pt x="15" y="15"/>
                  </a:cubicBezTo>
                  <a:cubicBezTo>
                    <a:pt x="13" y="20"/>
                    <a:pt x="12" y="27"/>
                    <a:pt x="12" y="35"/>
                  </a:cubicBezTo>
                  <a:cubicBezTo>
                    <a:pt x="12" y="43"/>
                    <a:pt x="13" y="50"/>
                    <a:pt x="15" y="55"/>
                  </a:cubicBezTo>
                  <a:cubicBezTo>
                    <a:pt x="17" y="61"/>
                    <a:pt x="22" y="64"/>
                    <a:pt x="29" y="64"/>
                  </a:cubicBezTo>
                  <a:cubicBezTo>
                    <a:pt x="35" y="64"/>
                    <a:pt x="40" y="61"/>
                    <a:pt x="42" y="55"/>
                  </a:cubicBezTo>
                  <a:cubicBezTo>
                    <a:pt x="44" y="50"/>
                    <a:pt x="45" y="44"/>
                    <a:pt x="45" y="35"/>
                  </a:cubicBezTo>
                  <a:cubicBezTo>
                    <a:pt x="45" y="27"/>
                    <a:pt x="44" y="20"/>
                    <a:pt x="42" y="15"/>
                  </a:cubicBezTo>
                  <a:cubicBezTo>
                    <a:pt x="39" y="10"/>
                    <a:pt x="35" y="7"/>
                    <a:pt x="2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05" name="Freeform 89"/>
            <p:cNvSpPr>
              <a:spLocks/>
            </p:cNvSpPr>
            <p:nvPr userDrawn="1"/>
          </p:nvSpPr>
          <p:spPr bwMode="gray">
            <a:xfrm>
              <a:off x="5350" y="775"/>
              <a:ext cx="17" cy="42"/>
            </a:xfrm>
            <a:custGeom>
              <a:avLst/>
              <a:gdLst>
                <a:gd name="T0" fmla="*/ 0 w 29"/>
                <a:gd name="T1" fmla="*/ 69 h 69"/>
                <a:gd name="T2" fmla="*/ 0 w 29"/>
                <a:gd name="T3" fmla="*/ 3 h 69"/>
                <a:gd name="T4" fmla="*/ 29 w 29"/>
                <a:gd name="T5" fmla="*/ 0 h 69"/>
                <a:gd name="T6" fmla="*/ 29 w 29"/>
                <a:gd name="T7" fmla="*/ 7 h 69"/>
                <a:gd name="T8" fmla="*/ 12 w 29"/>
                <a:gd name="T9" fmla="*/ 8 h 69"/>
                <a:gd name="T10" fmla="*/ 12 w 29"/>
                <a:gd name="T11" fmla="*/ 69 h 69"/>
                <a:gd name="T12" fmla="*/ 0 w 29"/>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9" h="69">
                  <a:moveTo>
                    <a:pt x="0" y="69"/>
                  </a:moveTo>
                  <a:cubicBezTo>
                    <a:pt x="0" y="3"/>
                    <a:pt x="0" y="3"/>
                    <a:pt x="0" y="3"/>
                  </a:cubicBezTo>
                  <a:cubicBezTo>
                    <a:pt x="9" y="1"/>
                    <a:pt x="19" y="0"/>
                    <a:pt x="29" y="0"/>
                  </a:cubicBezTo>
                  <a:cubicBezTo>
                    <a:pt x="29" y="7"/>
                    <a:pt x="29" y="7"/>
                    <a:pt x="29" y="7"/>
                  </a:cubicBezTo>
                  <a:cubicBezTo>
                    <a:pt x="23" y="7"/>
                    <a:pt x="17" y="7"/>
                    <a:pt x="12" y="8"/>
                  </a:cubicBezTo>
                  <a:cubicBezTo>
                    <a:pt x="12" y="69"/>
                    <a:pt x="12" y="69"/>
                    <a:pt x="12" y="69"/>
                  </a:cubicBezTo>
                  <a:lnTo>
                    <a:pt x="0"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06" name="Freeform 90"/>
            <p:cNvSpPr>
              <a:spLocks/>
            </p:cNvSpPr>
            <p:nvPr userDrawn="1"/>
          </p:nvSpPr>
          <p:spPr bwMode="gray">
            <a:xfrm>
              <a:off x="5375" y="775"/>
              <a:ext cx="17" cy="42"/>
            </a:xfrm>
            <a:custGeom>
              <a:avLst/>
              <a:gdLst>
                <a:gd name="T0" fmla="*/ 0 w 29"/>
                <a:gd name="T1" fmla="*/ 69 h 69"/>
                <a:gd name="T2" fmla="*/ 0 w 29"/>
                <a:gd name="T3" fmla="*/ 3 h 69"/>
                <a:gd name="T4" fmla="*/ 29 w 29"/>
                <a:gd name="T5" fmla="*/ 0 h 69"/>
                <a:gd name="T6" fmla="*/ 29 w 29"/>
                <a:gd name="T7" fmla="*/ 7 h 69"/>
                <a:gd name="T8" fmla="*/ 12 w 29"/>
                <a:gd name="T9" fmla="*/ 8 h 69"/>
                <a:gd name="T10" fmla="*/ 12 w 29"/>
                <a:gd name="T11" fmla="*/ 69 h 69"/>
                <a:gd name="T12" fmla="*/ 0 w 29"/>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9" h="69">
                  <a:moveTo>
                    <a:pt x="0" y="69"/>
                  </a:moveTo>
                  <a:cubicBezTo>
                    <a:pt x="0" y="3"/>
                    <a:pt x="0" y="3"/>
                    <a:pt x="0" y="3"/>
                  </a:cubicBezTo>
                  <a:cubicBezTo>
                    <a:pt x="9" y="1"/>
                    <a:pt x="19" y="0"/>
                    <a:pt x="29" y="0"/>
                  </a:cubicBezTo>
                  <a:cubicBezTo>
                    <a:pt x="29" y="7"/>
                    <a:pt x="29" y="7"/>
                    <a:pt x="29" y="7"/>
                  </a:cubicBezTo>
                  <a:cubicBezTo>
                    <a:pt x="23" y="7"/>
                    <a:pt x="17" y="7"/>
                    <a:pt x="12" y="8"/>
                  </a:cubicBezTo>
                  <a:cubicBezTo>
                    <a:pt x="12" y="69"/>
                    <a:pt x="12" y="69"/>
                    <a:pt x="12" y="69"/>
                  </a:cubicBezTo>
                  <a:lnTo>
                    <a:pt x="0"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07" name="Freeform 91"/>
            <p:cNvSpPr>
              <a:spLocks noEditPoints="1"/>
            </p:cNvSpPr>
            <p:nvPr userDrawn="1"/>
          </p:nvSpPr>
          <p:spPr bwMode="gray">
            <a:xfrm>
              <a:off x="5397" y="775"/>
              <a:ext cx="34" cy="43"/>
            </a:xfrm>
            <a:custGeom>
              <a:avLst/>
              <a:gdLst>
                <a:gd name="T0" fmla="*/ 28 w 57"/>
                <a:gd name="T1" fmla="*/ 0 h 71"/>
                <a:gd name="T2" fmla="*/ 50 w 57"/>
                <a:gd name="T3" fmla="*/ 9 h 71"/>
                <a:gd name="T4" fmla="*/ 57 w 57"/>
                <a:gd name="T5" fmla="*/ 35 h 71"/>
                <a:gd name="T6" fmla="*/ 50 w 57"/>
                <a:gd name="T7" fmla="*/ 61 h 71"/>
                <a:gd name="T8" fmla="*/ 28 w 57"/>
                <a:gd name="T9" fmla="*/ 71 h 71"/>
                <a:gd name="T10" fmla="*/ 0 w 57"/>
                <a:gd name="T11" fmla="*/ 35 h 71"/>
                <a:gd name="T12" fmla="*/ 7 w 57"/>
                <a:gd name="T13" fmla="*/ 9 h 71"/>
                <a:gd name="T14" fmla="*/ 28 w 57"/>
                <a:gd name="T15" fmla="*/ 0 h 71"/>
                <a:gd name="T16" fmla="*/ 28 w 57"/>
                <a:gd name="T17" fmla="*/ 7 h 71"/>
                <a:gd name="T18" fmla="*/ 15 w 57"/>
                <a:gd name="T19" fmla="*/ 15 h 71"/>
                <a:gd name="T20" fmla="*/ 12 w 57"/>
                <a:gd name="T21" fmla="*/ 35 h 71"/>
                <a:gd name="T22" fmla="*/ 15 w 57"/>
                <a:gd name="T23" fmla="*/ 55 h 71"/>
                <a:gd name="T24" fmla="*/ 28 w 57"/>
                <a:gd name="T25" fmla="*/ 64 h 71"/>
                <a:gd name="T26" fmla="*/ 42 w 57"/>
                <a:gd name="T27" fmla="*/ 55 h 71"/>
                <a:gd name="T28" fmla="*/ 45 w 57"/>
                <a:gd name="T29" fmla="*/ 35 h 71"/>
                <a:gd name="T30" fmla="*/ 42 w 57"/>
                <a:gd name="T31" fmla="*/ 15 h 71"/>
                <a:gd name="T32" fmla="*/ 28 w 57"/>
                <a:gd name="T33"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71">
                  <a:moveTo>
                    <a:pt x="28" y="0"/>
                  </a:moveTo>
                  <a:cubicBezTo>
                    <a:pt x="38" y="0"/>
                    <a:pt x="45" y="3"/>
                    <a:pt x="50" y="9"/>
                  </a:cubicBezTo>
                  <a:cubicBezTo>
                    <a:pt x="54" y="16"/>
                    <a:pt x="57" y="24"/>
                    <a:pt x="57" y="35"/>
                  </a:cubicBezTo>
                  <a:cubicBezTo>
                    <a:pt x="57" y="46"/>
                    <a:pt x="54" y="55"/>
                    <a:pt x="50" y="61"/>
                  </a:cubicBezTo>
                  <a:cubicBezTo>
                    <a:pt x="45" y="68"/>
                    <a:pt x="38" y="71"/>
                    <a:pt x="28" y="71"/>
                  </a:cubicBezTo>
                  <a:cubicBezTo>
                    <a:pt x="9" y="71"/>
                    <a:pt x="0" y="59"/>
                    <a:pt x="0" y="35"/>
                  </a:cubicBezTo>
                  <a:cubicBezTo>
                    <a:pt x="0" y="24"/>
                    <a:pt x="2" y="16"/>
                    <a:pt x="7" y="9"/>
                  </a:cubicBezTo>
                  <a:cubicBezTo>
                    <a:pt x="11" y="3"/>
                    <a:pt x="19" y="0"/>
                    <a:pt x="28" y="0"/>
                  </a:cubicBezTo>
                  <a:close/>
                  <a:moveTo>
                    <a:pt x="28" y="7"/>
                  </a:moveTo>
                  <a:cubicBezTo>
                    <a:pt x="22" y="7"/>
                    <a:pt x="17" y="10"/>
                    <a:pt x="15" y="15"/>
                  </a:cubicBezTo>
                  <a:cubicBezTo>
                    <a:pt x="13" y="20"/>
                    <a:pt x="12" y="27"/>
                    <a:pt x="12" y="35"/>
                  </a:cubicBezTo>
                  <a:cubicBezTo>
                    <a:pt x="12" y="43"/>
                    <a:pt x="13" y="50"/>
                    <a:pt x="15" y="55"/>
                  </a:cubicBezTo>
                  <a:cubicBezTo>
                    <a:pt x="17" y="61"/>
                    <a:pt x="22" y="64"/>
                    <a:pt x="28" y="64"/>
                  </a:cubicBezTo>
                  <a:cubicBezTo>
                    <a:pt x="35" y="64"/>
                    <a:pt x="39" y="61"/>
                    <a:pt x="42" y="55"/>
                  </a:cubicBezTo>
                  <a:cubicBezTo>
                    <a:pt x="44" y="50"/>
                    <a:pt x="45" y="44"/>
                    <a:pt x="45" y="35"/>
                  </a:cubicBezTo>
                  <a:cubicBezTo>
                    <a:pt x="45" y="27"/>
                    <a:pt x="44" y="20"/>
                    <a:pt x="42" y="15"/>
                  </a:cubicBezTo>
                  <a:cubicBezTo>
                    <a:pt x="39" y="10"/>
                    <a:pt x="35" y="7"/>
                    <a:pt x="28"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08" name="Freeform 92"/>
            <p:cNvSpPr>
              <a:spLocks/>
            </p:cNvSpPr>
            <p:nvPr userDrawn="1"/>
          </p:nvSpPr>
          <p:spPr bwMode="gray">
            <a:xfrm>
              <a:off x="5436" y="777"/>
              <a:ext cx="52" cy="40"/>
            </a:xfrm>
            <a:custGeom>
              <a:avLst/>
              <a:gdLst>
                <a:gd name="T0" fmla="*/ 19 w 87"/>
                <a:gd name="T1" fmla="*/ 67 h 67"/>
                <a:gd name="T2" fmla="*/ 0 w 87"/>
                <a:gd name="T3" fmla="*/ 0 h 67"/>
                <a:gd name="T4" fmla="*/ 12 w 87"/>
                <a:gd name="T5" fmla="*/ 0 h 67"/>
                <a:gd name="T6" fmla="*/ 26 w 87"/>
                <a:gd name="T7" fmla="*/ 54 h 67"/>
                <a:gd name="T8" fmla="*/ 38 w 87"/>
                <a:gd name="T9" fmla="*/ 0 h 67"/>
                <a:gd name="T10" fmla="*/ 50 w 87"/>
                <a:gd name="T11" fmla="*/ 0 h 67"/>
                <a:gd name="T12" fmla="*/ 63 w 87"/>
                <a:gd name="T13" fmla="*/ 54 h 67"/>
                <a:gd name="T14" fmla="*/ 77 w 87"/>
                <a:gd name="T15" fmla="*/ 0 h 67"/>
                <a:gd name="T16" fmla="*/ 87 w 87"/>
                <a:gd name="T17" fmla="*/ 0 h 67"/>
                <a:gd name="T18" fmla="*/ 68 w 87"/>
                <a:gd name="T19" fmla="*/ 67 h 67"/>
                <a:gd name="T20" fmla="*/ 56 w 87"/>
                <a:gd name="T21" fmla="*/ 67 h 67"/>
                <a:gd name="T22" fmla="*/ 46 w 87"/>
                <a:gd name="T23" fmla="*/ 23 h 67"/>
                <a:gd name="T24" fmla="*/ 44 w 87"/>
                <a:gd name="T25" fmla="*/ 10 h 67"/>
                <a:gd name="T26" fmla="*/ 41 w 87"/>
                <a:gd name="T27" fmla="*/ 23 h 67"/>
                <a:gd name="T28" fmla="*/ 31 w 87"/>
                <a:gd name="T29" fmla="*/ 67 h 67"/>
                <a:gd name="T30" fmla="*/ 19 w 87"/>
                <a:gd name="T3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67">
                  <a:moveTo>
                    <a:pt x="19" y="67"/>
                  </a:moveTo>
                  <a:cubicBezTo>
                    <a:pt x="0" y="0"/>
                    <a:pt x="0" y="0"/>
                    <a:pt x="0" y="0"/>
                  </a:cubicBezTo>
                  <a:cubicBezTo>
                    <a:pt x="12" y="0"/>
                    <a:pt x="12" y="0"/>
                    <a:pt x="12" y="0"/>
                  </a:cubicBezTo>
                  <a:cubicBezTo>
                    <a:pt x="26" y="54"/>
                    <a:pt x="26" y="54"/>
                    <a:pt x="26" y="54"/>
                  </a:cubicBezTo>
                  <a:cubicBezTo>
                    <a:pt x="38" y="0"/>
                    <a:pt x="38" y="0"/>
                    <a:pt x="38" y="0"/>
                  </a:cubicBezTo>
                  <a:cubicBezTo>
                    <a:pt x="50" y="0"/>
                    <a:pt x="50" y="0"/>
                    <a:pt x="50" y="0"/>
                  </a:cubicBezTo>
                  <a:cubicBezTo>
                    <a:pt x="63" y="54"/>
                    <a:pt x="63" y="54"/>
                    <a:pt x="63" y="54"/>
                  </a:cubicBezTo>
                  <a:cubicBezTo>
                    <a:pt x="77" y="0"/>
                    <a:pt x="77" y="0"/>
                    <a:pt x="77" y="0"/>
                  </a:cubicBezTo>
                  <a:cubicBezTo>
                    <a:pt x="87" y="0"/>
                    <a:pt x="87" y="0"/>
                    <a:pt x="87" y="0"/>
                  </a:cubicBezTo>
                  <a:cubicBezTo>
                    <a:pt x="68" y="67"/>
                    <a:pt x="68" y="67"/>
                    <a:pt x="68" y="67"/>
                  </a:cubicBezTo>
                  <a:cubicBezTo>
                    <a:pt x="56" y="67"/>
                    <a:pt x="56" y="67"/>
                    <a:pt x="56" y="67"/>
                  </a:cubicBezTo>
                  <a:cubicBezTo>
                    <a:pt x="46" y="23"/>
                    <a:pt x="46" y="23"/>
                    <a:pt x="46" y="23"/>
                  </a:cubicBezTo>
                  <a:cubicBezTo>
                    <a:pt x="45" y="20"/>
                    <a:pt x="45" y="16"/>
                    <a:pt x="44" y="10"/>
                  </a:cubicBezTo>
                  <a:cubicBezTo>
                    <a:pt x="43" y="14"/>
                    <a:pt x="42" y="19"/>
                    <a:pt x="41" y="23"/>
                  </a:cubicBezTo>
                  <a:cubicBezTo>
                    <a:pt x="31" y="67"/>
                    <a:pt x="31" y="67"/>
                    <a:pt x="31" y="67"/>
                  </a:cubicBezTo>
                  <a:lnTo>
                    <a:pt x="19"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09" name="Freeform 93"/>
            <p:cNvSpPr>
              <a:spLocks/>
            </p:cNvSpPr>
            <p:nvPr userDrawn="1"/>
          </p:nvSpPr>
          <p:spPr bwMode="gray">
            <a:xfrm>
              <a:off x="5508" y="777"/>
              <a:ext cx="52" cy="40"/>
            </a:xfrm>
            <a:custGeom>
              <a:avLst/>
              <a:gdLst>
                <a:gd name="T0" fmla="*/ 19 w 86"/>
                <a:gd name="T1" fmla="*/ 67 h 67"/>
                <a:gd name="T2" fmla="*/ 0 w 86"/>
                <a:gd name="T3" fmla="*/ 0 h 67"/>
                <a:gd name="T4" fmla="*/ 11 w 86"/>
                <a:gd name="T5" fmla="*/ 0 h 67"/>
                <a:gd name="T6" fmla="*/ 26 w 86"/>
                <a:gd name="T7" fmla="*/ 54 h 67"/>
                <a:gd name="T8" fmla="*/ 38 w 86"/>
                <a:gd name="T9" fmla="*/ 0 h 67"/>
                <a:gd name="T10" fmla="*/ 50 w 86"/>
                <a:gd name="T11" fmla="*/ 0 h 67"/>
                <a:gd name="T12" fmla="*/ 63 w 86"/>
                <a:gd name="T13" fmla="*/ 54 h 67"/>
                <a:gd name="T14" fmla="*/ 77 w 86"/>
                <a:gd name="T15" fmla="*/ 0 h 67"/>
                <a:gd name="T16" fmla="*/ 86 w 86"/>
                <a:gd name="T17" fmla="*/ 0 h 67"/>
                <a:gd name="T18" fmla="*/ 67 w 86"/>
                <a:gd name="T19" fmla="*/ 67 h 67"/>
                <a:gd name="T20" fmla="*/ 56 w 86"/>
                <a:gd name="T21" fmla="*/ 67 h 67"/>
                <a:gd name="T22" fmla="*/ 46 w 86"/>
                <a:gd name="T23" fmla="*/ 23 h 67"/>
                <a:gd name="T24" fmla="*/ 43 w 86"/>
                <a:gd name="T25" fmla="*/ 10 h 67"/>
                <a:gd name="T26" fmla="*/ 41 w 86"/>
                <a:gd name="T27" fmla="*/ 23 h 67"/>
                <a:gd name="T28" fmla="*/ 31 w 86"/>
                <a:gd name="T29" fmla="*/ 67 h 67"/>
                <a:gd name="T30" fmla="*/ 19 w 86"/>
                <a:gd name="T3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67">
                  <a:moveTo>
                    <a:pt x="19" y="67"/>
                  </a:moveTo>
                  <a:cubicBezTo>
                    <a:pt x="0" y="0"/>
                    <a:pt x="0" y="0"/>
                    <a:pt x="0" y="0"/>
                  </a:cubicBezTo>
                  <a:cubicBezTo>
                    <a:pt x="11" y="0"/>
                    <a:pt x="11" y="0"/>
                    <a:pt x="11" y="0"/>
                  </a:cubicBezTo>
                  <a:cubicBezTo>
                    <a:pt x="26" y="54"/>
                    <a:pt x="26" y="54"/>
                    <a:pt x="26" y="54"/>
                  </a:cubicBezTo>
                  <a:cubicBezTo>
                    <a:pt x="38" y="0"/>
                    <a:pt x="38" y="0"/>
                    <a:pt x="38" y="0"/>
                  </a:cubicBezTo>
                  <a:cubicBezTo>
                    <a:pt x="50" y="0"/>
                    <a:pt x="50" y="0"/>
                    <a:pt x="50" y="0"/>
                  </a:cubicBezTo>
                  <a:cubicBezTo>
                    <a:pt x="63" y="54"/>
                    <a:pt x="63" y="54"/>
                    <a:pt x="63" y="54"/>
                  </a:cubicBezTo>
                  <a:cubicBezTo>
                    <a:pt x="77" y="0"/>
                    <a:pt x="77" y="0"/>
                    <a:pt x="77" y="0"/>
                  </a:cubicBezTo>
                  <a:cubicBezTo>
                    <a:pt x="86" y="0"/>
                    <a:pt x="86" y="0"/>
                    <a:pt x="86" y="0"/>
                  </a:cubicBezTo>
                  <a:cubicBezTo>
                    <a:pt x="67" y="67"/>
                    <a:pt x="67" y="67"/>
                    <a:pt x="67" y="67"/>
                  </a:cubicBezTo>
                  <a:cubicBezTo>
                    <a:pt x="56" y="67"/>
                    <a:pt x="56" y="67"/>
                    <a:pt x="56" y="67"/>
                  </a:cubicBezTo>
                  <a:cubicBezTo>
                    <a:pt x="46" y="23"/>
                    <a:pt x="46" y="23"/>
                    <a:pt x="46" y="23"/>
                  </a:cubicBezTo>
                  <a:cubicBezTo>
                    <a:pt x="45" y="20"/>
                    <a:pt x="44" y="16"/>
                    <a:pt x="43" y="10"/>
                  </a:cubicBezTo>
                  <a:cubicBezTo>
                    <a:pt x="43" y="14"/>
                    <a:pt x="42" y="19"/>
                    <a:pt x="41" y="23"/>
                  </a:cubicBezTo>
                  <a:cubicBezTo>
                    <a:pt x="31" y="67"/>
                    <a:pt x="31" y="67"/>
                    <a:pt x="31" y="67"/>
                  </a:cubicBezTo>
                  <a:lnTo>
                    <a:pt x="19"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10" name="Freeform 94"/>
            <p:cNvSpPr>
              <a:spLocks noEditPoints="1"/>
            </p:cNvSpPr>
            <p:nvPr userDrawn="1"/>
          </p:nvSpPr>
          <p:spPr bwMode="gray">
            <a:xfrm>
              <a:off x="5567" y="761"/>
              <a:ext cx="9" cy="56"/>
            </a:xfrm>
            <a:custGeom>
              <a:avLst/>
              <a:gdLst>
                <a:gd name="T0" fmla="*/ 7 w 14"/>
                <a:gd name="T1" fmla="*/ 0 h 92"/>
                <a:gd name="T2" fmla="*/ 12 w 14"/>
                <a:gd name="T3" fmla="*/ 2 h 92"/>
                <a:gd name="T4" fmla="*/ 14 w 14"/>
                <a:gd name="T5" fmla="*/ 7 h 92"/>
                <a:gd name="T6" fmla="*/ 11 w 14"/>
                <a:gd name="T7" fmla="*/ 12 h 92"/>
                <a:gd name="T8" fmla="*/ 7 w 14"/>
                <a:gd name="T9" fmla="*/ 14 h 92"/>
                <a:gd name="T10" fmla="*/ 1 w 14"/>
                <a:gd name="T11" fmla="*/ 12 h 92"/>
                <a:gd name="T12" fmla="*/ 0 w 14"/>
                <a:gd name="T13" fmla="*/ 7 h 92"/>
                <a:gd name="T14" fmla="*/ 2 w 14"/>
                <a:gd name="T15" fmla="*/ 2 h 92"/>
                <a:gd name="T16" fmla="*/ 7 w 14"/>
                <a:gd name="T17" fmla="*/ 0 h 92"/>
                <a:gd name="T18" fmla="*/ 1 w 14"/>
                <a:gd name="T19" fmla="*/ 92 h 92"/>
                <a:gd name="T20" fmla="*/ 1 w 14"/>
                <a:gd name="T21" fmla="*/ 25 h 92"/>
                <a:gd name="T22" fmla="*/ 13 w 14"/>
                <a:gd name="T23" fmla="*/ 25 h 92"/>
                <a:gd name="T24" fmla="*/ 13 w 14"/>
                <a:gd name="T25" fmla="*/ 92 h 92"/>
                <a:gd name="T26" fmla="*/ 1 w 14"/>
                <a:gd name="T2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92">
                  <a:moveTo>
                    <a:pt x="7" y="0"/>
                  </a:moveTo>
                  <a:cubicBezTo>
                    <a:pt x="9" y="0"/>
                    <a:pt x="11" y="1"/>
                    <a:pt x="12" y="2"/>
                  </a:cubicBezTo>
                  <a:cubicBezTo>
                    <a:pt x="13" y="4"/>
                    <a:pt x="14" y="5"/>
                    <a:pt x="14" y="7"/>
                  </a:cubicBezTo>
                  <a:cubicBezTo>
                    <a:pt x="14" y="9"/>
                    <a:pt x="13" y="11"/>
                    <a:pt x="11" y="12"/>
                  </a:cubicBezTo>
                  <a:cubicBezTo>
                    <a:pt x="10" y="13"/>
                    <a:pt x="9" y="14"/>
                    <a:pt x="7" y="14"/>
                  </a:cubicBezTo>
                  <a:cubicBezTo>
                    <a:pt x="5" y="14"/>
                    <a:pt x="3" y="13"/>
                    <a:pt x="1" y="12"/>
                  </a:cubicBezTo>
                  <a:cubicBezTo>
                    <a:pt x="0" y="10"/>
                    <a:pt x="0" y="9"/>
                    <a:pt x="0" y="7"/>
                  </a:cubicBezTo>
                  <a:cubicBezTo>
                    <a:pt x="0" y="5"/>
                    <a:pt x="0" y="3"/>
                    <a:pt x="2" y="2"/>
                  </a:cubicBezTo>
                  <a:cubicBezTo>
                    <a:pt x="3" y="1"/>
                    <a:pt x="5" y="0"/>
                    <a:pt x="7" y="0"/>
                  </a:cubicBezTo>
                  <a:close/>
                  <a:moveTo>
                    <a:pt x="1" y="92"/>
                  </a:moveTo>
                  <a:cubicBezTo>
                    <a:pt x="1" y="25"/>
                    <a:pt x="1" y="25"/>
                    <a:pt x="1" y="25"/>
                  </a:cubicBezTo>
                  <a:cubicBezTo>
                    <a:pt x="13" y="25"/>
                    <a:pt x="13" y="25"/>
                    <a:pt x="13" y="25"/>
                  </a:cubicBezTo>
                  <a:cubicBezTo>
                    <a:pt x="13" y="92"/>
                    <a:pt x="13" y="92"/>
                    <a:pt x="13" y="92"/>
                  </a:cubicBezTo>
                  <a:lnTo>
                    <a:pt x="1"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11" name="Freeform 95"/>
            <p:cNvSpPr>
              <a:spLocks/>
            </p:cNvSpPr>
            <p:nvPr userDrawn="1"/>
          </p:nvSpPr>
          <p:spPr bwMode="gray">
            <a:xfrm>
              <a:off x="5588" y="765"/>
              <a:ext cx="18" cy="52"/>
            </a:xfrm>
            <a:custGeom>
              <a:avLst/>
              <a:gdLst>
                <a:gd name="T0" fmla="*/ 0 w 30"/>
                <a:gd name="T1" fmla="*/ 0 h 86"/>
                <a:gd name="T2" fmla="*/ 12 w 30"/>
                <a:gd name="T3" fmla="*/ 0 h 86"/>
                <a:gd name="T4" fmla="*/ 12 w 30"/>
                <a:gd name="T5" fmla="*/ 19 h 86"/>
                <a:gd name="T6" fmla="*/ 30 w 30"/>
                <a:gd name="T7" fmla="*/ 19 h 86"/>
                <a:gd name="T8" fmla="*/ 30 w 30"/>
                <a:gd name="T9" fmla="*/ 26 h 86"/>
                <a:gd name="T10" fmla="*/ 12 w 30"/>
                <a:gd name="T11" fmla="*/ 26 h 86"/>
                <a:gd name="T12" fmla="*/ 12 w 30"/>
                <a:gd name="T13" fmla="*/ 62 h 86"/>
                <a:gd name="T14" fmla="*/ 15 w 30"/>
                <a:gd name="T15" fmla="*/ 75 h 86"/>
                <a:gd name="T16" fmla="*/ 21 w 30"/>
                <a:gd name="T17" fmla="*/ 78 h 86"/>
                <a:gd name="T18" fmla="*/ 26 w 30"/>
                <a:gd name="T19" fmla="*/ 79 h 86"/>
                <a:gd name="T20" fmla="*/ 30 w 30"/>
                <a:gd name="T21" fmla="*/ 79 h 86"/>
                <a:gd name="T22" fmla="*/ 30 w 30"/>
                <a:gd name="T23" fmla="*/ 86 h 86"/>
                <a:gd name="T24" fmla="*/ 24 w 30"/>
                <a:gd name="T25" fmla="*/ 86 h 86"/>
                <a:gd name="T26" fmla="*/ 12 w 30"/>
                <a:gd name="T27" fmla="*/ 85 h 86"/>
                <a:gd name="T28" fmla="*/ 1 w 30"/>
                <a:gd name="T29" fmla="*/ 73 h 86"/>
                <a:gd name="T30" fmla="*/ 0 w 30"/>
                <a:gd name="T31" fmla="*/ 60 h 86"/>
                <a:gd name="T32" fmla="*/ 0 w 30"/>
                <a:gd name="T33"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86">
                  <a:moveTo>
                    <a:pt x="0" y="0"/>
                  </a:moveTo>
                  <a:cubicBezTo>
                    <a:pt x="12" y="0"/>
                    <a:pt x="12" y="0"/>
                    <a:pt x="12" y="0"/>
                  </a:cubicBezTo>
                  <a:cubicBezTo>
                    <a:pt x="12" y="19"/>
                    <a:pt x="12" y="19"/>
                    <a:pt x="12" y="19"/>
                  </a:cubicBezTo>
                  <a:cubicBezTo>
                    <a:pt x="30" y="19"/>
                    <a:pt x="30" y="19"/>
                    <a:pt x="30" y="19"/>
                  </a:cubicBezTo>
                  <a:cubicBezTo>
                    <a:pt x="30" y="26"/>
                    <a:pt x="30" y="26"/>
                    <a:pt x="30" y="26"/>
                  </a:cubicBezTo>
                  <a:cubicBezTo>
                    <a:pt x="12" y="26"/>
                    <a:pt x="12" y="26"/>
                    <a:pt x="12" y="26"/>
                  </a:cubicBezTo>
                  <a:cubicBezTo>
                    <a:pt x="12" y="62"/>
                    <a:pt x="12" y="62"/>
                    <a:pt x="12" y="62"/>
                  </a:cubicBezTo>
                  <a:cubicBezTo>
                    <a:pt x="12" y="68"/>
                    <a:pt x="13" y="73"/>
                    <a:pt x="15" y="75"/>
                  </a:cubicBezTo>
                  <a:cubicBezTo>
                    <a:pt x="16" y="77"/>
                    <a:pt x="18" y="78"/>
                    <a:pt x="21" y="78"/>
                  </a:cubicBezTo>
                  <a:cubicBezTo>
                    <a:pt x="22" y="79"/>
                    <a:pt x="24" y="79"/>
                    <a:pt x="26" y="79"/>
                  </a:cubicBezTo>
                  <a:cubicBezTo>
                    <a:pt x="30" y="79"/>
                    <a:pt x="30" y="79"/>
                    <a:pt x="30" y="79"/>
                  </a:cubicBezTo>
                  <a:cubicBezTo>
                    <a:pt x="30" y="86"/>
                    <a:pt x="30" y="86"/>
                    <a:pt x="30" y="86"/>
                  </a:cubicBezTo>
                  <a:cubicBezTo>
                    <a:pt x="24" y="86"/>
                    <a:pt x="24" y="86"/>
                    <a:pt x="24" y="86"/>
                  </a:cubicBezTo>
                  <a:cubicBezTo>
                    <a:pt x="19" y="86"/>
                    <a:pt x="15" y="86"/>
                    <a:pt x="12" y="85"/>
                  </a:cubicBezTo>
                  <a:cubicBezTo>
                    <a:pt x="6" y="83"/>
                    <a:pt x="2" y="79"/>
                    <a:pt x="1" y="73"/>
                  </a:cubicBezTo>
                  <a:cubicBezTo>
                    <a:pt x="0" y="70"/>
                    <a:pt x="0" y="66"/>
                    <a:pt x="0" y="6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12" name="Freeform 96"/>
            <p:cNvSpPr>
              <a:spLocks/>
            </p:cNvSpPr>
            <p:nvPr userDrawn="1"/>
          </p:nvSpPr>
          <p:spPr bwMode="gray">
            <a:xfrm>
              <a:off x="5614" y="756"/>
              <a:ext cx="31" cy="61"/>
            </a:xfrm>
            <a:custGeom>
              <a:avLst/>
              <a:gdLst>
                <a:gd name="T0" fmla="*/ 0 w 51"/>
                <a:gd name="T1" fmla="*/ 101 h 101"/>
                <a:gd name="T2" fmla="*/ 0 w 51"/>
                <a:gd name="T3" fmla="*/ 0 h 101"/>
                <a:gd name="T4" fmla="*/ 11 w 51"/>
                <a:gd name="T5" fmla="*/ 0 h 101"/>
                <a:gd name="T6" fmla="*/ 11 w 51"/>
                <a:gd name="T7" fmla="*/ 35 h 101"/>
                <a:gd name="T8" fmla="*/ 28 w 51"/>
                <a:gd name="T9" fmla="*/ 32 h 101"/>
                <a:gd name="T10" fmla="*/ 49 w 51"/>
                <a:gd name="T11" fmla="*/ 42 h 101"/>
                <a:gd name="T12" fmla="*/ 51 w 51"/>
                <a:gd name="T13" fmla="*/ 60 h 101"/>
                <a:gd name="T14" fmla="*/ 51 w 51"/>
                <a:gd name="T15" fmla="*/ 101 h 101"/>
                <a:gd name="T16" fmla="*/ 39 w 51"/>
                <a:gd name="T17" fmla="*/ 101 h 101"/>
                <a:gd name="T18" fmla="*/ 39 w 51"/>
                <a:gd name="T19" fmla="*/ 58 h 101"/>
                <a:gd name="T20" fmla="*/ 37 w 51"/>
                <a:gd name="T21" fmla="*/ 44 h 101"/>
                <a:gd name="T22" fmla="*/ 27 w 51"/>
                <a:gd name="T23" fmla="*/ 39 h 101"/>
                <a:gd name="T24" fmla="*/ 11 w 51"/>
                <a:gd name="T25" fmla="*/ 43 h 101"/>
                <a:gd name="T26" fmla="*/ 11 w 51"/>
                <a:gd name="T27" fmla="*/ 101 h 101"/>
                <a:gd name="T28" fmla="*/ 0 w 51"/>
                <a:gd name="T2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101">
                  <a:moveTo>
                    <a:pt x="0" y="101"/>
                  </a:moveTo>
                  <a:cubicBezTo>
                    <a:pt x="0" y="0"/>
                    <a:pt x="0" y="0"/>
                    <a:pt x="0" y="0"/>
                  </a:cubicBezTo>
                  <a:cubicBezTo>
                    <a:pt x="11" y="0"/>
                    <a:pt x="11" y="0"/>
                    <a:pt x="11" y="0"/>
                  </a:cubicBezTo>
                  <a:cubicBezTo>
                    <a:pt x="11" y="35"/>
                    <a:pt x="11" y="35"/>
                    <a:pt x="11" y="35"/>
                  </a:cubicBezTo>
                  <a:cubicBezTo>
                    <a:pt x="17" y="33"/>
                    <a:pt x="23" y="32"/>
                    <a:pt x="28" y="32"/>
                  </a:cubicBezTo>
                  <a:cubicBezTo>
                    <a:pt x="39" y="32"/>
                    <a:pt x="46" y="35"/>
                    <a:pt x="49" y="42"/>
                  </a:cubicBezTo>
                  <a:cubicBezTo>
                    <a:pt x="50" y="45"/>
                    <a:pt x="51" y="51"/>
                    <a:pt x="51" y="60"/>
                  </a:cubicBezTo>
                  <a:cubicBezTo>
                    <a:pt x="51" y="101"/>
                    <a:pt x="51" y="101"/>
                    <a:pt x="51" y="101"/>
                  </a:cubicBezTo>
                  <a:cubicBezTo>
                    <a:pt x="39" y="101"/>
                    <a:pt x="39" y="101"/>
                    <a:pt x="39" y="101"/>
                  </a:cubicBezTo>
                  <a:cubicBezTo>
                    <a:pt x="39" y="58"/>
                    <a:pt x="39" y="58"/>
                    <a:pt x="39" y="58"/>
                  </a:cubicBezTo>
                  <a:cubicBezTo>
                    <a:pt x="39" y="51"/>
                    <a:pt x="39" y="47"/>
                    <a:pt x="37" y="44"/>
                  </a:cubicBezTo>
                  <a:cubicBezTo>
                    <a:pt x="35" y="40"/>
                    <a:pt x="32" y="39"/>
                    <a:pt x="27" y="39"/>
                  </a:cubicBezTo>
                  <a:cubicBezTo>
                    <a:pt x="23" y="39"/>
                    <a:pt x="17" y="40"/>
                    <a:pt x="11" y="43"/>
                  </a:cubicBezTo>
                  <a:cubicBezTo>
                    <a:pt x="11" y="101"/>
                    <a:pt x="11" y="101"/>
                    <a:pt x="11" y="101"/>
                  </a:cubicBezTo>
                  <a:lnTo>
                    <a:pt x="0"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13" name="Freeform 97"/>
            <p:cNvSpPr>
              <a:spLocks/>
            </p:cNvSpPr>
            <p:nvPr userDrawn="1"/>
          </p:nvSpPr>
          <p:spPr bwMode="gray">
            <a:xfrm>
              <a:off x="5671" y="777"/>
              <a:ext cx="33" cy="59"/>
            </a:xfrm>
            <a:custGeom>
              <a:avLst/>
              <a:gdLst>
                <a:gd name="T0" fmla="*/ 14 w 33"/>
                <a:gd name="T1" fmla="*/ 40 h 59"/>
                <a:gd name="T2" fmla="*/ 0 w 33"/>
                <a:gd name="T3" fmla="*/ 0 h 59"/>
                <a:gd name="T4" fmla="*/ 6 w 33"/>
                <a:gd name="T5" fmla="*/ 0 h 59"/>
                <a:gd name="T6" fmla="*/ 18 w 33"/>
                <a:gd name="T7" fmla="*/ 31 h 59"/>
                <a:gd name="T8" fmla="*/ 27 w 33"/>
                <a:gd name="T9" fmla="*/ 0 h 59"/>
                <a:gd name="T10" fmla="*/ 33 w 33"/>
                <a:gd name="T11" fmla="*/ 0 h 59"/>
                <a:gd name="T12" fmla="*/ 13 w 33"/>
                <a:gd name="T13" fmla="*/ 59 h 59"/>
                <a:gd name="T14" fmla="*/ 7 w 33"/>
                <a:gd name="T15" fmla="*/ 59 h 59"/>
                <a:gd name="T16" fmla="*/ 14 w 33"/>
                <a:gd name="T17" fmla="*/ 4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9">
                  <a:moveTo>
                    <a:pt x="14" y="40"/>
                  </a:moveTo>
                  <a:lnTo>
                    <a:pt x="0" y="0"/>
                  </a:lnTo>
                  <a:lnTo>
                    <a:pt x="6" y="0"/>
                  </a:lnTo>
                  <a:lnTo>
                    <a:pt x="18" y="31"/>
                  </a:lnTo>
                  <a:lnTo>
                    <a:pt x="27" y="0"/>
                  </a:lnTo>
                  <a:lnTo>
                    <a:pt x="33" y="0"/>
                  </a:lnTo>
                  <a:lnTo>
                    <a:pt x="13" y="59"/>
                  </a:lnTo>
                  <a:lnTo>
                    <a:pt x="7" y="59"/>
                  </a:lnTo>
                  <a:lnTo>
                    <a:pt x="14"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14" name="Freeform 98"/>
            <p:cNvSpPr>
              <a:spLocks noEditPoints="1"/>
            </p:cNvSpPr>
            <p:nvPr userDrawn="1"/>
          </p:nvSpPr>
          <p:spPr bwMode="gray">
            <a:xfrm>
              <a:off x="5708" y="775"/>
              <a:ext cx="35" cy="43"/>
            </a:xfrm>
            <a:custGeom>
              <a:avLst/>
              <a:gdLst>
                <a:gd name="T0" fmla="*/ 28 w 57"/>
                <a:gd name="T1" fmla="*/ 0 h 71"/>
                <a:gd name="T2" fmla="*/ 50 w 57"/>
                <a:gd name="T3" fmla="*/ 9 h 71"/>
                <a:gd name="T4" fmla="*/ 57 w 57"/>
                <a:gd name="T5" fmla="*/ 35 h 71"/>
                <a:gd name="T6" fmla="*/ 50 w 57"/>
                <a:gd name="T7" fmla="*/ 61 h 71"/>
                <a:gd name="T8" fmla="*/ 29 w 57"/>
                <a:gd name="T9" fmla="*/ 71 h 71"/>
                <a:gd name="T10" fmla="*/ 0 w 57"/>
                <a:gd name="T11" fmla="*/ 35 h 71"/>
                <a:gd name="T12" fmla="*/ 7 w 57"/>
                <a:gd name="T13" fmla="*/ 9 h 71"/>
                <a:gd name="T14" fmla="*/ 28 w 57"/>
                <a:gd name="T15" fmla="*/ 0 h 71"/>
                <a:gd name="T16" fmla="*/ 28 w 57"/>
                <a:gd name="T17" fmla="*/ 7 h 71"/>
                <a:gd name="T18" fmla="*/ 15 w 57"/>
                <a:gd name="T19" fmla="*/ 15 h 71"/>
                <a:gd name="T20" fmla="*/ 12 w 57"/>
                <a:gd name="T21" fmla="*/ 35 h 71"/>
                <a:gd name="T22" fmla="*/ 15 w 57"/>
                <a:gd name="T23" fmla="*/ 55 h 71"/>
                <a:gd name="T24" fmla="*/ 28 w 57"/>
                <a:gd name="T25" fmla="*/ 64 h 71"/>
                <a:gd name="T26" fmla="*/ 42 w 57"/>
                <a:gd name="T27" fmla="*/ 55 h 71"/>
                <a:gd name="T28" fmla="*/ 45 w 57"/>
                <a:gd name="T29" fmla="*/ 35 h 71"/>
                <a:gd name="T30" fmla="*/ 42 w 57"/>
                <a:gd name="T31" fmla="*/ 15 h 71"/>
                <a:gd name="T32" fmla="*/ 28 w 57"/>
                <a:gd name="T33"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71">
                  <a:moveTo>
                    <a:pt x="28" y="0"/>
                  </a:moveTo>
                  <a:cubicBezTo>
                    <a:pt x="38" y="0"/>
                    <a:pt x="45" y="3"/>
                    <a:pt x="50" y="9"/>
                  </a:cubicBezTo>
                  <a:cubicBezTo>
                    <a:pt x="54" y="16"/>
                    <a:pt x="57" y="24"/>
                    <a:pt x="57" y="35"/>
                  </a:cubicBezTo>
                  <a:cubicBezTo>
                    <a:pt x="57" y="46"/>
                    <a:pt x="54" y="55"/>
                    <a:pt x="50" y="61"/>
                  </a:cubicBezTo>
                  <a:cubicBezTo>
                    <a:pt x="45" y="68"/>
                    <a:pt x="38" y="71"/>
                    <a:pt x="29" y="71"/>
                  </a:cubicBezTo>
                  <a:cubicBezTo>
                    <a:pt x="10" y="71"/>
                    <a:pt x="0" y="59"/>
                    <a:pt x="0" y="35"/>
                  </a:cubicBezTo>
                  <a:cubicBezTo>
                    <a:pt x="0" y="24"/>
                    <a:pt x="2" y="16"/>
                    <a:pt x="7" y="9"/>
                  </a:cubicBezTo>
                  <a:cubicBezTo>
                    <a:pt x="12" y="3"/>
                    <a:pt x="19" y="0"/>
                    <a:pt x="28" y="0"/>
                  </a:cubicBezTo>
                  <a:close/>
                  <a:moveTo>
                    <a:pt x="28" y="7"/>
                  </a:moveTo>
                  <a:cubicBezTo>
                    <a:pt x="22" y="7"/>
                    <a:pt x="17" y="10"/>
                    <a:pt x="15" y="15"/>
                  </a:cubicBezTo>
                  <a:cubicBezTo>
                    <a:pt x="13" y="20"/>
                    <a:pt x="12" y="27"/>
                    <a:pt x="12" y="35"/>
                  </a:cubicBezTo>
                  <a:cubicBezTo>
                    <a:pt x="12" y="43"/>
                    <a:pt x="13" y="50"/>
                    <a:pt x="15" y="55"/>
                  </a:cubicBezTo>
                  <a:cubicBezTo>
                    <a:pt x="17" y="61"/>
                    <a:pt x="22" y="64"/>
                    <a:pt x="28" y="64"/>
                  </a:cubicBezTo>
                  <a:cubicBezTo>
                    <a:pt x="35" y="64"/>
                    <a:pt x="39" y="61"/>
                    <a:pt x="42" y="55"/>
                  </a:cubicBezTo>
                  <a:cubicBezTo>
                    <a:pt x="44" y="50"/>
                    <a:pt x="45" y="44"/>
                    <a:pt x="45" y="35"/>
                  </a:cubicBezTo>
                  <a:cubicBezTo>
                    <a:pt x="45" y="27"/>
                    <a:pt x="44" y="20"/>
                    <a:pt x="42" y="15"/>
                  </a:cubicBezTo>
                  <a:cubicBezTo>
                    <a:pt x="39" y="10"/>
                    <a:pt x="35" y="7"/>
                    <a:pt x="28"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15" name="Freeform 99"/>
            <p:cNvSpPr>
              <a:spLocks/>
            </p:cNvSpPr>
            <p:nvPr userDrawn="1"/>
          </p:nvSpPr>
          <p:spPr bwMode="gray">
            <a:xfrm>
              <a:off x="5752" y="777"/>
              <a:ext cx="30" cy="41"/>
            </a:xfrm>
            <a:custGeom>
              <a:avLst/>
              <a:gdLst>
                <a:gd name="T0" fmla="*/ 0 w 49"/>
                <a:gd name="T1" fmla="*/ 0 h 69"/>
                <a:gd name="T2" fmla="*/ 11 w 49"/>
                <a:gd name="T3" fmla="*/ 0 h 69"/>
                <a:gd name="T4" fmla="*/ 11 w 49"/>
                <a:gd name="T5" fmla="*/ 41 h 69"/>
                <a:gd name="T6" fmla="*/ 13 w 49"/>
                <a:gd name="T7" fmla="*/ 56 h 69"/>
                <a:gd name="T8" fmla="*/ 18 w 49"/>
                <a:gd name="T9" fmla="*/ 61 h 69"/>
                <a:gd name="T10" fmla="*/ 25 w 49"/>
                <a:gd name="T11" fmla="*/ 62 h 69"/>
                <a:gd name="T12" fmla="*/ 37 w 49"/>
                <a:gd name="T13" fmla="*/ 60 h 69"/>
                <a:gd name="T14" fmla="*/ 37 w 49"/>
                <a:gd name="T15" fmla="*/ 0 h 69"/>
                <a:gd name="T16" fmla="*/ 49 w 49"/>
                <a:gd name="T17" fmla="*/ 0 h 69"/>
                <a:gd name="T18" fmla="*/ 49 w 49"/>
                <a:gd name="T19" fmla="*/ 66 h 69"/>
                <a:gd name="T20" fmla="*/ 25 w 49"/>
                <a:gd name="T21" fmla="*/ 69 h 69"/>
                <a:gd name="T22" fmla="*/ 8 w 49"/>
                <a:gd name="T23" fmla="*/ 65 h 69"/>
                <a:gd name="T24" fmla="*/ 0 w 49"/>
                <a:gd name="T25" fmla="*/ 53 h 69"/>
                <a:gd name="T26" fmla="*/ 0 w 49"/>
                <a:gd name="T27" fmla="*/ 42 h 69"/>
                <a:gd name="T28" fmla="*/ 0 w 49"/>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69">
                  <a:moveTo>
                    <a:pt x="0" y="0"/>
                  </a:moveTo>
                  <a:cubicBezTo>
                    <a:pt x="11" y="0"/>
                    <a:pt x="11" y="0"/>
                    <a:pt x="11" y="0"/>
                  </a:cubicBezTo>
                  <a:cubicBezTo>
                    <a:pt x="11" y="41"/>
                    <a:pt x="11" y="41"/>
                    <a:pt x="11" y="41"/>
                  </a:cubicBezTo>
                  <a:cubicBezTo>
                    <a:pt x="11" y="49"/>
                    <a:pt x="12" y="54"/>
                    <a:pt x="13" y="56"/>
                  </a:cubicBezTo>
                  <a:cubicBezTo>
                    <a:pt x="14" y="59"/>
                    <a:pt x="16" y="60"/>
                    <a:pt x="18" y="61"/>
                  </a:cubicBezTo>
                  <a:cubicBezTo>
                    <a:pt x="20" y="61"/>
                    <a:pt x="22" y="62"/>
                    <a:pt x="25" y="62"/>
                  </a:cubicBezTo>
                  <a:cubicBezTo>
                    <a:pt x="29" y="62"/>
                    <a:pt x="33" y="61"/>
                    <a:pt x="37" y="60"/>
                  </a:cubicBezTo>
                  <a:cubicBezTo>
                    <a:pt x="37" y="0"/>
                    <a:pt x="37" y="0"/>
                    <a:pt x="37" y="0"/>
                  </a:cubicBezTo>
                  <a:cubicBezTo>
                    <a:pt x="49" y="0"/>
                    <a:pt x="49" y="0"/>
                    <a:pt x="49" y="0"/>
                  </a:cubicBezTo>
                  <a:cubicBezTo>
                    <a:pt x="49" y="66"/>
                    <a:pt x="49" y="66"/>
                    <a:pt x="49" y="66"/>
                  </a:cubicBezTo>
                  <a:cubicBezTo>
                    <a:pt x="40" y="68"/>
                    <a:pt x="32" y="69"/>
                    <a:pt x="25" y="69"/>
                  </a:cubicBezTo>
                  <a:cubicBezTo>
                    <a:pt x="17" y="69"/>
                    <a:pt x="11" y="68"/>
                    <a:pt x="8" y="65"/>
                  </a:cubicBezTo>
                  <a:cubicBezTo>
                    <a:pt x="3" y="63"/>
                    <a:pt x="1" y="58"/>
                    <a:pt x="0" y="53"/>
                  </a:cubicBezTo>
                  <a:cubicBezTo>
                    <a:pt x="0" y="50"/>
                    <a:pt x="0" y="46"/>
                    <a:pt x="0" y="42"/>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16" name="Freeform 100"/>
            <p:cNvSpPr>
              <a:spLocks/>
            </p:cNvSpPr>
            <p:nvPr userDrawn="1"/>
          </p:nvSpPr>
          <p:spPr bwMode="gray">
            <a:xfrm>
              <a:off x="5352" y="385"/>
              <a:ext cx="133" cy="103"/>
            </a:xfrm>
            <a:custGeom>
              <a:avLst/>
              <a:gdLst>
                <a:gd name="T0" fmla="*/ 90 w 221"/>
                <a:gd name="T1" fmla="*/ 72 h 171"/>
                <a:gd name="T2" fmla="*/ 56 w 221"/>
                <a:gd name="T3" fmla="*/ 60 h 171"/>
                <a:gd name="T4" fmla="*/ 1 w 221"/>
                <a:gd name="T5" fmla="*/ 116 h 171"/>
                <a:gd name="T6" fmla="*/ 56 w 221"/>
                <a:gd name="T7" fmla="*/ 171 h 171"/>
                <a:gd name="T8" fmla="*/ 99 w 221"/>
                <a:gd name="T9" fmla="*/ 152 h 171"/>
                <a:gd name="T10" fmla="*/ 99 w 221"/>
                <a:gd name="T11" fmla="*/ 121 h 171"/>
                <a:gd name="T12" fmla="*/ 72 w 221"/>
                <a:gd name="T13" fmla="*/ 147 h 171"/>
                <a:gd name="T14" fmla="*/ 56 w 221"/>
                <a:gd name="T15" fmla="*/ 150 h 171"/>
                <a:gd name="T16" fmla="*/ 21 w 221"/>
                <a:gd name="T17" fmla="*/ 116 h 171"/>
                <a:gd name="T18" fmla="*/ 56 w 221"/>
                <a:gd name="T19" fmla="*/ 81 h 171"/>
                <a:gd name="T20" fmla="*/ 81 w 221"/>
                <a:gd name="T21" fmla="*/ 91 h 171"/>
                <a:gd name="T22" fmla="*/ 102 w 221"/>
                <a:gd name="T23" fmla="*/ 116 h 171"/>
                <a:gd name="T24" fmla="*/ 153 w 221"/>
                <a:gd name="T25" fmla="*/ 138 h 171"/>
                <a:gd name="T26" fmla="*/ 221 w 221"/>
                <a:gd name="T27" fmla="*/ 70 h 171"/>
                <a:gd name="T28" fmla="*/ 153 w 221"/>
                <a:gd name="T29" fmla="*/ 0 h 171"/>
                <a:gd name="T30" fmla="*/ 99 w 221"/>
                <a:gd name="T31" fmla="*/ 28 h 171"/>
                <a:gd name="T32" fmla="*/ 99 w 221"/>
                <a:gd name="T33" fmla="*/ 69 h 171"/>
                <a:gd name="T34" fmla="*/ 153 w 221"/>
                <a:gd name="T35" fmla="*/ 22 h 171"/>
                <a:gd name="T36" fmla="*/ 200 w 221"/>
                <a:gd name="T37" fmla="*/ 70 h 171"/>
                <a:gd name="T38" fmla="*/ 153 w 221"/>
                <a:gd name="T39" fmla="*/ 117 h 171"/>
                <a:gd name="T40" fmla="*/ 122 w 221"/>
                <a:gd name="T41" fmla="*/ 106 h 171"/>
                <a:gd name="T42" fmla="*/ 90 w 221"/>
                <a:gd name="T43" fmla="*/ 7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1" h="171">
                  <a:moveTo>
                    <a:pt x="90" y="72"/>
                  </a:moveTo>
                  <a:cubicBezTo>
                    <a:pt x="82" y="65"/>
                    <a:pt x="69" y="61"/>
                    <a:pt x="56" y="60"/>
                  </a:cubicBezTo>
                  <a:cubicBezTo>
                    <a:pt x="26" y="60"/>
                    <a:pt x="1" y="85"/>
                    <a:pt x="1" y="116"/>
                  </a:cubicBezTo>
                  <a:cubicBezTo>
                    <a:pt x="0" y="146"/>
                    <a:pt x="26" y="171"/>
                    <a:pt x="56" y="171"/>
                  </a:cubicBezTo>
                  <a:cubicBezTo>
                    <a:pt x="74" y="171"/>
                    <a:pt x="88" y="164"/>
                    <a:pt x="99" y="152"/>
                  </a:cubicBezTo>
                  <a:cubicBezTo>
                    <a:pt x="99" y="121"/>
                    <a:pt x="99" y="121"/>
                    <a:pt x="99" y="121"/>
                  </a:cubicBezTo>
                  <a:cubicBezTo>
                    <a:pt x="93" y="131"/>
                    <a:pt x="82" y="143"/>
                    <a:pt x="72" y="147"/>
                  </a:cubicBezTo>
                  <a:cubicBezTo>
                    <a:pt x="67" y="149"/>
                    <a:pt x="62" y="150"/>
                    <a:pt x="56" y="150"/>
                  </a:cubicBezTo>
                  <a:cubicBezTo>
                    <a:pt x="37" y="150"/>
                    <a:pt x="21" y="135"/>
                    <a:pt x="21" y="116"/>
                  </a:cubicBezTo>
                  <a:cubicBezTo>
                    <a:pt x="21" y="98"/>
                    <a:pt x="36" y="81"/>
                    <a:pt x="56" y="81"/>
                  </a:cubicBezTo>
                  <a:cubicBezTo>
                    <a:pt x="66" y="81"/>
                    <a:pt x="74" y="85"/>
                    <a:pt x="81" y="91"/>
                  </a:cubicBezTo>
                  <a:cubicBezTo>
                    <a:pt x="87" y="98"/>
                    <a:pt x="98" y="111"/>
                    <a:pt x="102" y="116"/>
                  </a:cubicBezTo>
                  <a:cubicBezTo>
                    <a:pt x="115" y="130"/>
                    <a:pt x="133" y="138"/>
                    <a:pt x="153" y="138"/>
                  </a:cubicBezTo>
                  <a:cubicBezTo>
                    <a:pt x="190" y="138"/>
                    <a:pt x="221" y="107"/>
                    <a:pt x="221" y="70"/>
                  </a:cubicBezTo>
                  <a:cubicBezTo>
                    <a:pt x="221" y="32"/>
                    <a:pt x="190" y="0"/>
                    <a:pt x="153" y="0"/>
                  </a:cubicBezTo>
                  <a:cubicBezTo>
                    <a:pt x="131" y="0"/>
                    <a:pt x="111" y="12"/>
                    <a:pt x="99" y="28"/>
                  </a:cubicBezTo>
                  <a:cubicBezTo>
                    <a:pt x="99" y="69"/>
                    <a:pt x="99" y="69"/>
                    <a:pt x="99" y="69"/>
                  </a:cubicBezTo>
                  <a:cubicBezTo>
                    <a:pt x="108" y="43"/>
                    <a:pt x="126" y="22"/>
                    <a:pt x="153" y="22"/>
                  </a:cubicBezTo>
                  <a:cubicBezTo>
                    <a:pt x="179" y="22"/>
                    <a:pt x="200" y="44"/>
                    <a:pt x="200" y="70"/>
                  </a:cubicBezTo>
                  <a:cubicBezTo>
                    <a:pt x="200" y="96"/>
                    <a:pt x="179" y="117"/>
                    <a:pt x="153" y="117"/>
                  </a:cubicBezTo>
                  <a:cubicBezTo>
                    <a:pt x="141" y="117"/>
                    <a:pt x="130" y="112"/>
                    <a:pt x="122" y="106"/>
                  </a:cubicBezTo>
                  <a:cubicBezTo>
                    <a:pt x="112" y="98"/>
                    <a:pt x="101" y="81"/>
                    <a:pt x="90"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17" name="Freeform 101"/>
            <p:cNvSpPr>
              <a:spLocks/>
            </p:cNvSpPr>
            <p:nvPr userDrawn="1"/>
          </p:nvSpPr>
          <p:spPr bwMode="gray">
            <a:xfrm>
              <a:off x="5136" y="497"/>
              <a:ext cx="91" cy="149"/>
            </a:xfrm>
            <a:custGeom>
              <a:avLst/>
              <a:gdLst>
                <a:gd name="T0" fmla="*/ 0 w 152"/>
                <a:gd name="T1" fmla="*/ 0 h 248"/>
                <a:gd name="T2" fmla="*/ 152 w 152"/>
                <a:gd name="T3" fmla="*/ 0 h 248"/>
                <a:gd name="T4" fmla="*/ 152 w 152"/>
                <a:gd name="T5" fmla="*/ 42 h 248"/>
                <a:gd name="T6" fmla="*/ 128 w 152"/>
                <a:gd name="T7" fmla="*/ 26 h 248"/>
                <a:gd name="T8" fmla="*/ 58 w 152"/>
                <a:gd name="T9" fmla="*/ 26 h 248"/>
                <a:gd name="T10" fmla="*/ 58 w 152"/>
                <a:gd name="T11" fmla="*/ 98 h 248"/>
                <a:gd name="T12" fmla="*/ 134 w 152"/>
                <a:gd name="T13" fmla="*/ 98 h 248"/>
                <a:gd name="T14" fmla="*/ 134 w 152"/>
                <a:gd name="T15" fmla="*/ 137 h 248"/>
                <a:gd name="T16" fmla="*/ 113 w 152"/>
                <a:gd name="T17" fmla="*/ 125 h 248"/>
                <a:gd name="T18" fmla="*/ 58 w 152"/>
                <a:gd name="T19" fmla="*/ 125 h 248"/>
                <a:gd name="T20" fmla="*/ 58 w 152"/>
                <a:gd name="T21" fmla="*/ 224 h 248"/>
                <a:gd name="T22" fmla="*/ 73 w 152"/>
                <a:gd name="T23" fmla="*/ 248 h 248"/>
                <a:gd name="T24" fmla="*/ 1 w 152"/>
                <a:gd name="T25" fmla="*/ 248 h 248"/>
                <a:gd name="T26" fmla="*/ 17 w 152"/>
                <a:gd name="T27" fmla="*/ 224 h 248"/>
                <a:gd name="T28" fmla="*/ 17 w 152"/>
                <a:gd name="T29" fmla="*/ 26 h 248"/>
                <a:gd name="T30" fmla="*/ 0 w 152"/>
                <a:gd name="T31"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248">
                  <a:moveTo>
                    <a:pt x="0" y="0"/>
                  </a:moveTo>
                  <a:cubicBezTo>
                    <a:pt x="152" y="0"/>
                    <a:pt x="152" y="0"/>
                    <a:pt x="152" y="0"/>
                  </a:cubicBezTo>
                  <a:cubicBezTo>
                    <a:pt x="152" y="42"/>
                    <a:pt x="152" y="42"/>
                    <a:pt x="152" y="42"/>
                  </a:cubicBezTo>
                  <a:cubicBezTo>
                    <a:pt x="152" y="42"/>
                    <a:pt x="144" y="26"/>
                    <a:pt x="128" y="26"/>
                  </a:cubicBezTo>
                  <a:cubicBezTo>
                    <a:pt x="58" y="26"/>
                    <a:pt x="58" y="26"/>
                    <a:pt x="58" y="26"/>
                  </a:cubicBezTo>
                  <a:cubicBezTo>
                    <a:pt x="58" y="98"/>
                    <a:pt x="58" y="98"/>
                    <a:pt x="58" y="98"/>
                  </a:cubicBezTo>
                  <a:cubicBezTo>
                    <a:pt x="134" y="98"/>
                    <a:pt x="134" y="98"/>
                    <a:pt x="134" y="98"/>
                  </a:cubicBezTo>
                  <a:cubicBezTo>
                    <a:pt x="134" y="137"/>
                    <a:pt x="134" y="137"/>
                    <a:pt x="134" y="137"/>
                  </a:cubicBezTo>
                  <a:cubicBezTo>
                    <a:pt x="134" y="137"/>
                    <a:pt x="131" y="125"/>
                    <a:pt x="113" y="125"/>
                  </a:cubicBezTo>
                  <a:cubicBezTo>
                    <a:pt x="58" y="125"/>
                    <a:pt x="58" y="125"/>
                    <a:pt x="58" y="125"/>
                  </a:cubicBezTo>
                  <a:cubicBezTo>
                    <a:pt x="58" y="224"/>
                    <a:pt x="58" y="224"/>
                    <a:pt x="58" y="224"/>
                  </a:cubicBezTo>
                  <a:cubicBezTo>
                    <a:pt x="58" y="239"/>
                    <a:pt x="73" y="248"/>
                    <a:pt x="73" y="248"/>
                  </a:cubicBezTo>
                  <a:cubicBezTo>
                    <a:pt x="1" y="248"/>
                    <a:pt x="1" y="248"/>
                    <a:pt x="1" y="248"/>
                  </a:cubicBezTo>
                  <a:cubicBezTo>
                    <a:pt x="1" y="248"/>
                    <a:pt x="17" y="240"/>
                    <a:pt x="17" y="224"/>
                  </a:cubicBezTo>
                  <a:cubicBezTo>
                    <a:pt x="17" y="26"/>
                    <a:pt x="17" y="26"/>
                    <a:pt x="17" y="26"/>
                  </a:cubicBezTo>
                  <a:cubicBezTo>
                    <a:pt x="17" y="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18" name="Freeform 102"/>
            <p:cNvSpPr>
              <a:spLocks/>
            </p:cNvSpPr>
            <p:nvPr userDrawn="1"/>
          </p:nvSpPr>
          <p:spPr bwMode="gray">
            <a:xfrm>
              <a:off x="5351" y="497"/>
              <a:ext cx="60" cy="207"/>
            </a:xfrm>
            <a:custGeom>
              <a:avLst/>
              <a:gdLst>
                <a:gd name="T0" fmla="*/ 23 w 100"/>
                <a:gd name="T1" fmla="*/ 0 h 345"/>
                <a:gd name="T2" fmla="*/ 100 w 100"/>
                <a:gd name="T3" fmla="*/ 0 h 345"/>
                <a:gd name="T4" fmla="*/ 83 w 100"/>
                <a:gd name="T5" fmla="*/ 22 h 345"/>
                <a:gd name="T6" fmla="*/ 83 w 100"/>
                <a:gd name="T7" fmla="*/ 254 h 345"/>
                <a:gd name="T8" fmla="*/ 0 w 100"/>
                <a:gd name="T9" fmla="*/ 345 h 345"/>
                <a:gd name="T10" fmla="*/ 40 w 100"/>
                <a:gd name="T11" fmla="*/ 254 h 345"/>
                <a:gd name="T12" fmla="*/ 40 w 100"/>
                <a:gd name="T13" fmla="*/ 22 h 345"/>
                <a:gd name="T14" fmla="*/ 23 w 100"/>
                <a:gd name="T15" fmla="*/ 0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345">
                  <a:moveTo>
                    <a:pt x="23" y="0"/>
                  </a:moveTo>
                  <a:cubicBezTo>
                    <a:pt x="100" y="0"/>
                    <a:pt x="100" y="0"/>
                    <a:pt x="100" y="0"/>
                  </a:cubicBezTo>
                  <a:cubicBezTo>
                    <a:pt x="100" y="0"/>
                    <a:pt x="83" y="8"/>
                    <a:pt x="83" y="22"/>
                  </a:cubicBezTo>
                  <a:cubicBezTo>
                    <a:pt x="83" y="254"/>
                    <a:pt x="83" y="254"/>
                    <a:pt x="83" y="254"/>
                  </a:cubicBezTo>
                  <a:cubicBezTo>
                    <a:pt x="83" y="332"/>
                    <a:pt x="4" y="345"/>
                    <a:pt x="0" y="345"/>
                  </a:cubicBezTo>
                  <a:cubicBezTo>
                    <a:pt x="7" y="341"/>
                    <a:pt x="40" y="313"/>
                    <a:pt x="40" y="254"/>
                  </a:cubicBezTo>
                  <a:cubicBezTo>
                    <a:pt x="40" y="22"/>
                    <a:pt x="40" y="22"/>
                    <a:pt x="40" y="22"/>
                  </a:cubicBezTo>
                  <a:cubicBezTo>
                    <a:pt x="40" y="9"/>
                    <a:pt x="23"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19" name="Freeform 103"/>
            <p:cNvSpPr>
              <a:spLocks/>
            </p:cNvSpPr>
            <p:nvPr userDrawn="1"/>
          </p:nvSpPr>
          <p:spPr bwMode="gray">
            <a:xfrm>
              <a:off x="5418" y="497"/>
              <a:ext cx="46" cy="149"/>
            </a:xfrm>
            <a:custGeom>
              <a:avLst/>
              <a:gdLst>
                <a:gd name="T0" fmla="*/ 0 w 77"/>
                <a:gd name="T1" fmla="*/ 0 h 248"/>
                <a:gd name="T2" fmla="*/ 77 w 77"/>
                <a:gd name="T3" fmla="*/ 0 h 248"/>
                <a:gd name="T4" fmla="*/ 60 w 77"/>
                <a:gd name="T5" fmla="*/ 22 h 248"/>
                <a:gd name="T6" fmla="*/ 60 w 77"/>
                <a:gd name="T7" fmla="*/ 224 h 248"/>
                <a:gd name="T8" fmla="*/ 77 w 77"/>
                <a:gd name="T9" fmla="*/ 248 h 248"/>
                <a:gd name="T10" fmla="*/ 0 w 77"/>
                <a:gd name="T11" fmla="*/ 248 h 248"/>
                <a:gd name="T12" fmla="*/ 17 w 77"/>
                <a:gd name="T13" fmla="*/ 224 h 248"/>
                <a:gd name="T14" fmla="*/ 17 w 77"/>
                <a:gd name="T15" fmla="*/ 22 h 248"/>
                <a:gd name="T16" fmla="*/ 0 w 77"/>
                <a:gd name="T17"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248">
                  <a:moveTo>
                    <a:pt x="0" y="0"/>
                  </a:moveTo>
                  <a:cubicBezTo>
                    <a:pt x="77" y="0"/>
                    <a:pt x="77" y="0"/>
                    <a:pt x="77" y="0"/>
                  </a:cubicBezTo>
                  <a:cubicBezTo>
                    <a:pt x="77" y="0"/>
                    <a:pt x="60" y="8"/>
                    <a:pt x="60" y="22"/>
                  </a:cubicBezTo>
                  <a:cubicBezTo>
                    <a:pt x="60" y="224"/>
                    <a:pt x="60" y="224"/>
                    <a:pt x="60" y="224"/>
                  </a:cubicBezTo>
                  <a:cubicBezTo>
                    <a:pt x="60" y="239"/>
                    <a:pt x="77" y="248"/>
                    <a:pt x="77" y="248"/>
                  </a:cubicBezTo>
                  <a:cubicBezTo>
                    <a:pt x="0" y="248"/>
                    <a:pt x="0" y="248"/>
                    <a:pt x="0" y="248"/>
                  </a:cubicBezTo>
                  <a:cubicBezTo>
                    <a:pt x="0" y="248"/>
                    <a:pt x="17" y="239"/>
                    <a:pt x="17" y="224"/>
                  </a:cubicBezTo>
                  <a:cubicBezTo>
                    <a:pt x="17" y="22"/>
                    <a:pt x="17" y="22"/>
                    <a:pt x="17" y="22"/>
                  </a:cubicBezTo>
                  <a:cubicBezTo>
                    <a:pt x="17" y="8"/>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20" name="Freeform 104"/>
            <p:cNvSpPr>
              <a:spLocks/>
            </p:cNvSpPr>
            <p:nvPr userDrawn="1"/>
          </p:nvSpPr>
          <p:spPr bwMode="gray">
            <a:xfrm>
              <a:off x="5464" y="497"/>
              <a:ext cx="112" cy="149"/>
            </a:xfrm>
            <a:custGeom>
              <a:avLst/>
              <a:gdLst>
                <a:gd name="T0" fmla="*/ 15 w 185"/>
                <a:gd name="T1" fmla="*/ 0 h 248"/>
                <a:gd name="T2" fmla="*/ 185 w 185"/>
                <a:gd name="T3" fmla="*/ 0 h 248"/>
                <a:gd name="T4" fmla="*/ 171 w 185"/>
                <a:gd name="T5" fmla="*/ 45 h 248"/>
                <a:gd name="T6" fmla="*/ 150 w 185"/>
                <a:gd name="T7" fmla="*/ 26 h 248"/>
                <a:gd name="T8" fmla="*/ 115 w 185"/>
                <a:gd name="T9" fmla="*/ 26 h 248"/>
                <a:gd name="T10" fmla="*/ 115 w 185"/>
                <a:gd name="T11" fmla="*/ 224 h 248"/>
                <a:gd name="T12" fmla="*/ 131 w 185"/>
                <a:gd name="T13" fmla="*/ 248 h 248"/>
                <a:gd name="T14" fmla="*/ 55 w 185"/>
                <a:gd name="T15" fmla="*/ 248 h 248"/>
                <a:gd name="T16" fmla="*/ 72 w 185"/>
                <a:gd name="T17" fmla="*/ 224 h 248"/>
                <a:gd name="T18" fmla="*/ 72 w 185"/>
                <a:gd name="T19" fmla="*/ 26 h 248"/>
                <a:gd name="T20" fmla="*/ 29 w 185"/>
                <a:gd name="T21" fmla="*/ 26 h 248"/>
                <a:gd name="T22" fmla="*/ 0 w 185"/>
                <a:gd name="T23" fmla="*/ 49 h 248"/>
                <a:gd name="T24" fmla="*/ 15 w 185"/>
                <a:gd name="T25"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48">
                  <a:moveTo>
                    <a:pt x="15" y="0"/>
                  </a:moveTo>
                  <a:cubicBezTo>
                    <a:pt x="185" y="0"/>
                    <a:pt x="185" y="0"/>
                    <a:pt x="185" y="0"/>
                  </a:cubicBezTo>
                  <a:cubicBezTo>
                    <a:pt x="171" y="45"/>
                    <a:pt x="171" y="45"/>
                    <a:pt x="171" y="45"/>
                  </a:cubicBezTo>
                  <a:cubicBezTo>
                    <a:pt x="171" y="45"/>
                    <a:pt x="166" y="26"/>
                    <a:pt x="150" y="26"/>
                  </a:cubicBezTo>
                  <a:cubicBezTo>
                    <a:pt x="115" y="26"/>
                    <a:pt x="115" y="26"/>
                    <a:pt x="115" y="26"/>
                  </a:cubicBezTo>
                  <a:cubicBezTo>
                    <a:pt x="115" y="224"/>
                    <a:pt x="115" y="224"/>
                    <a:pt x="115" y="224"/>
                  </a:cubicBezTo>
                  <a:cubicBezTo>
                    <a:pt x="115" y="237"/>
                    <a:pt x="131" y="248"/>
                    <a:pt x="131" y="248"/>
                  </a:cubicBezTo>
                  <a:cubicBezTo>
                    <a:pt x="55" y="248"/>
                    <a:pt x="55" y="248"/>
                    <a:pt x="55" y="248"/>
                  </a:cubicBezTo>
                  <a:cubicBezTo>
                    <a:pt x="55" y="248"/>
                    <a:pt x="72" y="238"/>
                    <a:pt x="72" y="224"/>
                  </a:cubicBezTo>
                  <a:cubicBezTo>
                    <a:pt x="72" y="26"/>
                    <a:pt x="72" y="26"/>
                    <a:pt x="72" y="26"/>
                  </a:cubicBezTo>
                  <a:cubicBezTo>
                    <a:pt x="29" y="26"/>
                    <a:pt x="29" y="26"/>
                    <a:pt x="29" y="26"/>
                  </a:cubicBezTo>
                  <a:cubicBezTo>
                    <a:pt x="17" y="26"/>
                    <a:pt x="0" y="49"/>
                    <a:pt x="0" y="49"/>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21" name="Freeform 105"/>
            <p:cNvSpPr>
              <a:spLocks/>
            </p:cNvSpPr>
            <p:nvPr userDrawn="1"/>
          </p:nvSpPr>
          <p:spPr bwMode="gray">
            <a:xfrm>
              <a:off x="5667" y="497"/>
              <a:ext cx="124" cy="151"/>
            </a:xfrm>
            <a:custGeom>
              <a:avLst/>
              <a:gdLst>
                <a:gd name="T0" fmla="*/ 132 w 207"/>
                <a:gd name="T1" fmla="*/ 0 h 251"/>
                <a:gd name="T2" fmla="*/ 207 w 207"/>
                <a:gd name="T3" fmla="*/ 0 h 251"/>
                <a:gd name="T4" fmla="*/ 191 w 207"/>
                <a:gd name="T5" fmla="*/ 22 h 251"/>
                <a:gd name="T6" fmla="*/ 191 w 207"/>
                <a:gd name="T7" fmla="*/ 172 h 251"/>
                <a:gd name="T8" fmla="*/ 105 w 207"/>
                <a:gd name="T9" fmla="*/ 251 h 251"/>
                <a:gd name="T10" fmla="*/ 16 w 207"/>
                <a:gd name="T11" fmla="*/ 172 h 251"/>
                <a:gd name="T12" fmla="*/ 16 w 207"/>
                <a:gd name="T13" fmla="*/ 22 h 251"/>
                <a:gd name="T14" fmla="*/ 0 w 207"/>
                <a:gd name="T15" fmla="*/ 0 h 251"/>
                <a:gd name="T16" fmla="*/ 76 w 207"/>
                <a:gd name="T17" fmla="*/ 0 h 251"/>
                <a:gd name="T18" fmla="*/ 59 w 207"/>
                <a:gd name="T19" fmla="*/ 22 h 251"/>
                <a:gd name="T20" fmla="*/ 59 w 207"/>
                <a:gd name="T21" fmla="*/ 172 h 251"/>
                <a:gd name="T22" fmla="*/ 105 w 207"/>
                <a:gd name="T23" fmla="*/ 225 h 251"/>
                <a:gd name="T24" fmla="*/ 149 w 207"/>
                <a:gd name="T25" fmla="*/ 172 h 251"/>
                <a:gd name="T26" fmla="*/ 149 w 207"/>
                <a:gd name="T27" fmla="*/ 22 h 251"/>
                <a:gd name="T28" fmla="*/ 132 w 207"/>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51">
                  <a:moveTo>
                    <a:pt x="132" y="0"/>
                  </a:moveTo>
                  <a:cubicBezTo>
                    <a:pt x="207" y="0"/>
                    <a:pt x="207" y="0"/>
                    <a:pt x="207" y="0"/>
                  </a:cubicBezTo>
                  <a:cubicBezTo>
                    <a:pt x="207" y="0"/>
                    <a:pt x="191" y="9"/>
                    <a:pt x="191" y="22"/>
                  </a:cubicBezTo>
                  <a:cubicBezTo>
                    <a:pt x="191" y="172"/>
                    <a:pt x="191" y="172"/>
                    <a:pt x="191" y="172"/>
                  </a:cubicBezTo>
                  <a:cubicBezTo>
                    <a:pt x="191" y="233"/>
                    <a:pt x="140" y="251"/>
                    <a:pt x="105" y="251"/>
                  </a:cubicBezTo>
                  <a:cubicBezTo>
                    <a:pt x="70" y="251"/>
                    <a:pt x="16" y="233"/>
                    <a:pt x="16" y="172"/>
                  </a:cubicBezTo>
                  <a:cubicBezTo>
                    <a:pt x="16" y="22"/>
                    <a:pt x="16" y="22"/>
                    <a:pt x="16" y="22"/>
                  </a:cubicBezTo>
                  <a:cubicBezTo>
                    <a:pt x="16" y="9"/>
                    <a:pt x="0" y="0"/>
                    <a:pt x="0" y="0"/>
                  </a:cubicBezTo>
                  <a:cubicBezTo>
                    <a:pt x="76" y="0"/>
                    <a:pt x="76" y="0"/>
                    <a:pt x="76" y="0"/>
                  </a:cubicBezTo>
                  <a:cubicBezTo>
                    <a:pt x="76" y="0"/>
                    <a:pt x="59" y="8"/>
                    <a:pt x="59" y="22"/>
                  </a:cubicBezTo>
                  <a:cubicBezTo>
                    <a:pt x="59" y="172"/>
                    <a:pt x="59" y="172"/>
                    <a:pt x="59" y="172"/>
                  </a:cubicBezTo>
                  <a:cubicBezTo>
                    <a:pt x="59" y="204"/>
                    <a:pt x="80" y="225"/>
                    <a:pt x="105" y="225"/>
                  </a:cubicBezTo>
                  <a:cubicBezTo>
                    <a:pt x="130" y="225"/>
                    <a:pt x="149" y="203"/>
                    <a:pt x="149" y="172"/>
                  </a:cubicBezTo>
                  <a:cubicBezTo>
                    <a:pt x="149" y="22"/>
                    <a:pt x="149" y="22"/>
                    <a:pt x="149" y="22"/>
                  </a:cubicBezTo>
                  <a:cubicBezTo>
                    <a:pt x="149" y="9"/>
                    <a:pt x="132" y="0"/>
                    <a:pt x="13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22" name="Freeform 106"/>
            <p:cNvSpPr>
              <a:spLocks/>
            </p:cNvSpPr>
            <p:nvPr userDrawn="1"/>
          </p:nvSpPr>
          <p:spPr bwMode="gray">
            <a:xfrm>
              <a:off x="5231" y="497"/>
              <a:ext cx="126" cy="151"/>
            </a:xfrm>
            <a:custGeom>
              <a:avLst/>
              <a:gdLst>
                <a:gd name="T0" fmla="*/ 133 w 209"/>
                <a:gd name="T1" fmla="*/ 0 h 252"/>
                <a:gd name="T2" fmla="*/ 209 w 209"/>
                <a:gd name="T3" fmla="*/ 0 h 252"/>
                <a:gd name="T4" fmla="*/ 193 w 209"/>
                <a:gd name="T5" fmla="*/ 22 h 252"/>
                <a:gd name="T6" fmla="*/ 193 w 209"/>
                <a:gd name="T7" fmla="*/ 172 h 252"/>
                <a:gd name="T8" fmla="*/ 104 w 209"/>
                <a:gd name="T9" fmla="*/ 252 h 252"/>
                <a:gd name="T10" fmla="*/ 15 w 209"/>
                <a:gd name="T11" fmla="*/ 172 h 252"/>
                <a:gd name="T12" fmla="*/ 15 w 209"/>
                <a:gd name="T13" fmla="*/ 22 h 252"/>
                <a:gd name="T14" fmla="*/ 0 w 209"/>
                <a:gd name="T15" fmla="*/ 0 h 252"/>
                <a:gd name="T16" fmla="*/ 76 w 209"/>
                <a:gd name="T17" fmla="*/ 0 h 252"/>
                <a:gd name="T18" fmla="*/ 59 w 209"/>
                <a:gd name="T19" fmla="*/ 22 h 252"/>
                <a:gd name="T20" fmla="*/ 59 w 209"/>
                <a:gd name="T21" fmla="*/ 172 h 252"/>
                <a:gd name="T22" fmla="*/ 104 w 209"/>
                <a:gd name="T23" fmla="*/ 225 h 252"/>
                <a:gd name="T24" fmla="*/ 149 w 209"/>
                <a:gd name="T25" fmla="*/ 172 h 252"/>
                <a:gd name="T26" fmla="*/ 149 w 209"/>
                <a:gd name="T27" fmla="*/ 22 h 252"/>
                <a:gd name="T28" fmla="*/ 133 w 209"/>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9" h="252">
                  <a:moveTo>
                    <a:pt x="133" y="0"/>
                  </a:moveTo>
                  <a:cubicBezTo>
                    <a:pt x="209" y="0"/>
                    <a:pt x="209" y="0"/>
                    <a:pt x="209" y="0"/>
                  </a:cubicBezTo>
                  <a:cubicBezTo>
                    <a:pt x="209" y="0"/>
                    <a:pt x="193" y="9"/>
                    <a:pt x="193" y="22"/>
                  </a:cubicBezTo>
                  <a:cubicBezTo>
                    <a:pt x="193" y="22"/>
                    <a:pt x="193" y="172"/>
                    <a:pt x="193" y="172"/>
                  </a:cubicBezTo>
                  <a:cubicBezTo>
                    <a:pt x="193" y="233"/>
                    <a:pt x="140" y="252"/>
                    <a:pt x="104" y="252"/>
                  </a:cubicBezTo>
                  <a:cubicBezTo>
                    <a:pt x="70" y="252"/>
                    <a:pt x="15" y="233"/>
                    <a:pt x="15" y="172"/>
                  </a:cubicBezTo>
                  <a:cubicBezTo>
                    <a:pt x="15" y="22"/>
                    <a:pt x="15" y="22"/>
                    <a:pt x="15" y="22"/>
                  </a:cubicBezTo>
                  <a:cubicBezTo>
                    <a:pt x="15" y="9"/>
                    <a:pt x="0" y="0"/>
                    <a:pt x="0" y="0"/>
                  </a:cubicBezTo>
                  <a:cubicBezTo>
                    <a:pt x="76" y="0"/>
                    <a:pt x="76" y="0"/>
                    <a:pt x="76" y="0"/>
                  </a:cubicBezTo>
                  <a:cubicBezTo>
                    <a:pt x="76" y="0"/>
                    <a:pt x="59" y="9"/>
                    <a:pt x="59" y="22"/>
                  </a:cubicBezTo>
                  <a:cubicBezTo>
                    <a:pt x="59" y="172"/>
                    <a:pt x="59" y="172"/>
                    <a:pt x="59" y="172"/>
                  </a:cubicBezTo>
                  <a:cubicBezTo>
                    <a:pt x="59" y="203"/>
                    <a:pt x="80" y="225"/>
                    <a:pt x="104" y="225"/>
                  </a:cubicBezTo>
                  <a:cubicBezTo>
                    <a:pt x="129" y="225"/>
                    <a:pt x="149" y="203"/>
                    <a:pt x="149" y="172"/>
                  </a:cubicBezTo>
                  <a:cubicBezTo>
                    <a:pt x="149" y="22"/>
                    <a:pt x="149" y="22"/>
                    <a:pt x="149" y="22"/>
                  </a:cubicBezTo>
                  <a:cubicBezTo>
                    <a:pt x="149" y="9"/>
                    <a:pt x="133" y="0"/>
                    <a:pt x="13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7723" name="Freeform 107"/>
            <p:cNvSpPr>
              <a:spLocks/>
            </p:cNvSpPr>
            <p:nvPr userDrawn="1"/>
          </p:nvSpPr>
          <p:spPr bwMode="gray">
            <a:xfrm>
              <a:off x="5571" y="494"/>
              <a:ext cx="95" cy="154"/>
            </a:xfrm>
            <a:custGeom>
              <a:avLst/>
              <a:gdLst>
                <a:gd name="T0" fmla="*/ 137 w 159"/>
                <a:gd name="T1" fmla="*/ 45 h 257"/>
                <a:gd name="T2" fmla="*/ 95 w 159"/>
                <a:gd name="T3" fmla="*/ 26 h 257"/>
                <a:gd name="T4" fmla="*/ 47 w 159"/>
                <a:gd name="T5" fmla="*/ 63 h 257"/>
                <a:gd name="T6" fmla="*/ 93 w 159"/>
                <a:gd name="T7" fmla="*/ 110 h 257"/>
                <a:gd name="T8" fmla="*/ 159 w 159"/>
                <a:gd name="T9" fmla="*/ 184 h 257"/>
                <a:gd name="T10" fmla="*/ 61 w 159"/>
                <a:gd name="T11" fmla="*/ 257 h 257"/>
                <a:gd name="T12" fmla="*/ 14 w 159"/>
                <a:gd name="T13" fmla="*/ 251 h 257"/>
                <a:gd name="T14" fmla="*/ 0 w 159"/>
                <a:gd name="T15" fmla="*/ 203 h 257"/>
                <a:gd name="T16" fmla="*/ 61 w 159"/>
                <a:gd name="T17" fmla="*/ 230 h 257"/>
                <a:gd name="T18" fmla="*/ 117 w 159"/>
                <a:gd name="T19" fmla="*/ 190 h 257"/>
                <a:gd name="T20" fmla="*/ 4 w 159"/>
                <a:gd name="T21" fmla="*/ 68 h 257"/>
                <a:gd name="T22" fmla="*/ 91 w 159"/>
                <a:gd name="T23" fmla="*/ 0 h 257"/>
                <a:gd name="T24" fmla="*/ 137 w 159"/>
                <a:gd name="T25" fmla="*/ 7 h 257"/>
                <a:gd name="T26" fmla="*/ 137 w 159"/>
                <a:gd name="T27" fmla="*/ 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257">
                  <a:moveTo>
                    <a:pt x="137" y="45"/>
                  </a:moveTo>
                  <a:cubicBezTo>
                    <a:pt x="137" y="45"/>
                    <a:pt x="126" y="26"/>
                    <a:pt x="95" y="26"/>
                  </a:cubicBezTo>
                  <a:cubicBezTo>
                    <a:pt x="64" y="26"/>
                    <a:pt x="47" y="42"/>
                    <a:pt x="47" y="63"/>
                  </a:cubicBezTo>
                  <a:cubicBezTo>
                    <a:pt x="47" y="87"/>
                    <a:pt x="65" y="96"/>
                    <a:pt x="93" y="110"/>
                  </a:cubicBezTo>
                  <a:cubicBezTo>
                    <a:pt x="119" y="122"/>
                    <a:pt x="159" y="140"/>
                    <a:pt x="159" y="184"/>
                  </a:cubicBezTo>
                  <a:cubicBezTo>
                    <a:pt x="159" y="224"/>
                    <a:pt x="124" y="257"/>
                    <a:pt x="61" y="257"/>
                  </a:cubicBezTo>
                  <a:cubicBezTo>
                    <a:pt x="41" y="257"/>
                    <a:pt x="14" y="251"/>
                    <a:pt x="14" y="251"/>
                  </a:cubicBezTo>
                  <a:cubicBezTo>
                    <a:pt x="0" y="203"/>
                    <a:pt x="0" y="203"/>
                    <a:pt x="0" y="203"/>
                  </a:cubicBezTo>
                  <a:cubicBezTo>
                    <a:pt x="13" y="216"/>
                    <a:pt x="37" y="230"/>
                    <a:pt x="61" y="230"/>
                  </a:cubicBezTo>
                  <a:cubicBezTo>
                    <a:pt x="87" y="230"/>
                    <a:pt x="117" y="215"/>
                    <a:pt x="117" y="190"/>
                  </a:cubicBezTo>
                  <a:cubicBezTo>
                    <a:pt x="117" y="141"/>
                    <a:pt x="4" y="149"/>
                    <a:pt x="4" y="68"/>
                  </a:cubicBezTo>
                  <a:cubicBezTo>
                    <a:pt x="4" y="41"/>
                    <a:pt x="24" y="0"/>
                    <a:pt x="91" y="0"/>
                  </a:cubicBezTo>
                  <a:cubicBezTo>
                    <a:pt x="113" y="0"/>
                    <a:pt x="137" y="7"/>
                    <a:pt x="137" y="7"/>
                  </a:cubicBezTo>
                  <a:lnTo>
                    <a:pt x="137"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1647619" name="Rectangle 3"/>
          <p:cNvSpPr>
            <a:spLocks noGrp="1" noChangeArrowheads="1"/>
          </p:cNvSpPr>
          <p:nvPr>
            <p:ph type="subTitle" sz="quarter" idx="1" hasCustomPrompt="1"/>
          </p:nvPr>
        </p:nvSpPr>
        <p:spPr>
          <a:xfrm>
            <a:off x="720725" y="4557713"/>
            <a:ext cx="8458200" cy="1377950"/>
          </a:xfrm>
        </p:spPr>
        <p:txBody>
          <a:bodyPr lIns="0" tIns="0" rIns="0" bIns="0"/>
          <a:lstStyle>
            <a:lvl1pPr marL="0" indent="0">
              <a:lnSpc>
                <a:spcPct val="100000"/>
              </a:lnSpc>
              <a:spcBef>
                <a:spcPct val="0"/>
              </a:spcBef>
              <a:spcAft>
                <a:spcPct val="0"/>
              </a:spcAft>
              <a:buFont typeface="Wingdings" pitchFamily="2" charset="2"/>
              <a:buNone/>
              <a:defRPr sz="1800"/>
            </a:lvl1pPr>
          </a:lstStyle>
          <a:p>
            <a:pPr lvl="0"/>
            <a:r>
              <a:rPr lang="en-US" altLang="ja-JP" noProof="0" dirty="0"/>
              <a:t>Master subtitle</a:t>
            </a:r>
          </a:p>
          <a:p>
            <a:pPr lvl="0"/>
            <a:r>
              <a:rPr lang="en-US" altLang="ja-JP" noProof="0" dirty="0"/>
              <a:t>Master subtitle</a:t>
            </a:r>
          </a:p>
          <a:p>
            <a:pPr lvl="0"/>
            <a:r>
              <a:rPr lang="en-US" altLang="ja-JP" noProof="0" dirty="0"/>
              <a:t>Master subtitle</a:t>
            </a:r>
          </a:p>
        </p:txBody>
      </p:sp>
      <p:sp>
        <p:nvSpPr>
          <p:cNvPr id="1647620" name="AutoShape 4"/>
          <p:cNvSpPr>
            <a:spLocks noChangeArrowheads="1"/>
          </p:cNvSpPr>
          <p:nvPr userDrawn="1"/>
        </p:nvSpPr>
        <p:spPr bwMode="gray">
          <a:xfrm>
            <a:off x="4924425" y="0"/>
            <a:ext cx="57150" cy="44450"/>
          </a:xfrm>
          <a:prstGeom prst="triangle">
            <a:avLst>
              <a:gd name="adj" fmla="val 50000"/>
            </a:avLst>
          </a:prstGeom>
          <a:solidFill>
            <a:srgbClr val="C0C0C0"/>
          </a:solidFill>
          <a:ln>
            <a:noFill/>
          </a:ln>
          <a:effectLst/>
          <a:extLst>
            <a:ext uri="{91240B29-F687-4F45-9708-019B960494DF}">
              <a14:hiddenLine xmlns:a14="http://schemas.microsoft.com/office/drawing/2010/main" w="9525" algn="ctr">
                <a:solidFill>
                  <a:srgbClr val="595959"/>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lIns="91428" tIns="45714" rIns="91428" bIns="45714" anchor="ctr"/>
          <a:lstStyle>
            <a:lvl1pPr algn="l" defTabSz="912813" fontAlgn="base">
              <a:defRPr kumimoji="1" sz="2400">
                <a:solidFill>
                  <a:schemeClr val="tx1"/>
                </a:solidFill>
                <a:latin typeface="Arial" charset="0"/>
                <a:ea typeface="ＭＳ Ｐゴシック" pitchFamily="50" charset="-128"/>
              </a:defRPr>
            </a:lvl1pPr>
            <a:lvl2pPr algn="l" defTabSz="912813" fontAlgn="base">
              <a:defRPr kumimoji="1" sz="2400">
                <a:solidFill>
                  <a:schemeClr val="tx1"/>
                </a:solidFill>
                <a:latin typeface="Arial" charset="0"/>
                <a:ea typeface="ＭＳ Ｐゴシック" pitchFamily="50" charset="-128"/>
              </a:defRPr>
            </a:lvl2pPr>
            <a:lvl3pPr marL="912813" algn="l" defTabSz="912813" fontAlgn="base">
              <a:defRPr kumimoji="1" sz="2400">
                <a:solidFill>
                  <a:schemeClr val="tx1"/>
                </a:solidFill>
                <a:latin typeface="Arial" charset="0"/>
                <a:ea typeface="ＭＳ Ｐゴシック" pitchFamily="50" charset="-128"/>
              </a:defRPr>
            </a:lvl3pPr>
            <a:lvl4pPr algn="l" defTabSz="912813" fontAlgn="base">
              <a:defRPr kumimoji="1" sz="2400">
                <a:solidFill>
                  <a:schemeClr val="tx1"/>
                </a:solidFill>
                <a:latin typeface="Arial" charset="0"/>
                <a:ea typeface="ＭＳ Ｐゴシック" pitchFamily="50" charset="-128"/>
              </a:defRPr>
            </a:lvl4pPr>
            <a:lvl5pPr algn="l" defTabSz="912813" fontAlgn="base">
              <a:defRPr kumimoji="1" sz="2400">
                <a:solidFill>
                  <a:schemeClr val="tx1"/>
                </a:solidFill>
                <a:latin typeface="Arial" charset="0"/>
                <a:ea typeface="ＭＳ Ｐゴシック" pitchFamily="50" charset="-128"/>
              </a:defRPr>
            </a:lvl5pPr>
            <a:lvl6pPr defTabSz="912813" fontAlgn="base">
              <a:spcBef>
                <a:spcPct val="0"/>
              </a:spcBef>
              <a:spcAft>
                <a:spcPct val="0"/>
              </a:spcAft>
              <a:defRPr kumimoji="1" sz="2400">
                <a:solidFill>
                  <a:schemeClr val="tx1"/>
                </a:solidFill>
                <a:latin typeface="Arial" charset="0"/>
                <a:ea typeface="ＭＳ Ｐゴシック" pitchFamily="50" charset="-128"/>
              </a:defRPr>
            </a:lvl6pPr>
            <a:lvl7pPr defTabSz="912813" fontAlgn="base">
              <a:spcBef>
                <a:spcPct val="0"/>
              </a:spcBef>
              <a:spcAft>
                <a:spcPct val="0"/>
              </a:spcAft>
              <a:defRPr kumimoji="1" sz="2400">
                <a:solidFill>
                  <a:schemeClr val="tx1"/>
                </a:solidFill>
                <a:latin typeface="Arial" charset="0"/>
                <a:ea typeface="ＭＳ Ｐゴシック" pitchFamily="50" charset="-128"/>
              </a:defRPr>
            </a:lvl7pPr>
            <a:lvl8pPr defTabSz="912813" fontAlgn="base">
              <a:spcBef>
                <a:spcPct val="0"/>
              </a:spcBef>
              <a:spcAft>
                <a:spcPct val="0"/>
              </a:spcAft>
              <a:defRPr kumimoji="1" sz="2400">
                <a:solidFill>
                  <a:schemeClr val="tx1"/>
                </a:solidFill>
                <a:latin typeface="Arial" charset="0"/>
                <a:ea typeface="ＭＳ Ｐゴシック" pitchFamily="50" charset="-128"/>
              </a:defRPr>
            </a:lvl8pPr>
            <a:lvl9pPr defTabSz="912813" fontAlgn="base">
              <a:spcBef>
                <a:spcPct val="0"/>
              </a:spcBef>
              <a:spcAft>
                <a:spcPct val="0"/>
              </a:spcAft>
              <a:defRPr kumimoji="1" sz="2400">
                <a:solidFill>
                  <a:schemeClr val="tx1"/>
                </a:solidFill>
                <a:latin typeface="Arial" charset="0"/>
                <a:ea typeface="ＭＳ Ｐゴシック" pitchFamily="50" charset="-128"/>
              </a:defRPr>
            </a:lvl9pPr>
          </a:lstStyle>
          <a:p>
            <a:pPr algn="ctr" fontAlgn="ctr"/>
            <a:endParaRPr lang="en-GB" altLang="ja-JP" sz="1000" dirty="0">
              <a:latin typeface="ＭＳ Ｐゴシック" pitchFamily="50" charset="-128"/>
            </a:endParaRPr>
          </a:p>
        </p:txBody>
      </p:sp>
      <p:sp>
        <p:nvSpPr>
          <p:cNvPr id="1647622" name="Rectangle 6"/>
          <p:cNvSpPr>
            <a:spLocks noGrp="1" noChangeArrowheads="1"/>
          </p:cNvSpPr>
          <p:nvPr>
            <p:ph type="ctrTitle" sz="quarter" hasCustomPrompt="1"/>
          </p:nvPr>
        </p:nvSpPr>
        <p:spPr>
          <a:xfrm>
            <a:off x="719138" y="2433638"/>
            <a:ext cx="8458200" cy="1552575"/>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sz="2800">
                <a:solidFill>
                  <a:srgbClr val="FFFFFF"/>
                </a:solidFill>
              </a:defRPr>
            </a:lvl1pPr>
          </a:lstStyle>
          <a:p>
            <a:pPr lvl="0"/>
            <a:r>
              <a:rPr lang="en-US" altLang="ja-JP" noProof="0" dirty="0"/>
              <a:t>Master title</a:t>
            </a:r>
            <a:br>
              <a:rPr lang="en-US" altLang="ja-JP" noProof="0" dirty="0"/>
            </a:br>
            <a:r>
              <a:rPr lang="en-US" altLang="ja-JP" noProof="0" dirty="0"/>
              <a:t>Master title</a:t>
            </a:r>
            <a:endParaRPr lang="ja-JP" altLang="en-US" noProof="0" dirty="0"/>
          </a:p>
        </p:txBody>
      </p:sp>
      <p:sp>
        <p:nvSpPr>
          <p:cNvPr id="1647657" name="Rectangle 41"/>
          <p:cNvSpPr>
            <a:spLocks noGrp="1" noChangeArrowheads="1"/>
          </p:cNvSpPr>
          <p:nvPr>
            <p:ph type="ftr" sz="quarter" idx="3"/>
          </p:nvPr>
        </p:nvSpPr>
        <p:spPr/>
        <p:txBody>
          <a:bodyPr/>
          <a:lstStyle>
            <a:lvl1pPr>
              <a:defRPr/>
            </a:lvl1pPr>
          </a:lstStyle>
          <a:p>
            <a:r>
              <a:rPr lang="en-US" altLang="ja-JP" dirty="0"/>
              <a:t>Copyright 6/18 FUJITSU LIMITED</a:t>
            </a:r>
          </a:p>
        </p:txBody>
      </p:sp>
      <p:sp>
        <p:nvSpPr>
          <p:cNvPr id="40" name="Rectangle 22"/>
          <p:cNvSpPr>
            <a:spLocks noGrp="1" noChangeArrowheads="1"/>
          </p:cNvSpPr>
          <p:nvPr>
            <p:ph type="sldNum" sz="quarter" idx="4"/>
          </p:nvPr>
        </p:nvSpPr>
        <p:spPr bwMode="gray">
          <a:xfrm>
            <a:off x="4681538" y="6389688"/>
            <a:ext cx="5397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958850">
              <a:defRPr sz="900">
                <a:solidFill>
                  <a:schemeClr val="bg1"/>
                </a:solidFill>
              </a:defRPr>
            </a:lvl1pPr>
          </a:lstStyle>
          <a:p>
            <a:fld id="{08DF107D-060D-43D3-997D-8A34C269D30F}" type="slidenum">
              <a:rPr lang="en-US" altLang="ja-JP" smtClean="0"/>
              <a:pPr/>
              <a:t>‹#›</a:t>
            </a:fld>
            <a:endParaRPr lang="en-US" altLang="ja-JP" dirty="0"/>
          </a:p>
        </p:txBody>
      </p:sp>
      <p:sp>
        <p:nvSpPr>
          <p:cNvPr id="3" name="TextBox 2"/>
          <p:cNvSpPr txBox="1"/>
          <p:nvPr userDrawn="1"/>
        </p:nvSpPr>
        <p:spPr bwMode="gray">
          <a:xfrm>
            <a:off x="409575" y="6380163"/>
            <a:ext cx="2798763" cy="153888"/>
          </a:xfrm>
          <a:prstGeom prst="rect">
            <a:avLst/>
          </a:prstGeom>
          <a:noFill/>
        </p:spPr>
        <p:txBody>
          <a:bodyPr vert="horz" lIns="0" tIns="0" rIns="0" bIns="0" rtlCol="0">
            <a:spAutoFit/>
          </a:bodyPr>
          <a:lstStyle/>
          <a:p>
            <a:pPr algn="l"/>
            <a:r>
              <a:rPr lang="en-US" sz="1000" b="1" i="0" u="none" baseline="0" dirty="0">
                <a:solidFill>
                  <a:srgbClr val="000000"/>
                </a:solidFill>
                <a:latin typeface="Arial"/>
                <a:sym typeface="Arial"/>
              </a:rPr>
              <a:t>FUJITSU CONFIDENTIAL</a:t>
            </a:r>
          </a:p>
        </p:txBody>
      </p:sp>
    </p:spTree>
    <p:extLst>
      <p:ext uri="{BB962C8B-B14F-4D97-AF65-F5344CB8AC3E}">
        <p14:creationId xmlns:p14="http://schemas.microsoft.com/office/powerpoint/2010/main" val="1663315769"/>
      </p:ext>
    </p:extLst>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Intermediate Cover">
    <p:spTree>
      <p:nvGrpSpPr>
        <p:cNvPr id="1" name=""/>
        <p:cNvGrpSpPr/>
        <p:nvPr/>
      </p:nvGrpSpPr>
      <p:grpSpPr>
        <a:xfrm>
          <a:off x="0" y="0"/>
          <a:ext cx="0" cy="0"/>
          <a:chOff x="0" y="0"/>
          <a:chExt cx="0" cy="0"/>
        </a:xfrm>
      </p:grpSpPr>
      <p:sp>
        <p:nvSpPr>
          <p:cNvPr id="1647619" name="Rectangle 3"/>
          <p:cNvSpPr>
            <a:spLocks noGrp="1" noChangeArrowheads="1"/>
          </p:cNvSpPr>
          <p:nvPr>
            <p:ph type="subTitle" sz="quarter" idx="1" hasCustomPrompt="1"/>
          </p:nvPr>
        </p:nvSpPr>
        <p:spPr bwMode="gray">
          <a:xfrm>
            <a:off x="720725" y="3542400"/>
            <a:ext cx="8456400" cy="2646000"/>
          </a:xfrm>
        </p:spPr>
        <p:txBody>
          <a:bodyPr lIns="0" tIns="0" rIns="0" bIns="0"/>
          <a:lstStyle>
            <a:lvl1pPr marL="179388" marR="0" indent="-179388" algn="l" defTabSz="958850" rtl="0" eaLnBrk="1" fontAlgn="ctr" latinLnBrk="0" hangingPunct="1">
              <a:lnSpc>
                <a:spcPct val="100000"/>
              </a:lnSpc>
              <a:spcBef>
                <a:spcPct val="10000"/>
              </a:spcBef>
              <a:spcAft>
                <a:spcPct val="10000"/>
              </a:spcAft>
              <a:buClr>
                <a:srgbClr val="87867E"/>
              </a:buClr>
              <a:buSzTx/>
              <a:buFont typeface="Wingdings" pitchFamily="2" charset="2"/>
              <a:buChar char="n"/>
              <a:tabLst/>
              <a:defRPr sz="1800"/>
            </a:lvl1pPr>
          </a:lstStyle>
          <a:p>
            <a:pPr marL="179388" marR="0" lvl="0" indent="-179388" algn="l" defTabSz="958850" rtl="0" eaLnBrk="1" fontAlgn="ctr" latinLnBrk="0" hangingPunct="1">
              <a:lnSpc>
                <a:spcPct val="100000"/>
              </a:lnSpc>
              <a:spcBef>
                <a:spcPct val="10000"/>
              </a:spcBef>
              <a:spcAft>
                <a:spcPct val="10000"/>
              </a:spcAft>
              <a:buClr>
                <a:srgbClr val="87867E"/>
              </a:buClr>
              <a:buSzTx/>
              <a:buFont typeface="Wingdings" pitchFamily="2" charset="2"/>
              <a:buChar char="n"/>
              <a:tabLst/>
              <a:defRPr/>
            </a:pPr>
            <a:r>
              <a:rPr lang="en-US" altLang="ja-JP" noProof="0" dirty="0"/>
              <a:t>Master subtitle</a:t>
            </a:r>
          </a:p>
          <a:p>
            <a:pPr marL="179388" marR="0" lvl="0" indent="-179388" algn="l" defTabSz="958850" rtl="0" eaLnBrk="1" fontAlgn="ctr" latinLnBrk="0" hangingPunct="1">
              <a:lnSpc>
                <a:spcPct val="100000"/>
              </a:lnSpc>
              <a:spcBef>
                <a:spcPct val="10000"/>
              </a:spcBef>
              <a:spcAft>
                <a:spcPct val="10000"/>
              </a:spcAft>
              <a:buClr>
                <a:srgbClr val="87867E"/>
              </a:buClr>
              <a:buSzTx/>
              <a:buFont typeface="Wingdings" pitchFamily="2" charset="2"/>
              <a:buChar char="n"/>
              <a:tabLst/>
              <a:defRPr/>
            </a:pPr>
            <a:endParaRPr kumimoji="1" lang="en-US" altLang="ja-JP" sz="1800" b="0" i="0" u="none" strike="noStrike" kern="0" cap="none" spc="0" normalizeH="0" baseline="0" noProof="0" dirty="0">
              <a:ln>
                <a:noFill/>
              </a:ln>
              <a:solidFill>
                <a:srgbClr val="000000"/>
              </a:solidFill>
              <a:effectLst/>
              <a:uLnTx/>
              <a:uFillTx/>
              <a:latin typeface="+mn-lt"/>
              <a:ea typeface="+mn-ea"/>
            </a:endParaRPr>
          </a:p>
        </p:txBody>
      </p:sp>
      <p:sp>
        <p:nvSpPr>
          <p:cNvPr id="1647620" name="AutoShape 4"/>
          <p:cNvSpPr>
            <a:spLocks noChangeArrowheads="1"/>
          </p:cNvSpPr>
          <p:nvPr userDrawn="1"/>
        </p:nvSpPr>
        <p:spPr bwMode="gray">
          <a:xfrm>
            <a:off x="4924425" y="0"/>
            <a:ext cx="57150" cy="44450"/>
          </a:xfrm>
          <a:prstGeom prst="triangle">
            <a:avLst>
              <a:gd name="adj" fmla="val 50000"/>
            </a:avLst>
          </a:prstGeom>
          <a:solidFill>
            <a:srgbClr val="C0C0C0"/>
          </a:solidFill>
          <a:ln>
            <a:noFill/>
          </a:ln>
          <a:effectLst/>
          <a:extLst>
            <a:ext uri="{91240B29-F687-4F45-9708-019B960494DF}">
              <a14:hiddenLine xmlns:a14="http://schemas.microsoft.com/office/drawing/2010/main" w="9525" algn="ctr">
                <a:solidFill>
                  <a:srgbClr val="595959"/>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lIns="0" tIns="0" rIns="0" bIns="0" anchor="ctr"/>
          <a:lstStyle>
            <a:lvl1pPr algn="l" defTabSz="912813" fontAlgn="base">
              <a:defRPr kumimoji="1" sz="2400">
                <a:solidFill>
                  <a:schemeClr val="tx1"/>
                </a:solidFill>
                <a:latin typeface="Arial" charset="0"/>
                <a:ea typeface="ＭＳ Ｐゴシック" pitchFamily="50" charset="-128"/>
              </a:defRPr>
            </a:lvl1pPr>
            <a:lvl2pPr algn="l" defTabSz="912813" fontAlgn="base">
              <a:defRPr kumimoji="1" sz="2400">
                <a:solidFill>
                  <a:schemeClr val="tx1"/>
                </a:solidFill>
                <a:latin typeface="Arial" charset="0"/>
                <a:ea typeface="ＭＳ Ｐゴシック" pitchFamily="50" charset="-128"/>
              </a:defRPr>
            </a:lvl2pPr>
            <a:lvl3pPr marL="912813" algn="l" defTabSz="912813" fontAlgn="base">
              <a:defRPr kumimoji="1" sz="2400">
                <a:solidFill>
                  <a:schemeClr val="tx1"/>
                </a:solidFill>
                <a:latin typeface="Arial" charset="0"/>
                <a:ea typeface="ＭＳ Ｐゴシック" pitchFamily="50" charset="-128"/>
              </a:defRPr>
            </a:lvl3pPr>
            <a:lvl4pPr algn="l" defTabSz="912813" fontAlgn="base">
              <a:defRPr kumimoji="1" sz="2400">
                <a:solidFill>
                  <a:schemeClr val="tx1"/>
                </a:solidFill>
                <a:latin typeface="Arial" charset="0"/>
                <a:ea typeface="ＭＳ Ｐゴシック" pitchFamily="50" charset="-128"/>
              </a:defRPr>
            </a:lvl4pPr>
            <a:lvl5pPr algn="l" defTabSz="912813" fontAlgn="base">
              <a:defRPr kumimoji="1" sz="2400">
                <a:solidFill>
                  <a:schemeClr val="tx1"/>
                </a:solidFill>
                <a:latin typeface="Arial" charset="0"/>
                <a:ea typeface="ＭＳ Ｐゴシック" pitchFamily="50" charset="-128"/>
              </a:defRPr>
            </a:lvl5pPr>
            <a:lvl6pPr defTabSz="912813" fontAlgn="base">
              <a:spcBef>
                <a:spcPct val="0"/>
              </a:spcBef>
              <a:spcAft>
                <a:spcPct val="0"/>
              </a:spcAft>
              <a:defRPr kumimoji="1" sz="2400">
                <a:solidFill>
                  <a:schemeClr val="tx1"/>
                </a:solidFill>
                <a:latin typeface="Arial" charset="0"/>
                <a:ea typeface="ＭＳ Ｐゴシック" pitchFamily="50" charset="-128"/>
              </a:defRPr>
            </a:lvl6pPr>
            <a:lvl7pPr defTabSz="912813" fontAlgn="base">
              <a:spcBef>
                <a:spcPct val="0"/>
              </a:spcBef>
              <a:spcAft>
                <a:spcPct val="0"/>
              </a:spcAft>
              <a:defRPr kumimoji="1" sz="2400">
                <a:solidFill>
                  <a:schemeClr val="tx1"/>
                </a:solidFill>
                <a:latin typeface="Arial" charset="0"/>
                <a:ea typeface="ＭＳ Ｐゴシック" pitchFamily="50" charset="-128"/>
              </a:defRPr>
            </a:lvl7pPr>
            <a:lvl8pPr defTabSz="912813" fontAlgn="base">
              <a:spcBef>
                <a:spcPct val="0"/>
              </a:spcBef>
              <a:spcAft>
                <a:spcPct val="0"/>
              </a:spcAft>
              <a:defRPr kumimoji="1" sz="2400">
                <a:solidFill>
                  <a:schemeClr val="tx1"/>
                </a:solidFill>
                <a:latin typeface="Arial" charset="0"/>
                <a:ea typeface="ＭＳ Ｐゴシック" pitchFamily="50" charset="-128"/>
              </a:defRPr>
            </a:lvl8pPr>
            <a:lvl9pPr defTabSz="912813" fontAlgn="base">
              <a:spcBef>
                <a:spcPct val="0"/>
              </a:spcBef>
              <a:spcAft>
                <a:spcPct val="0"/>
              </a:spcAft>
              <a:defRPr kumimoji="1" sz="2400">
                <a:solidFill>
                  <a:schemeClr val="tx1"/>
                </a:solidFill>
                <a:latin typeface="Arial" charset="0"/>
                <a:ea typeface="ＭＳ Ｐゴシック" pitchFamily="50" charset="-128"/>
              </a:defRPr>
            </a:lvl9pPr>
          </a:lstStyle>
          <a:p>
            <a:pPr algn="ctr" fontAlgn="ctr"/>
            <a:endParaRPr lang="en-GB" altLang="ja-JP" sz="1000" dirty="0">
              <a:latin typeface="ＭＳ Ｐゴシック" pitchFamily="50" charset="-128"/>
            </a:endParaRPr>
          </a:p>
        </p:txBody>
      </p:sp>
      <p:sp>
        <p:nvSpPr>
          <p:cNvPr id="1647622" name="Rectangle 6"/>
          <p:cNvSpPr>
            <a:spLocks noGrp="1" noChangeArrowheads="1"/>
          </p:cNvSpPr>
          <p:nvPr>
            <p:ph type="ctrTitle" sz="quarter" hasCustomPrompt="1"/>
          </p:nvPr>
        </p:nvSpPr>
        <p:spPr bwMode="gray">
          <a:xfrm>
            <a:off x="719138" y="1335600"/>
            <a:ext cx="8456400" cy="18576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sz="2800">
                <a:solidFill>
                  <a:schemeClr val="tx1"/>
                </a:solidFill>
              </a:defRPr>
            </a:lvl1pPr>
          </a:lstStyle>
          <a:p>
            <a:pPr lvl="0"/>
            <a:r>
              <a:rPr lang="en-US" altLang="ja-JP" noProof="0" dirty="0"/>
              <a:t>Master title</a:t>
            </a:r>
            <a:endParaRPr lang="ja-JP" altLang="en-US" noProof="0" dirty="0"/>
          </a:p>
        </p:txBody>
      </p:sp>
      <p:sp>
        <p:nvSpPr>
          <p:cNvPr id="1647657" name="Rectangle 41"/>
          <p:cNvSpPr>
            <a:spLocks noGrp="1" noChangeArrowheads="1"/>
          </p:cNvSpPr>
          <p:nvPr>
            <p:ph type="ftr" sz="quarter" idx="3"/>
          </p:nvPr>
        </p:nvSpPr>
        <p:spPr bwMode="gray"/>
        <p:txBody>
          <a:bodyPr lIns="0" tIns="0" rIns="0" bIns="0"/>
          <a:lstStyle>
            <a:lvl1pPr>
              <a:defRPr/>
            </a:lvl1pPr>
          </a:lstStyle>
          <a:p>
            <a:r>
              <a:rPr lang="en-US" altLang="ja-JP" dirty="0"/>
              <a:t>Copyright 6/18 FUJITSU LIMITED</a:t>
            </a:r>
          </a:p>
        </p:txBody>
      </p:sp>
      <p:sp>
        <p:nvSpPr>
          <p:cNvPr id="40" name="Rectangle 22"/>
          <p:cNvSpPr>
            <a:spLocks noGrp="1" noChangeArrowheads="1"/>
          </p:cNvSpPr>
          <p:nvPr>
            <p:ph type="sldNum" sz="quarter" idx="4"/>
          </p:nvPr>
        </p:nvSpPr>
        <p:spPr bwMode="gray">
          <a:xfrm>
            <a:off x="4681538" y="6389688"/>
            <a:ext cx="5397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958850">
              <a:defRPr sz="900">
                <a:solidFill>
                  <a:schemeClr val="tx1"/>
                </a:solidFill>
              </a:defRPr>
            </a:lvl1pPr>
          </a:lstStyle>
          <a:p>
            <a:fld id="{08DF107D-060D-43D3-997D-8A34C269D30F}" type="slidenum">
              <a:rPr lang="en-US" altLang="ja-JP"/>
              <a:pPr/>
              <a:t>‹#›</a:t>
            </a:fld>
            <a:endParaRPr lang="en-US" altLang="ja-JP" dirty="0"/>
          </a:p>
        </p:txBody>
      </p:sp>
      <p:sp>
        <p:nvSpPr>
          <p:cNvPr id="41" name="Line 4"/>
          <p:cNvSpPr>
            <a:spLocks noChangeShapeType="1"/>
          </p:cNvSpPr>
          <p:nvPr userDrawn="1"/>
        </p:nvSpPr>
        <p:spPr bwMode="gray">
          <a:xfrm>
            <a:off x="379413" y="6315075"/>
            <a:ext cx="9142412"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p>
        </p:txBody>
      </p:sp>
      <p:grpSp>
        <p:nvGrpSpPr>
          <p:cNvPr id="42" name="Group 35"/>
          <p:cNvGrpSpPr>
            <a:grpSpLocks noChangeAspect="1"/>
          </p:cNvGrpSpPr>
          <p:nvPr userDrawn="1"/>
        </p:nvGrpSpPr>
        <p:grpSpPr bwMode="gray">
          <a:xfrm>
            <a:off x="8432800" y="276225"/>
            <a:ext cx="1176338" cy="657225"/>
            <a:chOff x="4969" y="50"/>
            <a:chExt cx="741" cy="414"/>
          </a:xfrm>
        </p:grpSpPr>
        <p:sp>
          <p:nvSpPr>
            <p:cNvPr id="43" name="AutoShape 36"/>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ja-JP" altLang="en-US"/>
            </a:p>
          </p:txBody>
        </p:sp>
        <p:sp>
          <p:nvSpPr>
            <p:cNvPr id="44" name="Freeform 37"/>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5" name="Freeform 38"/>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6" name="Freeform 39"/>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7" name="Freeform 40"/>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8" name="Freeform 41"/>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9" name="Freeform 42"/>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50" name="Freeform 43"/>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51" name="Freeform 44"/>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grpSp>
      <p:sp>
        <p:nvSpPr>
          <p:cNvPr id="3" name="TextBox 2"/>
          <p:cNvSpPr txBox="1"/>
          <p:nvPr userDrawn="1"/>
        </p:nvSpPr>
        <p:spPr>
          <a:xfrm>
            <a:off x="409575" y="6380163"/>
            <a:ext cx="2798763" cy="153888"/>
          </a:xfrm>
          <a:prstGeom prst="rect">
            <a:avLst/>
          </a:prstGeom>
          <a:noFill/>
        </p:spPr>
        <p:txBody>
          <a:bodyPr vert="horz" lIns="0" tIns="0" rIns="0" bIns="0" rtlCol="0">
            <a:spAutoFit/>
          </a:bodyPr>
          <a:lstStyle/>
          <a:p>
            <a:pPr algn="l"/>
            <a:r>
              <a:rPr lang="en-US" sz="1000" b="1" i="0" u="none" baseline="0" dirty="0">
                <a:solidFill>
                  <a:srgbClr val="000000"/>
                </a:solidFill>
                <a:latin typeface="Arial"/>
                <a:sym typeface="Arial"/>
              </a:rPr>
              <a:t>FUJITSU CONFIDENTIAL</a:t>
            </a:r>
          </a:p>
        </p:txBody>
      </p:sp>
    </p:spTree>
    <p:extLst>
      <p:ext uri="{BB962C8B-B14F-4D97-AF65-F5344CB8AC3E}">
        <p14:creationId xmlns:p14="http://schemas.microsoft.com/office/powerpoint/2010/main" val="3112063505"/>
      </p:ext>
    </p:extLst>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Master title</a:t>
            </a:r>
            <a:endParaRPr lang="ja-JP" altLang="en-US" dirty="0"/>
          </a:p>
        </p:txBody>
      </p:sp>
      <p:sp>
        <p:nvSpPr>
          <p:cNvPr id="3" name="コンテンツ プレースホルダー 2"/>
          <p:cNvSpPr>
            <a:spLocks noGrp="1"/>
          </p:cNvSpPr>
          <p:nvPr>
            <p:ph idx="1" hasCustomPrompt="1"/>
          </p:nvPr>
        </p:nvSpPr>
        <p:spPr/>
        <p:txBody>
          <a:bodyPr/>
          <a:lstStyle/>
          <a:p>
            <a:pPr lvl="0"/>
            <a:r>
              <a:rPr lang="en-US" altLang="ja-JP" dirty="0"/>
              <a:t>Headline  </a:t>
            </a:r>
          </a:p>
          <a:p>
            <a:pPr lvl="1"/>
            <a:r>
              <a:rPr lang="en-US" altLang="ja-JP" dirty="0"/>
              <a:t>Text  </a:t>
            </a:r>
          </a:p>
          <a:p>
            <a:pPr lvl="2"/>
            <a:r>
              <a:rPr lang="en-US" altLang="ja-JP" dirty="0"/>
              <a:t>1st subhead  </a:t>
            </a:r>
          </a:p>
          <a:p>
            <a:pPr lvl="3"/>
            <a:r>
              <a:rPr lang="en-US" altLang="ja-JP" dirty="0"/>
              <a:t>Text  </a:t>
            </a:r>
          </a:p>
          <a:p>
            <a:pPr lvl="4"/>
            <a:r>
              <a:rPr lang="en-US" altLang="ja-JP" dirty="0"/>
              <a:t>2nd subhead</a:t>
            </a:r>
          </a:p>
        </p:txBody>
      </p:sp>
      <p:sp>
        <p:nvSpPr>
          <p:cNvPr id="4" name="スライド番号プレースホルダー 3"/>
          <p:cNvSpPr>
            <a:spLocks noGrp="1"/>
          </p:cNvSpPr>
          <p:nvPr>
            <p:ph type="sldNum" sz="quarter" idx="10"/>
          </p:nvPr>
        </p:nvSpPr>
        <p:spPr/>
        <p:txBody>
          <a:bodyPr/>
          <a:lstStyle>
            <a:lvl1pPr>
              <a:defRPr/>
            </a:lvl1pPr>
          </a:lstStyle>
          <a:p>
            <a:fld id="{C2171CF3-814F-40AE-96B7-B6553CDCF47E}" type="slidenum">
              <a:rPr lang="en-US" altLang="ja-JP"/>
              <a:pPr/>
              <a:t>‹#›</a:t>
            </a:fld>
            <a:endParaRPr lang="en-US" altLang="ja-JP" dirty="0"/>
          </a:p>
        </p:txBody>
      </p:sp>
      <p:sp>
        <p:nvSpPr>
          <p:cNvPr id="5" name="フッター プレースホルダー 4"/>
          <p:cNvSpPr>
            <a:spLocks noGrp="1"/>
          </p:cNvSpPr>
          <p:nvPr>
            <p:ph type="ftr" sz="quarter" idx="11"/>
          </p:nvPr>
        </p:nvSpPr>
        <p:spPr/>
        <p:txBody>
          <a:bodyPr/>
          <a:lstStyle>
            <a:lvl1pPr>
              <a:defRPr/>
            </a:lvl1pPr>
          </a:lstStyle>
          <a:p>
            <a:r>
              <a:rPr lang="en-US" altLang="ja-JP" dirty="0"/>
              <a:t>Copyright 6/18 FUJITSU LIMITED</a:t>
            </a:r>
          </a:p>
        </p:txBody>
      </p:sp>
    </p:spTree>
    <p:extLst>
      <p:ext uri="{BB962C8B-B14F-4D97-AF65-F5344CB8AC3E}">
        <p14:creationId xmlns:p14="http://schemas.microsoft.com/office/powerpoint/2010/main" val="3773188544"/>
      </p:ext>
    </p:extLst>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Master title</a:t>
            </a:r>
            <a:endParaRPr lang="ja-JP" altLang="en-US" dirty="0"/>
          </a:p>
        </p:txBody>
      </p:sp>
      <p:sp>
        <p:nvSpPr>
          <p:cNvPr id="3" name="コンテンツ プレースホルダー 2"/>
          <p:cNvSpPr>
            <a:spLocks noGrp="1"/>
          </p:cNvSpPr>
          <p:nvPr>
            <p:ph sz="half" idx="1" hasCustomPrompt="1"/>
          </p:nvPr>
        </p:nvSpPr>
        <p:spPr>
          <a:xfrm>
            <a:off x="320675" y="896938"/>
            <a:ext cx="4552950" cy="5308600"/>
          </a:xfrm>
        </p:spPr>
        <p:txBody>
          <a:bodyPr/>
          <a:lstStyle>
            <a:lvl1pPr marL="179388" marR="0" indent="-179388" algn="l" defTabSz="958850" rtl="0" eaLnBrk="1" fontAlgn="ctr" latinLnBrk="0" hangingPunct="1">
              <a:lnSpc>
                <a:spcPct val="110000"/>
              </a:lnSpc>
              <a:spcBef>
                <a:spcPct val="30000"/>
              </a:spcBef>
              <a:spcAft>
                <a:spcPct val="30000"/>
              </a:spcAft>
              <a:buClr>
                <a:srgbClr val="A30B1A"/>
              </a:buClr>
              <a:buSzTx/>
              <a:buFont typeface="Wingdings" pitchFamily="2" charset="2"/>
              <a:buChar char="n"/>
              <a:tabLst/>
              <a:defRPr sz="1400"/>
            </a:lvl1pPr>
            <a:lvl2pPr marL="190500" marR="0" indent="0" algn="l" defTabSz="958850" rtl="0" eaLnBrk="1" fontAlgn="ctr" latinLnBrk="0" hangingPunct="1">
              <a:lnSpc>
                <a:spcPct val="110000"/>
              </a:lnSpc>
              <a:spcBef>
                <a:spcPct val="10000"/>
              </a:spcBef>
              <a:spcAft>
                <a:spcPct val="10000"/>
              </a:spcAft>
              <a:buClr>
                <a:srgbClr val="969696"/>
              </a:buClr>
              <a:buSzPct val="80000"/>
              <a:buFont typeface="Wingdings" pitchFamily="2" charset="2"/>
              <a:buNone/>
              <a:tabLst/>
              <a:defRPr sz="1200"/>
            </a:lvl2pPr>
            <a:lvl3pPr marL="384175" marR="0" indent="-179388" algn="l" defTabSz="958850" rtl="0" eaLnBrk="1" fontAlgn="ctr" latinLnBrk="0" hangingPunct="1">
              <a:lnSpc>
                <a:spcPct val="110000"/>
              </a:lnSpc>
              <a:spcBef>
                <a:spcPct val="10000"/>
              </a:spcBef>
              <a:spcAft>
                <a:spcPct val="10000"/>
              </a:spcAft>
              <a:buClr>
                <a:srgbClr val="87867E"/>
              </a:buClr>
              <a:buSzTx/>
              <a:buFont typeface="Wingdings" pitchFamily="2" charset="2"/>
              <a:buChar char="n"/>
              <a:tabLst/>
              <a:defRPr sz="1200"/>
            </a:lvl3pPr>
            <a:lvl4pPr marL="393700" marR="0" indent="0" algn="l" defTabSz="958850" rtl="0" eaLnBrk="1" fontAlgn="ctr" latinLnBrk="0" hangingPunct="1">
              <a:lnSpc>
                <a:spcPct val="110000"/>
              </a:lnSpc>
              <a:spcBef>
                <a:spcPct val="10000"/>
              </a:spcBef>
              <a:spcAft>
                <a:spcPct val="10000"/>
              </a:spcAft>
              <a:buClr>
                <a:srgbClr val="000000"/>
              </a:buClr>
              <a:buSzTx/>
              <a:buFontTx/>
              <a:buNone/>
              <a:tabLst/>
              <a:defRPr sz="1200"/>
            </a:lvl4pPr>
            <a:lvl5pPr marL="533400" marR="0" indent="-134938" algn="l" defTabSz="958850" rtl="0" eaLnBrk="1" fontAlgn="base" latinLnBrk="0" hangingPunct="1">
              <a:lnSpc>
                <a:spcPct val="110000"/>
              </a:lnSpc>
              <a:spcBef>
                <a:spcPct val="10000"/>
              </a:spcBef>
              <a:spcAft>
                <a:spcPct val="10000"/>
              </a:spcAft>
              <a:buClr>
                <a:srgbClr val="87867E"/>
              </a:buClr>
              <a:buSzTx/>
              <a:buFontTx/>
              <a:buChar char="•"/>
              <a:tabLst/>
              <a:defRPr sz="1200"/>
            </a:lvl5pPr>
            <a:lvl6pPr>
              <a:defRPr sz="1800"/>
            </a:lvl6pPr>
            <a:lvl7pPr>
              <a:defRPr sz="1800"/>
            </a:lvl7pPr>
            <a:lvl8pPr>
              <a:defRPr sz="1800"/>
            </a:lvl8pPr>
            <a:lvl9pPr>
              <a:defRPr sz="1800"/>
            </a:lvl9pPr>
          </a:lstStyle>
          <a:p>
            <a:pPr marL="179388" marR="0" lvl="0" indent="-179388" algn="l" defTabSz="958850" rtl="0" eaLnBrk="1" fontAlgn="ctr" latinLnBrk="0" hangingPunct="1">
              <a:lnSpc>
                <a:spcPct val="110000"/>
              </a:lnSpc>
              <a:spcBef>
                <a:spcPct val="30000"/>
              </a:spcBef>
              <a:spcAft>
                <a:spcPct val="30000"/>
              </a:spcAft>
              <a:buClr>
                <a:srgbClr val="A30B1A"/>
              </a:buClr>
              <a:buSzTx/>
              <a:buFont typeface="Wingdings" pitchFamily="2" charset="2"/>
              <a:buChar char="n"/>
              <a:tabLst/>
              <a:defRPr/>
            </a:pPr>
            <a:r>
              <a:rPr kumimoji="1" lang="en-US" altLang="ja-JP" sz="1400" b="0" i="0" u="none" strike="noStrike" kern="0" cap="none" spc="0" normalizeH="0" baseline="0" noProof="0" dirty="0">
                <a:ln>
                  <a:noFill/>
                </a:ln>
                <a:solidFill>
                  <a:srgbClr val="000000"/>
                </a:solidFill>
                <a:effectLst/>
                <a:uLnTx/>
                <a:uFillTx/>
                <a:latin typeface="+mn-lt"/>
                <a:ea typeface="+mn-ea"/>
              </a:rPr>
              <a:t>Headline  </a:t>
            </a:r>
          </a:p>
          <a:p>
            <a:pPr marL="190500" marR="0" lvl="1" indent="0" algn="l" defTabSz="958850" rtl="0" eaLnBrk="1" fontAlgn="ctr" latinLnBrk="0" hangingPunct="1">
              <a:lnSpc>
                <a:spcPct val="110000"/>
              </a:lnSpc>
              <a:spcBef>
                <a:spcPct val="10000"/>
              </a:spcBef>
              <a:spcAft>
                <a:spcPct val="10000"/>
              </a:spcAft>
              <a:buClr>
                <a:srgbClr val="969696"/>
              </a:buClr>
              <a:buSzPct val="80000"/>
              <a:buFont typeface="Wingdings" pitchFamily="2" charset="2"/>
              <a:buNone/>
              <a:tabLst/>
              <a:defRPr/>
            </a:pPr>
            <a:r>
              <a:rPr kumimoji="1" lang="en-US" altLang="ja-JP" sz="1200" b="0" i="0" u="none" strike="noStrike" kern="0" cap="none" spc="0" normalizeH="0" baseline="0" noProof="0" dirty="0">
                <a:ln>
                  <a:noFill/>
                </a:ln>
                <a:solidFill>
                  <a:srgbClr val="000000"/>
                </a:solidFill>
                <a:effectLst/>
                <a:uLnTx/>
                <a:uFillTx/>
                <a:latin typeface="+mn-lt"/>
                <a:ea typeface="+mn-ea"/>
              </a:rPr>
              <a:t>Text  </a:t>
            </a:r>
          </a:p>
          <a:p>
            <a:pPr marL="384175" marR="0" lvl="2" indent="-179388" algn="l" defTabSz="958850" rtl="0" eaLnBrk="1" fontAlgn="ctr" latinLnBrk="0" hangingPunct="1">
              <a:lnSpc>
                <a:spcPct val="110000"/>
              </a:lnSpc>
              <a:spcBef>
                <a:spcPct val="10000"/>
              </a:spcBef>
              <a:spcAft>
                <a:spcPct val="10000"/>
              </a:spcAft>
              <a:buClr>
                <a:srgbClr val="87867E"/>
              </a:buClr>
              <a:buSzTx/>
              <a:buFont typeface="Wingdings" pitchFamily="2" charset="2"/>
              <a:buChar char="n"/>
              <a:tabLst/>
              <a:defRPr/>
            </a:pPr>
            <a:r>
              <a:rPr kumimoji="1" lang="en-US" altLang="ja-JP" sz="1200" b="0" i="0" u="none" strike="noStrike" kern="0" cap="none" spc="0" normalizeH="0" baseline="0" noProof="0" dirty="0">
                <a:ln>
                  <a:noFill/>
                </a:ln>
                <a:solidFill>
                  <a:srgbClr val="000000"/>
                </a:solidFill>
                <a:effectLst/>
                <a:uLnTx/>
                <a:uFillTx/>
                <a:latin typeface="+mn-lt"/>
                <a:ea typeface="+mn-ea"/>
              </a:rPr>
              <a:t>1st subhead  </a:t>
            </a:r>
          </a:p>
          <a:p>
            <a:pPr marL="393700" marR="0" lvl="3" indent="0" algn="l" defTabSz="958850" rtl="0" eaLnBrk="1" fontAlgn="ctr" latinLnBrk="0" hangingPunct="1">
              <a:lnSpc>
                <a:spcPct val="110000"/>
              </a:lnSpc>
              <a:spcBef>
                <a:spcPct val="10000"/>
              </a:spcBef>
              <a:spcAft>
                <a:spcPct val="10000"/>
              </a:spcAft>
              <a:buClr>
                <a:srgbClr val="000000"/>
              </a:buClr>
              <a:buSzTx/>
              <a:buFontTx/>
              <a:buNone/>
              <a:tabLst/>
              <a:defRPr/>
            </a:pPr>
            <a:r>
              <a:rPr kumimoji="1" lang="en-US" altLang="ja-JP" sz="1200" b="0" i="0" u="none" strike="noStrike" kern="0" cap="none" spc="0" normalizeH="0" baseline="0" noProof="0" dirty="0">
                <a:ln>
                  <a:noFill/>
                </a:ln>
                <a:solidFill>
                  <a:srgbClr val="000000"/>
                </a:solidFill>
                <a:effectLst/>
                <a:uLnTx/>
                <a:uFillTx/>
                <a:latin typeface="+mn-lt"/>
                <a:ea typeface="+mn-ea"/>
              </a:rPr>
              <a:t>Text  </a:t>
            </a:r>
          </a:p>
          <a:p>
            <a:pPr marL="533400" marR="0" lvl="4" indent="-134938" algn="l" defTabSz="958850" rtl="0" eaLnBrk="1" fontAlgn="base" latinLnBrk="0" hangingPunct="1">
              <a:lnSpc>
                <a:spcPct val="110000"/>
              </a:lnSpc>
              <a:spcBef>
                <a:spcPct val="10000"/>
              </a:spcBef>
              <a:spcAft>
                <a:spcPct val="10000"/>
              </a:spcAft>
              <a:buClr>
                <a:srgbClr val="87867E"/>
              </a:buClr>
              <a:buSzTx/>
              <a:buFontTx/>
              <a:buChar char="•"/>
              <a:tabLst/>
              <a:defRPr/>
            </a:pPr>
            <a:r>
              <a:rPr kumimoji="1" lang="en-US" altLang="ja-JP" sz="1200" b="0" i="0" u="none" strike="noStrike" kern="0" cap="none" spc="0" normalizeH="0" baseline="0" noProof="0" dirty="0">
                <a:ln>
                  <a:noFill/>
                </a:ln>
                <a:solidFill>
                  <a:srgbClr val="000000"/>
                </a:solidFill>
                <a:effectLst/>
                <a:uLnTx/>
                <a:uFillTx/>
                <a:latin typeface="+mn-lt"/>
                <a:ea typeface="+mn-ea"/>
              </a:rPr>
              <a:t>2nd subhead</a:t>
            </a:r>
          </a:p>
        </p:txBody>
      </p:sp>
      <p:sp>
        <p:nvSpPr>
          <p:cNvPr id="4" name="コンテンツ プレースホルダー 3"/>
          <p:cNvSpPr>
            <a:spLocks noGrp="1"/>
          </p:cNvSpPr>
          <p:nvPr>
            <p:ph sz="half" idx="2" hasCustomPrompt="1"/>
          </p:nvPr>
        </p:nvSpPr>
        <p:spPr>
          <a:xfrm>
            <a:off x="5026025" y="896938"/>
            <a:ext cx="4554538" cy="5308600"/>
          </a:xfrm>
        </p:spPr>
        <p:txBody>
          <a:bodyPr/>
          <a:lstStyle>
            <a:lvl1pPr marL="179388" marR="0" indent="-179388" algn="l" defTabSz="958850" rtl="0" eaLnBrk="1" fontAlgn="ctr" latinLnBrk="0" hangingPunct="1">
              <a:lnSpc>
                <a:spcPct val="110000"/>
              </a:lnSpc>
              <a:spcBef>
                <a:spcPct val="30000"/>
              </a:spcBef>
              <a:spcAft>
                <a:spcPct val="30000"/>
              </a:spcAft>
              <a:buClr>
                <a:srgbClr val="A30B1A"/>
              </a:buClr>
              <a:buSzTx/>
              <a:buFont typeface="Wingdings" pitchFamily="2" charset="2"/>
              <a:buChar char="n"/>
              <a:tabLst/>
              <a:defRPr sz="1400"/>
            </a:lvl1pPr>
            <a:lvl2pPr marL="190500" marR="0" indent="0" algn="l" defTabSz="958850" rtl="0" eaLnBrk="1" fontAlgn="ctr" latinLnBrk="0" hangingPunct="1">
              <a:lnSpc>
                <a:spcPct val="110000"/>
              </a:lnSpc>
              <a:spcBef>
                <a:spcPct val="10000"/>
              </a:spcBef>
              <a:spcAft>
                <a:spcPct val="10000"/>
              </a:spcAft>
              <a:buClr>
                <a:srgbClr val="969696"/>
              </a:buClr>
              <a:buSzPct val="80000"/>
              <a:buFont typeface="Wingdings" pitchFamily="2" charset="2"/>
              <a:buNone/>
              <a:tabLst/>
              <a:defRPr sz="1200"/>
            </a:lvl2pPr>
            <a:lvl3pPr marL="384175" marR="0" indent="-179388" algn="l" defTabSz="958850" rtl="0" eaLnBrk="1" fontAlgn="ctr" latinLnBrk="0" hangingPunct="1">
              <a:lnSpc>
                <a:spcPct val="110000"/>
              </a:lnSpc>
              <a:spcBef>
                <a:spcPct val="10000"/>
              </a:spcBef>
              <a:spcAft>
                <a:spcPct val="10000"/>
              </a:spcAft>
              <a:buClr>
                <a:srgbClr val="87867E"/>
              </a:buClr>
              <a:buSzTx/>
              <a:buFont typeface="Wingdings" pitchFamily="2" charset="2"/>
              <a:buChar char="n"/>
              <a:tabLst/>
              <a:defRPr sz="1200"/>
            </a:lvl3pPr>
            <a:lvl4pPr marL="393700" marR="0" indent="0" algn="l" defTabSz="958850" rtl="0" eaLnBrk="1" fontAlgn="ctr" latinLnBrk="0" hangingPunct="1">
              <a:lnSpc>
                <a:spcPct val="110000"/>
              </a:lnSpc>
              <a:spcBef>
                <a:spcPct val="10000"/>
              </a:spcBef>
              <a:spcAft>
                <a:spcPct val="10000"/>
              </a:spcAft>
              <a:buClr>
                <a:srgbClr val="000000"/>
              </a:buClr>
              <a:buSzTx/>
              <a:buFontTx/>
              <a:buNone/>
              <a:tabLst/>
              <a:defRPr sz="1200"/>
            </a:lvl4pPr>
            <a:lvl5pPr marL="533400" marR="0" indent="-134938" algn="l" defTabSz="958850" rtl="0" eaLnBrk="1" fontAlgn="base" latinLnBrk="0" hangingPunct="1">
              <a:lnSpc>
                <a:spcPct val="110000"/>
              </a:lnSpc>
              <a:spcBef>
                <a:spcPct val="10000"/>
              </a:spcBef>
              <a:spcAft>
                <a:spcPct val="10000"/>
              </a:spcAft>
              <a:buClr>
                <a:srgbClr val="87867E"/>
              </a:buClr>
              <a:buSzTx/>
              <a:buFontTx/>
              <a:buChar char="•"/>
              <a:tabLst/>
              <a:defRPr sz="1200"/>
            </a:lvl5pPr>
            <a:lvl6pPr>
              <a:defRPr sz="1800"/>
            </a:lvl6pPr>
            <a:lvl7pPr>
              <a:defRPr sz="1800"/>
            </a:lvl7pPr>
            <a:lvl8pPr>
              <a:defRPr sz="1800"/>
            </a:lvl8pPr>
            <a:lvl9pPr>
              <a:defRPr sz="1800"/>
            </a:lvl9pPr>
          </a:lstStyle>
          <a:p>
            <a:pPr marL="179388" marR="0" lvl="0" indent="-179388" algn="l" defTabSz="958850" rtl="0" eaLnBrk="1" fontAlgn="ctr" latinLnBrk="0" hangingPunct="1">
              <a:lnSpc>
                <a:spcPct val="110000"/>
              </a:lnSpc>
              <a:spcBef>
                <a:spcPct val="30000"/>
              </a:spcBef>
              <a:spcAft>
                <a:spcPct val="30000"/>
              </a:spcAft>
              <a:buClr>
                <a:srgbClr val="A30B1A"/>
              </a:buClr>
              <a:buSzTx/>
              <a:buFont typeface="Wingdings" pitchFamily="2" charset="2"/>
              <a:buChar char="n"/>
              <a:tabLst/>
              <a:defRPr/>
            </a:pPr>
            <a:r>
              <a:rPr kumimoji="1" lang="en-US" altLang="ja-JP" sz="1400" b="0" i="0" u="none" strike="noStrike" kern="0" cap="none" spc="0" normalizeH="0" baseline="0" noProof="0" dirty="0">
                <a:ln>
                  <a:noFill/>
                </a:ln>
                <a:solidFill>
                  <a:srgbClr val="000000"/>
                </a:solidFill>
                <a:effectLst/>
                <a:uLnTx/>
                <a:uFillTx/>
                <a:latin typeface="+mn-lt"/>
                <a:ea typeface="+mn-ea"/>
              </a:rPr>
              <a:t>Headline  </a:t>
            </a:r>
          </a:p>
          <a:p>
            <a:pPr marL="190500" marR="0" lvl="1" indent="0" algn="l" defTabSz="958850" rtl="0" eaLnBrk="1" fontAlgn="ctr" latinLnBrk="0" hangingPunct="1">
              <a:lnSpc>
                <a:spcPct val="110000"/>
              </a:lnSpc>
              <a:spcBef>
                <a:spcPct val="10000"/>
              </a:spcBef>
              <a:spcAft>
                <a:spcPct val="10000"/>
              </a:spcAft>
              <a:buClr>
                <a:srgbClr val="969696"/>
              </a:buClr>
              <a:buSzPct val="80000"/>
              <a:buFont typeface="Wingdings" pitchFamily="2" charset="2"/>
              <a:buNone/>
              <a:tabLst/>
              <a:defRPr/>
            </a:pPr>
            <a:r>
              <a:rPr kumimoji="1" lang="en-US" altLang="ja-JP" sz="1200" b="0" i="0" u="none" strike="noStrike" kern="0" cap="none" spc="0" normalizeH="0" baseline="0" noProof="0" dirty="0">
                <a:ln>
                  <a:noFill/>
                </a:ln>
                <a:solidFill>
                  <a:srgbClr val="000000"/>
                </a:solidFill>
                <a:effectLst/>
                <a:uLnTx/>
                <a:uFillTx/>
                <a:latin typeface="+mn-lt"/>
                <a:ea typeface="+mn-ea"/>
              </a:rPr>
              <a:t>Text  </a:t>
            </a:r>
          </a:p>
          <a:p>
            <a:pPr marL="384175" marR="0" lvl="2" indent="-179388" algn="l" defTabSz="958850" rtl="0" eaLnBrk="1" fontAlgn="ctr" latinLnBrk="0" hangingPunct="1">
              <a:lnSpc>
                <a:spcPct val="110000"/>
              </a:lnSpc>
              <a:spcBef>
                <a:spcPct val="10000"/>
              </a:spcBef>
              <a:spcAft>
                <a:spcPct val="10000"/>
              </a:spcAft>
              <a:buClr>
                <a:srgbClr val="87867E"/>
              </a:buClr>
              <a:buSzTx/>
              <a:buFont typeface="Wingdings" pitchFamily="2" charset="2"/>
              <a:buChar char="n"/>
              <a:tabLst/>
              <a:defRPr/>
            </a:pPr>
            <a:r>
              <a:rPr kumimoji="1" lang="en-US" altLang="ja-JP" sz="1200" b="0" i="0" u="none" strike="noStrike" kern="0" cap="none" spc="0" normalizeH="0" baseline="0" noProof="0" dirty="0">
                <a:ln>
                  <a:noFill/>
                </a:ln>
                <a:solidFill>
                  <a:srgbClr val="000000"/>
                </a:solidFill>
                <a:effectLst/>
                <a:uLnTx/>
                <a:uFillTx/>
                <a:latin typeface="+mn-lt"/>
                <a:ea typeface="+mn-ea"/>
              </a:rPr>
              <a:t>1st subhead  </a:t>
            </a:r>
          </a:p>
          <a:p>
            <a:pPr marL="393700" marR="0" lvl="3" indent="0" algn="l" defTabSz="958850" rtl="0" eaLnBrk="1" fontAlgn="ctr" latinLnBrk="0" hangingPunct="1">
              <a:lnSpc>
                <a:spcPct val="110000"/>
              </a:lnSpc>
              <a:spcBef>
                <a:spcPct val="10000"/>
              </a:spcBef>
              <a:spcAft>
                <a:spcPct val="10000"/>
              </a:spcAft>
              <a:buClr>
                <a:srgbClr val="000000"/>
              </a:buClr>
              <a:buSzTx/>
              <a:buFontTx/>
              <a:buNone/>
              <a:tabLst/>
              <a:defRPr/>
            </a:pPr>
            <a:r>
              <a:rPr kumimoji="1" lang="en-US" altLang="ja-JP" sz="1200" b="0" i="0" u="none" strike="noStrike" kern="0" cap="none" spc="0" normalizeH="0" baseline="0" noProof="0" dirty="0">
                <a:ln>
                  <a:noFill/>
                </a:ln>
                <a:solidFill>
                  <a:srgbClr val="000000"/>
                </a:solidFill>
                <a:effectLst/>
                <a:uLnTx/>
                <a:uFillTx/>
                <a:latin typeface="+mn-lt"/>
                <a:ea typeface="+mn-ea"/>
              </a:rPr>
              <a:t>Text  </a:t>
            </a:r>
          </a:p>
          <a:p>
            <a:pPr marL="533400" marR="0" lvl="4" indent="-134938" algn="l" defTabSz="958850" rtl="0" eaLnBrk="1" fontAlgn="base" latinLnBrk="0" hangingPunct="1">
              <a:lnSpc>
                <a:spcPct val="110000"/>
              </a:lnSpc>
              <a:spcBef>
                <a:spcPct val="10000"/>
              </a:spcBef>
              <a:spcAft>
                <a:spcPct val="10000"/>
              </a:spcAft>
              <a:buClr>
                <a:srgbClr val="87867E"/>
              </a:buClr>
              <a:buSzTx/>
              <a:buFontTx/>
              <a:buChar char="•"/>
              <a:tabLst/>
              <a:defRPr/>
            </a:pPr>
            <a:r>
              <a:rPr kumimoji="1" lang="en-US" altLang="ja-JP" sz="1200" b="0" i="0" u="none" strike="noStrike" kern="0" cap="none" spc="0" normalizeH="0" baseline="0" noProof="0" dirty="0">
                <a:ln>
                  <a:noFill/>
                </a:ln>
                <a:solidFill>
                  <a:srgbClr val="000000"/>
                </a:solidFill>
                <a:effectLst/>
                <a:uLnTx/>
                <a:uFillTx/>
                <a:latin typeface="+mn-lt"/>
                <a:ea typeface="+mn-ea"/>
              </a:rPr>
              <a:t>2nd subhead</a:t>
            </a:r>
          </a:p>
        </p:txBody>
      </p:sp>
      <p:sp>
        <p:nvSpPr>
          <p:cNvPr id="5" name="スライド番号プレースホルダー 4"/>
          <p:cNvSpPr>
            <a:spLocks noGrp="1"/>
          </p:cNvSpPr>
          <p:nvPr>
            <p:ph type="sldNum" sz="quarter" idx="10"/>
          </p:nvPr>
        </p:nvSpPr>
        <p:spPr/>
        <p:txBody>
          <a:bodyPr/>
          <a:lstStyle>
            <a:lvl1pPr>
              <a:defRPr/>
            </a:lvl1pPr>
          </a:lstStyle>
          <a:p>
            <a:fld id="{731B63B0-1485-4D08-8D32-CD5F390730E1}" type="slidenum">
              <a:rPr lang="en-US" altLang="ja-JP"/>
              <a:pPr/>
              <a:t>‹#›</a:t>
            </a:fld>
            <a:endParaRPr lang="en-US" altLang="ja-JP" dirty="0"/>
          </a:p>
        </p:txBody>
      </p:sp>
      <p:sp>
        <p:nvSpPr>
          <p:cNvPr id="6" name="フッター プレースホルダー 5"/>
          <p:cNvSpPr>
            <a:spLocks noGrp="1"/>
          </p:cNvSpPr>
          <p:nvPr>
            <p:ph type="ftr" sz="quarter" idx="11"/>
          </p:nvPr>
        </p:nvSpPr>
        <p:spPr/>
        <p:txBody>
          <a:bodyPr/>
          <a:lstStyle>
            <a:lvl1pPr>
              <a:defRPr/>
            </a:lvl1pPr>
          </a:lstStyle>
          <a:p>
            <a:r>
              <a:rPr lang="en-US" altLang="ja-JP" dirty="0"/>
              <a:t>Copyright 6/18 FUJITSU LIMITED</a:t>
            </a:r>
          </a:p>
        </p:txBody>
      </p:sp>
    </p:spTree>
    <p:extLst>
      <p:ext uri="{BB962C8B-B14F-4D97-AF65-F5344CB8AC3E}">
        <p14:creationId xmlns:p14="http://schemas.microsoft.com/office/powerpoint/2010/main" val="707214604"/>
      </p:ext>
    </p:extLst>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Master title</a:t>
            </a:r>
            <a:endParaRPr lang="ja-JP" altLang="en-US" dirty="0"/>
          </a:p>
        </p:txBody>
      </p:sp>
      <p:sp>
        <p:nvSpPr>
          <p:cNvPr id="3" name="スライド番号プレースホルダー 2"/>
          <p:cNvSpPr>
            <a:spLocks noGrp="1"/>
          </p:cNvSpPr>
          <p:nvPr>
            <p:ph type="sldNum" sz="quarter" idx="10"/>
          </p:nvPr>
        </p:nvSpPr>
        <p:spPr/>
        <p:txBody>
          <a:bodyPr/>
          <a:lstStyle>
            <a:lvl1pPr>
              <a:defRPr/>
            </a:lvl1pPr>
          </a:lstStyle>
          <a:p>
            <a:fld id="{84378356-4965-4DE2-873D-01E11B97FFF8}" type="slidenum">
              <a:rPr lang="en-US" altLang="ja-JP"/>
              <a:pPr/>
              <a:t>‹#›</a:t>
            </a:fld>
            <a:endParaRPr lang="en-US" altLang="ja-JP" dirty="0"/>
          </a:p>
        </p:txBody>
      </p:sp>
      <p:sp>
        <p:nvSpPr>
          <p:cNvPr id="4" name="フッター プレースホルダー 3"/>
          <p:cNvSpPr>
            <a:spLocks noGrp="1"/>
          </p:cNvSpPr>
          <p:nvPr>
            <p:ph type="ftr" sz="quarter" idx="11"/>
          </p:nvPr>
        </p:nvSpPr>
        <p:spPr/>
        <p:txBody>
          <a:bodyPr/>
          <a:lstStyle>
            <a:lvl1pPr>
              <a:defRPr/>
            </a:lvl1pPr>
          </a:lstStyle>
          <a:p>
            <a:r>
              <a:rPr lang="en-US" altLang="ja-JP" dirty="0"/>
              <a:t>Copyright 6/18 FUJITSU LIMITED</a:t>
            </a:r>
          </a:p>
        </p:txBody>
      </p:sp>
    </p:spTree>
    <p:extLst>
      <p:ext uri="{BB962C8B-B14F-4D97-AF65-F5344CB8AC3E}">
        <p14:creationId xmlns:p14="http://schemas.microsoft.com/office/powerpoint/2010/main" val="2091354423"/>
      </p:ext>
    </p:extLst>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516023C2-346D-4F37-9767-1F728F132ED5}" type="slidenum">
              <a:rPr lang="en-US" altLang="ja-JP"/>
              <a:pPr/>
              <a:t>‹#›</a:t>
            </a:fld>
            <a:endParaRPr lang="en-US" altLang="ja-JP" dirty="0"/>
          </a:p>
        </p:txBody>
      </p:sp>
      <p:sp>
        <p:nvSpPr>
          <p:cNvPr id="3" name="フッター プレースホルダー 2"/>
          <p:cNvSpPr>
            <a:spLocks noGrp="1"/>
          </p:cNvSpPr>
          <p:nvPr>
            <p:ph type="ftr" sz="quarter" idx="11"/>
          </p:nvPr>
        </p:nvSpPr>
        <p:spPr/>
        <p:txBody>
          <a:bodyPr/>
          <a:lstStyle>
            <a:lvl1pPr>
              <a:defRPr/>
            </a:lvl1pPr>
          </a:lstStyle>
          <a:p>
            <a:r>
              <a:rPr lang="en-US" altLang="ja-JP" dirty="0"/>
              <a:t>Copyright 6/18 FUJITSU LIMITED</a:t>
            </a:r>
          </a:p>
        </p:txBody>
      </p:sp>
    </p:spTree>
    <p:extLst>
      <p:ext uri="{BB962C8B-B14F-4D97-AF65-F5344CB8AC3E}">
        <p14:creationId xmlns:p14="http://schemas.microsoft.com/office/powerpoint/2010/main" val="3762171646"/>
      </p:ext>
    </p:extLst>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Closing page">
    <p:spTree>
      <p:nvGrpSpPr>
        <p:cNvPr id="1" name=""/>
        <p:cNvGrpSpPr/>
        <p:nvPr/>
      </p:nvGrpSpPr>
      <p:grpSpPr>
        <a:xfrm>
          <a:off x="0" y="0"/>
          <a:ext cx="0" cy="0"/>
          <a:chOff x="0" y="0"/>
          <a:chExt cx="0" cy="0"/>
        </a:xfrm>
      </p:grpSpPr>
      <p:sp>
        <p:nvSpPr>
          <p:cNvPr id="38" name="Rectangle 22"/>
          <p:cNvSpPr>
            <a:spLocks noGrp="1" noChangeArrowheads="1"/>
          </p:cNvSpPr>
          <p:nvPr>
            <p:ph type="sldNum" sz="quarter" idx="4"/>
          </p:nvPr>
        </p:nvSpPr>
        <p:spPr bwMode="gray">
          <a:xfrm>
            <a:off x="4681538" y="6389688"/>
            <a:ext cx="5397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958850">
              <a:defRPr sz="900">
                <a:solidFill>
                  <a:schemeClr val="bg1"/>
                </a:solidFill>
              </a:defRPr>
            </a:lvl1pPr>
          </a:lstStyle>
          <a:p>
            <a:fld id="{08DF107D-060D-43D3-997D-8A34C269D30F}" type="slidenum">
              <a:rPr lang="en-US" altLang="ja-JP" smtClean="0"/>
              <a:pPr/>
              <a:t>‹#›</a:t>
            </a:fld>
            <a:endParaRPr lang="en-US" altLang="ja-JP" dirty="0"/>
          </a:p>
        </p:txBody>
      </p:sp>
      <p:sp>
        <p:nvSpPr>
          <p:cNvPr id="39" name="Rectangle 23"/>
          <p:cNvSpPr>
            <a:spLocks noGrp="1" noChangeArrowheads="1"/>
          </p:cNvSpPr>
          <p:nvPr>
            <p:ph type="ftr" sz="quarter" idx="3"/>
          </p:nvPr>
        </p:nvSpPr>
        <p:spPr bwMode="gray">
          <a:xfrm>
            <a:off x="5287963" y="6396038"/>
            <a:ext cx="4211637"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958850">
              <a:defRPr sz="800">
                <a:solidFill>
                  <a:schemeClr val="bg1"/>
                </a:solidFill>
              </a:defRPr>
            </a:lvl1pPr>
          </a:lstStyle>
          <a:p>
            <a:r>
              <a:rPr lang="en-US" altLang="ja-JP" dirty="0"/>
              <a:t>Copyright 6/18 FUJITSU LIMITED</a:t>
            </a:r>
          </a:p>
        </p:txBody>
      </p:sp>
      <p:grpSp>
        <p:nvGrpSpPr>
          <p:cNvPr id="4" name="Group 42" descr="Message Lockup"/>
          <p:cNvGrpSpPr>
            <a:grpSpLocks/>
          </p:cNvGrpSpPr>
          <p:nvPr userDrawn="1"/>
        </p:nvGrpSpPr>
        <p:grpSpPr bwMode="auto">
          <a:xfrm>
            <a:off x="0" y="0"/>
            <a:ext cx="9907588" cy="6859588"/>
            <a:chOff x="0" y="0"/>
            <a:chExt cx="6241" cy="4321"/>
          </a:xfrm>
        </p:grpSpPr>
        <p:sp>
          <p:nvSpPr>
            <p:cNvPr id="5" name="Rectangle 8"/>
            <p:cNvSpPr>
              <a:spLocks noChangeArrowheads="1"/>
            </p:cNvSpPr>
            <p:nvPr/>
          </p:nvSpPr>
          <p:spPr bwMode="gray">
            <a:xfrm>
              <a:off x="1" y="0"/>
              <a:ext cx="624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11"/>
            <p:cNvGrpSpPr>
              <a:grpSpLocks noChangeAspect="1"/>
            </p:cNvGrpSpPr>
            <p:nvPr/>
          </p:nvGrpSpPr>
          <p:grpSpPr bwMode="auto">
            <a:xfrm>
              <a:off x="0" y="0"/>
              <a:ext cx="6241" cy="4321"/>
              <a:chOff x="0" y="0"/>
              <a:chExt cx="6241" cy="4321"/>
            </a:xfrm>
          </p:grpSpPr>
          <p:sp>
            <p:nvSpPr>
              <p:cNvPr id="7" name="AutoShape 10"/>
              <p:cNvSpPr>
                <a:spLocks noChangeAspect="1" noChangeArrowheads="1" noTextEdit="1"/>
              </p:cNvSpPr>
              <p:nvPr/>
            </p:nvSpPr>
            <p:spPr bwMode="gray">
              <a:xfrm>
                <a:off x="0" y="0"/>
                <a:ext cx="6241" cy="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12"/>
              <p:cNvSpPr>
                <a:spLocks/>
              </p:cNvSpPr>
              <p:nvPr/>
            </p:nvSpPr>
            <p:spPr bwMode="gray">
              <a:xfrm>
                <a:off x="2215" y="2399"/>
                <a:ext cx="53" cy="86"/>
              </a:xfrm>
              <a:custGeom>
                <a:avLst/>
                <a:gdLst>
                  <a:gd name="T0" fmla="*/ 0 w 264"/>
                  <a:gd name="T1" fmla="*/ 416 h 433"/>
                  <a:gd name="T2" fmla="*/ 0 w 264"/>
                  <a:gd name="T3" fmla="*/ 366 h 433"/>
                  <a:gd name="T4" fmla="*/ 101 w 264"/>
                  <a:gd name="T5" fmla="*/ 389 h 433"/>
                  <a:gd name="T6" fmla="*/ 202 w 264"/>
                  <a:gd name="T7" fmla="*/ 323 h 433"/>
                  <a:gd name="T8" fmla="*/ 185 w 264"/>
                  <a:gd name="T9" fmla="*/ 280 h 433"/>
                  <a:gd name="T10" fmla="*/ 154 w 264"/>
                  <a:gd name="T11" fmla="*/ 257 h 433"/>
                  <a:gd name="T12" fmla="*/ 116 w 264"/>
                  <a:gd name="T13" fmla="*/ 238 h 433"/>
                  <a:gd name="T14" fmla="*/ 36 w 264"/>
                  <a:gd name="T15" fmla="*/ 183 h 433"/>
                  <a:gd name="T16" fmla="*/ 7 w 264"/>
                  <a:gd name="T17" fmla="*/ 108 h 433"/>
                  <a:gd name="T18" fmla="*/ 52 w 264"/>
                  <a:gd name="T19" fmla="*/ 23 h 433"/>
                  <a:gd name="T20" fmla="*/ 146 w 264"/>
                  <a:gd name="T21" fmla="*/ 0 h 433"/>
                  <a:gd name="T22" fmla="*/ 234 w 264"/>
                  <a:gd name="T23" fmla="*/ 14 h 433"/>
                  <a:gd name="T24" fmla="*/ 234 w 264"/>
                  <a:gd name="T25" fmla="*/ 60 h 433"/>
                  <a:gd name="T26" fmla="*/ 149 w 264"/>
                  <a:gd name="T27" fmla="*/ 43 h 433"/>
                  <a:gd name="T28" fmla="*/ 92 w 264"/>
                  <a:gd name="T29" fmla="*/ 56 h 433"/>
                  <a:gd name="T30" fmla="*/ 69 w 264"/>
                  <a:gd name="T31" fmla="*/ 101 h 433"/>
                  <a:gd name="T32" fmla="*/ 85 w 264"/>
                  <a:gd name="T33" fmla="*/ 144 h 433"/>
                  <a:gd name="T34" fmla="*/ 156 w 264"/>
                  <a:gd name="T35" fmla="*/ 188 h 433"/>
                  <a:gd name="T36" fmla="*/ 213 w 264"/>
                  <a:gd name="T37" fmla="*/ 221 h 433"/>
                  <a:gd name="T38" fmla="*/ 253 w 264"/>
                  <a:gd name="T39" fmla="*/ 265 h 433"/>
                  <a:gd name="T40" fmla="*/ 264 w 264"/>
                  <a:gd name="T41" fmla="*/ 316 h 433"/>
                  <a:gd name="T42" fmla="*/ 105 w 264"/>
                  <a:gd name="T43" fmla="*/ 433 h 433"/>
                  <a:gd name="T44" fmla="*/ 0 w 264"/>
                  <a:gd name="T45" fmla="*/ 416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4" h="433">
                    <a:moveTo>
                      <a:pt x="0" y="416"/>
                    </a:moveTo>
                    <a:cubicBezTo>
                      <a:pt x="0" y="366"/>
                      <a:pt x="0" y="366"/>
                      <a:pt x="0" y="366"/>
                    </a:cubicBezTo>
                    <a:cubicBezTo>
                      <a:pt x="28" y="381"/>
                      <a:pt x="61" y="389"/>
                      <a:pt x="101" y="389"/>
                    </a:cubicBezTo>
                    <a:cubicBezTo>
                      <a:pt x="168" y="389"/>
                      <a:pt x="202" y="367"/>
                      <a:pt x="202" y="323"/>
                    </a:cubicBezTo>
                    <a:cubicBezTo>
                      <a:pt x="202" y="306"/>
                      <a:pt x="196" y="292"/>
                      <a:pt x="185" y="280"/>
                    </a:cubicBezTo>
                    <a:cubicBezTo>
                      <a:pt x="176" y="271"/>
                      <a:pt x="166" y="263"/>
                      <a:pt x="154" y="257"/>
                    </a:cubicBezTo>
                    <a:cubicBezTo>
                      <a:pt x="144" y="252"/>
                      <a:pt x="131" y="245"/>
                      <a:pt x="116" y="238"/>
                    </a:cubicBezTo>
                    <a:cubicBezTo>
                      <a:pt x="77" y="219"/>
                      <a:pt x="51" y="201"/>
                      <a:pt x="36" y="183"/>
                    </a:cubicBezTo>
                    <a:cubicBezTo>
                      <a:pt x="17" y="163"/>
                      <a:pt x="7" y="138"/>
                      <a:pt x="7" y="108"/>
                    </a:cubicBezTo>
                    <a:cubicBezTo>
                      <a:pt x="7" y="70"/>
                      <a:pt x="22" y="42"/>
                      <a:pt x="52" y="23"/>
                    </a:cubicBezTo>
                    <a:cubicBezTo>
                      <a:pt x="76" y="8"/>
                      <a:pt x="108" y="0"/>
                      <a:pt x="146" y="0"/>
                    </a:cubicBezTo>
                    <a:cubicBezTo>
                      <a:pt x="173" y="0"/>
                      <a:pt x="202" y="5"/>
                      <a:pt x="234" y="14"/>
                    </a:cubicBezTo>
                    <a:cubicBezTo>
                      <a:pt x="234" y="60"/>
                      <a:pt x="234" y="60"/>
                      <a:pt x="234" y="60"/>
                    </a:cubicBezTo>
                    <a:cubicBezTo>
                      <a:pt x="207" y="48"/>
                      <a:pt x="179" y="43"/>
                      <a:pt x="149" y="43"/>
                    </a:cubicBezTo>
                    <a:cubicBezTo>
                      <a:pt x="126" y="43"/>
                      <a:pt x="107" y="47"/>
                      <a:pt x="92" y="56"/>
                    </a:cubicBezTo>
                    <a:cubicBezTo>
                      <a:pt x="77" y="65"/>
                      <a:pt x="69" y="81"/>
                      <a:pt x="69" y="101"/>
                    </a:cubicBezTo>
                    <a:cubicBezTo>
                      <a:pt x="69" y="119"/>
                      <a:pt x="74" y="133"/>
                      <a:pt x="85" y="144"/>
                    </a:cubicBezTo>
                    <a:cubicBezTo>
                      <a:pt x="96" y="155"/>
                      <a:pt x="119" y="170"/>
                      <a:pt x="156" y="188"/>
                    </a:cubicBezTo>
                    <a:cubicBezTo>
                      <a:pt x="184" y="203"/>
                      <a:pt x="203" y="214"/>
                      <a:pt x="213" y="221"/>
                    </a:cubicBezTo>
                    <a:cubicBezTo>
                      <a:pt x="232" y="234"/>
                      <a:pt x="245" y="249"/>
                      <a:pt x="253" y="265"/>
                    </a:cubicBezTo>
                    <a:cubicBezTo>
                      <a:pt x="260" y="279"/>
                      <a:pt x="264" y="296"/>
                      <a:pt x="264" y="316"/>
                    </a:cubicBezTo>
                    <a:cubicBezTo>
                      <a:pt x="264" y="394"/>
                      <a:pt x="211" y="433"/>
                      <a:pt x="105" y="433"/>
                    </a:cubicBezTo>
                    <a:cubicBezTo>
                      <a:pt x="62" y="433"/>
                      <a:pt x="27" y="427"/>
                      <a:pt x="0" y="41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13"/>
              <p:cNvSpPr>
                <a:spLocks/>
              </p:cNvSpPr>
              <p:nvPr/>
            </p:nvSpPr>
            <p:spPr bwMode="gray">
              <a:xfrm>
                <a:off x="2287" y="2359"/>
                <a:ext cx="63" cy="124"/>
              </a:xfrm>
              <a:custGeom>
                <a:avLst/>
                <a:gdLst>
                  <a:gd name="T0" fmla="*/ 0 w 312"/>
                  <a:gd name="T1" fmla="*/ 618 h 618"/>
                  <a:gd name="T2" fmla="*/ 0 w 312"/>
                  <a:gd name="T3" fmla="*/ 0 h 618"/>
                  <a:gd name="T4" fmla="*/ 70 w 312"/>
                  <a:gd name="T5" fmla="*/ 0 h 618"/>
                  <a:gd name="T6" fmla="*/ 70 w 312"/>
                  <a:gd name="T7" fmla="*/ 218 h 618"/>
                  <a:gd name="T8" fmla="*/ 174 w 312"/>
                  <a:gd name="T9" fmla="*/ 196 h 618"/>
                  <a:gd name="T10" fmla="*/ 299 w 312"/>
                  <a:gd name="T11" fmla="*/ 260 h 618"/>
                  <a:gd name="T12" fmla="*/ 312 w 312"/>
                  <a:gd name="T13" fmla="*/ 366 h 618"/>
                  <a:gd name="T14" fmla="*/ 312 w 312"/>
                  <a:gd name="T15" fmla="*/ 618 h 618"/>
                  <a:gd name="T16" fmla="*/ 242 w 312"/>
                  <a:gd name="T17" fmla="*/ 618 h 618"/>
                  <a:gd name="T18" fmla="*/ 242 w 312"/>
                  <a:gd name="T19" fmla="*/ 355 h 618"/>
                  <a:gd name="T20" fmla="*/ 229 w 312"/>
                  <a:gd name="T21" fmla="*/ 271 h 618"/>
                  <a:gd name="T22" fmla="*/ 167 w 312"/>
                  <a:gd name="T23" fmla="*/ 239 h 618"/>
                  <a:gd name="T24" fmla="*/ 70 w 312"/>
                  <a:gd name="T25" fmla="*/ 263 h 618"/>
                  <a:gd name="T26" fmla="*/ 70 w 312"/>
                  <a:gd name="T27" fmla="*/ 618 h 618"/>
                  <a:gd name="T28" fmla="*/ 0 w 312"/>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618">
                    <a:moveTo>
                      <a:pt x="0" y="618"/>
                    </a:moveTo>
                    <a:cubicBezTo>
                      <a:pt x="0" y="0"/>
                      <a:pt x="0" y="0"/>
                      <a:pt x="0" y="0"/>
                    </a:cubicBezTo>
                    <a:cubicBezTo>
                      <a:pt x="70" y="0"/>
                      <a:pt x="70" y="0"/>
                      <a:pt x="70" y="0"/>
                    </a:cubicBezTo>
                    <a:cubicBezTo>
                      <a:pt x="70" y="218"/>
                      <a:pt x="70" y="218"/>
                      <a:pt x="70" y="218"/>
                    </a:cubicBezTo>
                    <a:cubicBezTo>
                      <a:pt x="107" y="203"/>
                      <a:pt x="142" y="196"/>
                      <a:pt x="174" y="196"/>
                    </a:cubicBezTo>
                    <a:cubicBezTo>
                      <a:pt x="239" y="196"/>
                      <a:pt x="281" y="218"/>
                      <a:pt x="299" y="260"/>
                    </a:cubicBezTo>
                    <a:cubicBezTo>
                      <a:pt x="308" y="280"/>
                      <a:pt x="312" y="315"/>
                      <a:pt x="312" y="366"/>
                    </a:cubicBezTo>
                    <a:cubicBezTo>
                      <a:pt x="312" y="618"/>
                      <a:pt x="312" y="618"/>
                      <a:pt x="312" y="618"/>
                    </a:cubicBezTo>
                    <a:cubicBezTo>
                      <a:pt x="242" y="618"/>
                      <a:pt x="242" y="618"/>
                      <a:pt x="242" y="618"/>
                    </a:cubicBezTo>
                    <a:cubicBezTo>
                      <a:pt x="242" y="355"/>
                      <a:pt x="242" y="355"/>
                      <a:pt x="242" y="355"/>
                    </a:cubicBezTo>
                    <a:cubicBezTo>
                      <a:pt x="242" y="316"/>
                      <a:pt x="237" y="288"/>
                      <a:pt x="229" y="271"/>
                    </a:cubicBezTo>
                    <a:cubicBezTo>
                      <a:pt x="218" y="249"/>
                      <a:pt x="198" y="239"/>
                      <a:pt x="167" y="239"/>
                    </a:cubicBezTo>
                    <a:cubicBezTo>
                      <a:pt x="140"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4"/>
              <p:cNvSpPr>
                <a:spLocks noEditPoints="1"/>
              </p:cNvSpPr>
              <p:nvPr/>
            </p:nvSpPr>
            <p:spPr bwMode="gray">
              <a:xfrm>
                <a:off x="2368" y="2399"/>
                <a:ext cx="64" cy="86"/>
              </a:xfrm>
              <a:custGeom>
                <a:avLst/>
                <a:gdLst>
                  <a:gd name="T0" fmla="*/ 248 w 319"/>
                  <a:gd name="T1" fmla="*/ 162 h 433"/>
                  <a:gd name="T2" fmla="*/ 248 w 319"/>
                  <a:gd name="T3" fmla="*/ 141 h 433"/>
                  <a:gd name="T4" fmla="*/ 236 w 319"/>
                  <a:gd name="T5" fmla="*/ 78 h 433"/>
                  <a:gd name="T6" fmla="*/ 154 w 319"/>
                  <a:gd name="T7" fmla="*/ 44 h 433"/>
                  <a:gd name="T8" fmla="*/ 40 w 319"/>
                  <a:gd name="T9" fmla="*/ 67 h 433"/>
                  <a:gd name="T10" fmla="*/ 40 w 319"/>
                  <a:gd name="T11" fmla="*/ 18 h 433"/>
                  <a:gd name="T12" fmla="*/ 162 w 319"/>
                  <a:gd name="T13" fmla="*/ 0 h 433"/>
                  <a:gd name="T14" fmla="*/ 293 w 319"/>
                  <a:gd name="T15" fmla="*/ 44 h 433"/>
                  <a:gd name="T16" fmla="*/ 317 w 319"/>
                  <a:gd name="T17" fmla="*/ 114 h 433"/>
                  <a:gd name="T18" fmla="*/ 319 w 319"/>
                  <a:gd name="T19" fmla="*/ 165 h 433"/>
                  <a:gd name="T20" fmla="*/ 319 w 319"/>
                  <a:gd name="T21" fmla="*/ 414 h 433"/>
                  <a:gd name="T22" fmla="*/ 166 w 319"/>
                  <a:gd name="T23" fmla="*/ 433 h 433"/>
                  <a:gd name="T24" fmla="*/ 47 w 319"/>
                  <a:gd name="T25" fmla="*/ 409 h 433"/>
                  <a:gd name="T26" fmla="*/ 0 w 319"/>
                  <a:gd name="T27" fmla="*/ 317 h 433"/>
                  <a:gd name="T28" fmla="*/ 54 w 319"/>
                  <a:gd name="T29" fmla="*/ 207 h 433"/>
                  <a:gd name="T30" fmla="*/ 191 w 319"/>
                  <a:gd name="T31" fmla="*/ 169 h 433"/>
                  <a:gd name="T32" fmla="*/ 248 w 319"/>
                  <a:gd name="T33" fmla="*/ 162 h 433"/>
                  <a:gd name="T34" fmla="*/ 248 w 319"/>
                  <a:gd name="T35" fmla="*/ 203 h 433"/>
                  <a:gd name="T36" fmla="*/ 152 w 319"/>
                  <a:gd name="T37" fmla="*/ 217 h 433"/>
                  <a:gd name="T38" fmla="*/ 72 w 319"/>
                  <a:gd name="T39" fmla="*/ 310 h 433"/>
                  <a:gd name="T40" fmla="*/ 95 w 319"/>
                  <a:gd name="T41" fmla="*/ 370 h 433"/>
                  <a:gd name="T42" fmla="*/ 177 w 319"/>
                  <a:gd name="T43" fmla="*/ 391 h 433"/>
                  <a:gd name="T44" fmla="*/ 248 w 319"/>
                  <a:gd name="T45" fmla="*/ 381 h 433"/>
                  <a:gd name="T46" fmla="*/ 248 w 319"/>
                  <a:gd name="T47" fmla="*/ 20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9" h="433">
                    <a:moveTo>
                      <a:pt x="248" y="162"/>
                    </a:moveTo>
                    <a:cubicBezTo>
                      <a:pt x="248" y="141"/>
                      <a:pt x="248" y="141"/>
                      <a:pt x="248" y="141"/>
                    </a:cubicBezTo>
                    <a:cubicBezTo>
                      <a:pt x="248" y="114"/>
                      <a:pt x="244" y="93"/>
                      <a:pt x="236" y="78"/>
                    </a:cubicBezTo>
                    <a:cubicBezTo>
                      <a:pt x="223" y="56"/>
                      <a:pt x="196" y="44"/>
                      <a:pt x="154" y="44"/>
                    </a:cubicBezTo>
                    <a:cubicBezTo>
                      <a:pt x="117" y="44"/>
                      <a:pt x="79" y="52"/>
                      <a:pt x="40" y="67"/>
                    </a:cubicBezTo>
                    <a:cubicBezTo>
                      <a:pt x="40" y="18"/>
                      <a:pt x="40" y="18"/>
                      <a:pt x="40" y="18"/>
                    </a:cubicBezTo>
                    <a:cubicBezTo>
                      <a:pt x="79" y="6"/>
                      <a:pt x="119" y="0"/>
                      <a:pt x="162" y="0"/>
                    </a:cubicBezTo>
                    <a:cubicBezTo>
                      <a:pt x="225" y="0"/>
                      <a:pt x="270" y="15"/>
                      <a:pt x="293" y="44"/>
                    </a:cubicBezTo>
                    <a:cubicBezTo>
                      <a:pt x="306" y="59"/>
                      <a:pt x="314" y="83"/>
                      <a:pt x="317" y="114"/>
                    </a:cubicBezTo>
                    <a:cubicBezTo>
                      <a:pt x="318" y="125"/>
                      <a:pt x="319" y="142"/>
                      <a:pt x="319" y="165"/>
                    </a:cubicBezTo>
                    <a:cubicBezTo>
                      <a:pt x="319" y="414"/>
                      <a:pt x="319" y="414"/>
                      <a:pt x="319" y="414"/>
                    </a:cubicBezTo>
                    <a:cubicBezTo>
                      <a:pt x="271" y="426"/>
                      <a:pt x="220" y="433"/>
                      <a:pt x="166" y="433"/>
                    </a:cubicBezTo>
                    <a:cubicBezTo>
                      <a:pt x="115" y="433"/>
                      <a:pt x="75" y="425"/>
                      <a:pt x="47" y="409"/>
                    </a:cubicBezTo>
                    <a:cubicBezTo>
                      <a:pt x="16" y="392"/>
                      <a:pt x="0" y="361"/>
                      <a:pt x="0" y="317"/>
                    </a:cubicBezTo>
                    <a:cubicBezTo>
                      <a:pt x="0" y="267"/>
                      <a:pt x="18" y="230"/>
                      <a:pt x="54" y="207"/>
                    </a:cubicBezTo>
                    <a:cubicBezTo>
                      <a:pt x="81" y="189"/>
                      <a:pt x="127" y="176"/>
                      <a:pt x="191" y="169"/>
                    </a:cubicBezTo>
                    <a:cubicBezTo>
                      <a:pt x="203" y="167"/>
                      <a:pt x="222" y="165"/>
                      <a:pt x="248" y="162"/>
                    </a:cubicBezTo>
                    <a:moveTo>
                      <a:pt x="248" y="203"/>
                    </a:moveTo>
                    <a:cubicBezTo>
                      <a:pt x="206" y="207"/>
                      <a:pt x="174" y="212"/>
                      <a:pt x="152" y="217"/>
                    </a:cubicBezTo>
                    <a:cubicBezTo>
                      <a:pt x="98" y="231"/>
                      <a:pt x="72" y="262"/>
                      <a:pt x="72" y="310"/>
                    </a:cubicBezTo>
                    <a:cubicBezTo>
                      <a:pt x="72" y="337"/>
                      <a:pt x="80" y="357"/>
                      <a:pt x="95" y="370"/>
                    </a:cubicBezTo>
                    <a:cubicBezTo>
                      <a:pt x="112" y="384"/>
                      <a:pt x="140" y="391"/>
                      <a:pt x="177" y="391"/>
                    </a:cubicBezTo>
                    <a:cubicBezTo>
                      <a:pt x="203" y="391"/>
                      <a:pt x="226" y="387"/>
                      <a:pt x="248" y="381"/>
                    </a:cubicBezTo>
                    <a:lnTo>
                      <a:pt x="248"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5"/>
              <p:cNvSpPr>
                <a:spLocks noEditPoints="1"/>
              </p:cNvSpPr>
              <p:nvPr/>
            </p:nvSpPr>
            <p:spPr bwMode="gray">
              <a:xfrm>
                <a:off x="2458" y="2399"/>
                <a:ext cx="64" cy="123"/>
              </a:xfrm>
              <a:custGeom>
                <a:avLst/>
                <a:gdLst>
                  <a:gd name="T0" fmla="*/ 71 w 323"/>
                  <a:gd name="T1" fmla="*/ 404 h 618"/>
                  <a:gd name="T2" fmla="*/ 71 w 323"/>
                  <a:gd name="T3" fmla="*/ 618 h 618"/>
                  <a:gd name="T4" fmla="*/ 0 w 323"/>
                  <a:gd name="T5" fmla="*/ 618 h 618"/>
                  <a:gd name="T6" fmla="*/ 0 w 323"/>
                  <a:gd name="T7" fmla="*/ 16 h 618"/>
                  <a:gd name="T8" fmla="*/ 142 w 323"/>
                  <a:gd name="T9" fmla="*/ 0 h 618"/>
                  <a:gd name="T10" fmla="*/ 288 w 323"/>
                  <a:gd name="T11" fmla="*/ 64 h 618"/>
                  <a:gd name="T12" fmla="*/ 323 w 323"/>
                  <a:gd name="T13" fmla="*/ 216 h 618"/>
                  <a:gd name="T14" fmla="*/ 278 w 323"/>
                  <a:gd name="T15" fmla="*/ 376 h 618"/>
                  <a:gd name="T16" fmla="*/ 156 w 323"/>
                  <a:gd name="T17" fmla="*/ 433 h 618"/>
                  <a:gd name="T18" fmla="*/ 98 w 323"/>
                  <a:gd name="T19" fmla="*/ 422 h 618"/>
                  <a:gd name="T20" fmla="*/ 71 w 323"/>
                  <a:gd name="T21" fmla="*/ 404 h 618"/>
                  <a:gd name="T22" fmla="*/ 71 w 323"/>
                  <a:gd name="T23" fmla="*/ 356 h 618"/>
                  <a:gd name="T24" fmla="*/ 149 w 323"/>
                  <a:gd name="T25" fmla="*/ 391 h 618"/>
                  <a:gd name="T26" fmla="*/ 228 w 323"/>
                  <a:gd name="T27" fmla="*/ 336 h 618"/>
                  <a:gd name="T28" fmla="*/ 251 w 323"/>
                  <a:gd name="T29" fmla="*/ 215 h 618"/>
                  <a:gd name="T30" fmla="*/ 220 w 323"/>
                  <a:gd name="T31" fmla="*/ 80 h 618"/>
                  <a:gd name="T32" fmla="*/ 131 w 323"/>
                  <a:gd name="T33" fmla="*/ 43 h 618"/>
                  <a:gd name="T34" fmla="*/ 71 w 323"/>
                  <a:gd name="T35" fmla="*/ 48 h 618"/>
                  <a:gd name="T36" fmla="*/ 71 w 323"/>
                  <a:gd name="T37" fmla="*/ 35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3" h="618">
                    <a:moveTo>
                      <a:pt x="71" y="404"/>
                    </a:moveTo>
                    <a:cubicBezTo>
                      <a:pt x="71" y="618"/>
                      <a:pt x="71" y="618"/>
                      <a:pt x="71" y="618"/>
                    </a:cubicBezTo>
                    <a:cubicBezTo>
                      <a:pt x="0" y="618"/>
                      <a:pt x="0" y="618"/>
                      <a:pt x="0" y="618"/>
                    </a:cubicBezTo>
                    <a:cubicBezTo>
                      <a:pt x="0" y="16"/>
                      <a:pt x="0" y="16"/>
                      <a:pt x="0" y="16"/>
                    </a:cubicBezTo>
                    <a:cubicBezTo>
                      <a:pt x="49" y="5"/>
                      <a:pt x="96" y="0"/>
                      <a:pt x="142" y="0"/>
                    </a:cubicBezTo>
                    <a:cubicBezTo>
                      <a:pt x="213" y="0"/>
                      <a:pt x="262" y="22"/>
                      <a:pt x="288" y="64"/>
                    </a:cubicBezTo>
                    <a:cubicBezTo>
                      <a:pt x="311" y="103"/>
                      <a:pt x="323" y="153"/>
                      <a:pt x="323" y="216"/>
                    </a:cubicBezTo>
                    <a:cubicBezTo>
                      <a:pt x="323" y="282"/>
                      <a:pt x="308" y="335"/>
                      <a:pt x="278" y="376"/>
                    </a:cubicBezTo>
                    <a:cubicBezTo>
                      <a:pt x="251" y="414"/>
                      <a:pt x="210" y="433"/>
                      <a:pt x="156" y="433"/>
                    </a:cubicBezTo>
                    <a:cubicBezTo>
                      <a:pt x="134" y="433"/>
                      <a:pt x="114" y="429"/>
                      <a:pt x="98" y="422"/>
                    </a:cubicBezTo>
                    <a:cubicBezTo>
                      <a:pt x="91" y="418"/>
                      <a:pt x="81" y="413"/>
                      <a:pt x="71" y="404"/>
                    </a:cubicBezTo>
                    <a:moveTo>
                      <a:pt x="71" y="356"/>
                    </a:moveTo>
                    <a:cubicBezTo>
                      <a:pt x="94" y="379"/>
                      <a:pt x="120" y="391"/>
                      <a:pt x="149" y="391"/>
                    </a:cubicBezTo>
                    <a:cubicBezTo>
                      <a:pt x="185" y="391"/>
                      <a:pt x="211" y="372"/>
                      <a:pt x="228" y="336"/>
                    </a:cubicBezTo>
                    <a:cubicBezTo>
                      <a:pt x="244" y="303"/>
                      <a:pt x="251" y="263"/>
                      <a:pt x="251" y="215"/>
                    </a:cubicBezTo>
                    <a:cubicBezTo>
                      <a:pt x="251" y="155"/>
                      <a:pt x="241" y="110"/>
                      <a:pt x="220" y="80"/>
                    </a:cubicBezTo>
                    <a:cubicBezTo>
                      <a:pt x="203" y="55"/>
                      <a:pt x="173" y="43"/>
                      <a:pt x="131" y="43"/>
                    </a:cubicBezTo>
                    <a:cubicBezTo>
                      <a:pt x="113" y="43"/>
                      <a:pt x="93" y="44"/>
                      <a:pt x="71" y="48"/>
                    </a:cubicBezTo>
                    <a:lnTo>
                      <a:pt x="71"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6"/>
              <p:cNvSpPr>
                <a:spLocks noEditPoints="1"/>
              </p:cNvSpPr>
              <p:nvPr/>
            </p:nvSpPr>
            <p:spPr bwMode="gray">
              <a:xfrm>
                <a:off x="2541" y="2371"/>
                <a:ext cx="18" cy="112"/>
              </a:xfrm>
              <a:custGeom>
                <a:avLst/>
                <a:gdLst>
                  <a:gd name="T0" fmla="*/ 43 w 86"/>
                  <a:gd name="T1" fmla="*/ 0 h 561"/>
                  <a:gd name="T2" fmla="*/ 75 w 86"/>
                  <a:gd name="T3" fmla="*/ 14 h 561"/>
                  <a:gd name="T4" fmla="*/ 86 w 86"/>
                  <a:gd name="T5" fmla="*/ 43 h 561"/>
                  <a:gd name="T6" fmla="*/ 72 w 86"/>
                  <a:gd name="T7" fmla="*/ 75 h 561"/>
                  <a:gd name="T8" fmla="*/ 43 w 86"/>
                  <a:gd name="T9" fmla="*/ 86 h 561"/>
                  <a:gd name="T10" fmla="*/ 11 w 86"/>
                  <a:gd name="T11" fmla="*/ 72 h 561"/>
                  <a:gd name="T12" fmla="*/ 0 w 86"/>
                  <a:gd name="T13" fmla="*/ 42 h 561"/>
                  <a:gd name="T14" fmla="*/ 14 w 86"/>
                  <a:gd name="T15" fmla="*/ 11 h 561"/>
                  <a:gd name="T16" fmla="*/ 43 w 86"/>
                  <a:gd name="T17" fmla="*/ 0 h 561"/>
                  <a:gd name="T18" fmla="*/ 9 w 86"/>
                  <a:gd name="T19" fmla="*/ 150 h 561"/>
                  <a:gd name="T20" fmla="*/ 79 w 86"/>
                  <a:gd name="T21" fmla="*/ 150 h 561"/>
                  <a:gd name="T22" fmla="*/ 79 w 86"/>
                  <a:gd name="T23" fmla="*/ 561 h 561"/>
                  <a:gd name="T24" fmla="*/ 9 w 86"/>
                  <a:gd name="T25" fmla="*/ 561 h 561"/>
                  <a:gd name="T26" fmla="*/ 9 w 86"/>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561">
                    <a:moveTo>
                      <a:pt x="43" y="0"/>
                    </a:moveTo>
                    <a:cubicBezTo>
                      <a:pt x="56" y="0"/>
                      <a:pt x="66" y="5"/>
                      <a:pt x="75" y="14"/>
                    </a:cubicBezTo>
                    <a:cubicBezTo>
                      <a:pt x="82" y="22"/>
                      <a:pt x="86" y="32"/>
                      <a:pt x="86" y="43"/>
                    </a:cubicBezTo>
                    <a:cubicBezTo>
                      <a:pt x="86" y="56"/>
                      <a:pt x="81" y="67"/>
                      <a:pt x="72" y="75"/>
                    </a:cubicBezTo>
                    <a:cubicBezTo>
                      <a:pt x="64" y="83"/>
                      <a:pt x="54" y="86"/>
                      <a:pt x="43" y="86"/>
                    </a:cubicBezTo>
                    <a:cubicBezTo>
                      <a:pt x="30" y="86"/>
                      <a:pt x="19" y="82"/>
                      <a:pt x="11" y="72"/>
                    </a:cubicBezTo>
                    <a:cubicBezTo>
                      <a:pt x="4" y="64"/>
                      <a:pt x="0" y="54"/>
                      <a:pt x="0" y="42"/>
                    </a:cubicBezTo>
                    <a:cubicBezTo>
                      <a:pt x="0" y="30"/>
                      <a:pt x="5" y="20"/>
                      <a:pt x="14" y="11"/>
                    </a:cubicBezTo>
                    <a:cubicBezTo>
                      <a:pt x="22" y="4"/>
                      <a:pt x="32" y="0"/>
                      <a:pt x="43" y="0"/>
                    </a:cubicBezTo>
                    <a:moveTo>
                      <a:pt x="9" y="150"/>
                    </a:moveTo>
                    <a:cubicBezTo>
                      <a:pt x="79" y="150"/>
                      <a:pt x="79" y="150"/>
                      <a:pt x="79" y="150"/>
                    </a:cubicBezTo>
                    <a:cubicBezTo>
                      <a:pt x="79" y="561"/>
                      <a:pt x="79" y="561"/>
                      <a:pt x="79" y="561"/>
                    </a:cubicBezTo>
                    <a:cubicBezTo>
                      <a:pt x="9" y="561"/>
                      <a:pt x="9" y="561"/>
                      <a:pt x="9" y="561"/>
                    </a:cubicBezTo>
                    <a:lnTo>
                      <a:pt x="9"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7"/>
              <p:cNvSpPr>
                <a:spLocks/>
              </p:cNvSpPr>
              <p:nvPr/>
            </p:nvSpPr>
            <p:spPr bwMode="gray">
              <a:xfrm>
                <a:off x="2584" y="2399"/>
                <a:ext cx="62" cy="84"/>
              </a:xfrm>
              <a:custGeom>
                <a:avLst/>
                <a:gdLst>
                  <a:gd name="T0" fmla="*/ 0 w 311"/>
                  <a:gd name="T1" fmla="*/ 422 h 422"/>
                  <a:gd name="T2" fmla="*/ 0 w 311"/>
                  <a:gd name="T3" fmla="*/ 16 h 422"/>
                  <a:gd name="T4" fmla="*/ 164 w 311"/>
                  <a:gd name="T5" fmla="*/ 0 h 422"/>
                  <a:gd name="T6" fmla="*/ 299 w 311"/>
                  <a:gd name="T7" fmla="*/ 65 h 422"/>
                  <a:gd name="T8" fmla="*/ 311 w 311"/>
                  <a:gd name="T9" fmla="*/ 170 h 422"/>
                  <a:gd name="T10" fmla="*/ 311 w 311"/>
                  <a:gd name="T11" fmla="*/ 422 h 422"/>
                  <a:gd name="T12" fmla="*/ 241 w 311"/>
                  <a:gd name="T13" fmla="*/ 422 h 422"/>
                  <a:gd name="T14" fmla="*/ 241 w 311"/>
                  <a:gd name="T15" fmla="*/ 174 h 422"/>
                  <a:gd name="T16" fmla="*/ 229 w 311"/>
                  <a:gd name="T17" fmla="*/ 76 h 422"/>
                  <a:gd name="T18" fmla="*/ 157 w 311"/>
                  <a:gd name="T19" fmla="*/ 43 h 422"/>
                  <a:gd name="T20" fmla="*/ 70 w 311"/>
                  <a:gd name="T21" fmla="*/ 52 h 422"/>
                  <a:gd name="T22" fmla="*/ 70 w 311"/>
                  <a:gd name="T23" fmla="*/ 422 h 422"/>
                  <a:gd name="T24" fmla="*/ 0 w 311"/>
                  <a:gd name="T25"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 h="422">
                    <a:moveTo>
                      <a:pt x="0" y="422"/>
                    </a:moveTo>
                    <a:cubicBezTo>
                      <a:pt x="0" y="16"/>
                      <a:pt x="0" y="16"/>
                      <a:pt x="0" y="16"/>
                    </a:cubicBezTo>
                    <a:cubicBezTo>
                      <a:pt x="65" y="5"/>
                      <a:pt x="119" y="0"/>
                      <a:pt x="164" y="0"/>
                    </a:cubicBezTo>
                    <a:cubicBezTo>
                      <a:pt x="236" y="0"/>
                      <a:pt x="281" y="22"/>
                      <a:pt x="299" y="65"/>
                    </a:cubicBezTo>
                    <a:cubicBezTo>
                      <a:pt x="307" y="85"/>
                      <a:pt x="311" y="120"/>
                      <a:pt x="311" y="170"/>
                    </a:cubicBezTo>
                    <a:cubicBezTo>
                      <a:pt x="311" y="422"/>
                      <a:pt x="311" y="422"/>
                      <a:pt x="311" y="422"/>
                    </a:cubicBezTo>
                    <a:cubicBezTo>
                      <a:pt x="241" y="422"/>
                      <a:pt x="241" y="422"/>
                      <a:pt x="241" y="422"/>
                    </a:cubicBezTo>
                    <a:cubicBezTo>
                      <a:pt x="241" y="174"/>
                      <a:pt x="241" y="174"/>
                      <a:pt x="241" y="174"/>
                    </a:cubicBezTo>
                    <a:cubicBezTo>
                      <a:pt x="241" y="126"/>
                      <a:pt x="237" y="93"/>
                      <a:pt x="229" y="76"/>
                    </a:cubicBezTo>
                    <a:cubicBezTo>
                      <a:pt x="217" y="54"/>
                      <a:pt x="193" y="43"/>
                      <a:pt x="157" y="43"/>
                    </a:cubicBezTo>
                    <a:cubicBezTo>
                      <a:pt x="129" y="43"/>
                      <a:pt x="100"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8"/>
              <p:cNvSpPr>
                <a:spLocks noEditPoints="1"/>
              </p:cNvSpPr>
              <p:nvPr/>
            </p:nvSpPr>
            <p:spPr bwMode="gray">
              <a:xfrm>
                <a:off x="2665" y="2399"/>
                <a:ext cx="65" cy="125"/>
              </a:xfrm>
              <a:custGeom>
                <a:avLst/>
                <a:gdLst>
                  <a:gd name="T0" fmla="*/ 253 w 323"/>
                  <a:gd name="T1" fmla="*/ 385 h 624"/>
                  <a:gd name="T2" fmla="*/ 227 w 323"/>
                  <a:gd name="T3" fmla="*/ 410 h 624"/>
                  <a:gd name="T4" fmla="*/ 146 w 323"/>
                  <a:gd name="T5" fmla="*/ 433 h 624"/>
                  <a:gd name="T6" fmla="*/ 55 w 323"/>
                  <a:gd name="T7" fmla="*/ 403 h 624"/>
                  <a:gd name="T8" fmla="*/ 0 w 323"/>
                  <a:gd name="T9" fmla="*/ 236 h 624"/>
                  <a:gd name="T10" fmla="*/ 40 w 323"/>
                  <a:gd name="T11" fmla="*/ 75 h 624"/>
                  <a:gd name="T12" fmla="*/ 193 w 323"/>
                  <a:gd name="T13" fmla="*/ 0 h 624"/>
                  <a:gd name="T14" fmla="*/ 323 w 323"/>
                  <a:gd name="T15" fmla="*/ 16 h 624"/>
                  <a:gd name="T16" fmla="*/ 323 w 323"/>
                  <a:gd name="T17" fmla="*/ 342 h 624"/>
                  <a:gd name="T18" fmla="*/ 315 w 323"/>
                  <a:gd name="T19" fmla="*/ 480 h 624"/>
                  <a:gd name="T20" fmla="*/ 240 w 323"/>
                  <a:gd name="T21" fmla="*/ 598 h 624"/>
                  <a:gd name="T22" fmla="*/ 108 w 323"/>
                  <a:gd name="T23" fmla="*/ 624 h 624"/>
                  <a:gd name="T24" fmla="*/ 56 w 323"/>
                  <a:gd name="T25" fmla="*/ 621 h 624"/>
                  <a:gd name="T26" fmla="*/ 56 w 323"/>
                  <a:gd name="T27" fmla="*/ 579 h 624"/>
                  <a:gd name="T28" fmla="*/ 108 w 323"/>
                  <a:gd name="T29" fmla="*/ 582 h 624"/>
                  <a:gd name="T30" fmla="*/ 194 w 323"/>
                  <a:gd name="T31" fmla="*/ 567 h 624"/>
                  <a:gd name="T32" fmla="*/ 247 w 323"/>
                  <a:gd name="T33" fmla="*/ 488 h 624"/>
                  <a:gd name="T34" fmla="*/ 253 w 323"/>
                  <a:gd name="T35" fmla="*/ 407 h 624"/>
                  <a:gd name="T36" fmla="*/ 253 w 323"/>
                  <a:gd name="T37" fmla="*/ 385 h 624"/>
                  <a:gd name="T38" fmla="*/ 253 w 323"/>
                  <a:gd name="T39" fmla="*/ 46 h 624"/>
                  <a:gd name="T40" fmla="*/ 200 w 323"/>
                  <a:gd name="T41" fmla="*/ 43 h 624"/>
                  <a:gd name="T42" fmla="*/ 131 w 323"/>
                  <a:gd name="T43" fmla="*/ 60 h 624"/>
                  <a:gd name="T44" fmla="*/ 86 w 323"/>
                  <a:gd name="T45" fmla="*/ 133 h 624"/>
                  <a:gd name="T46" fmla="*/ 72 w 323"/>
                  <a:gd name="T47" fmla="*/ 238 h 624"/>
                  <a:gd name="T48" fmla="*/ 99 w 323"/>
                  <a:gd name="T49" fmla="*/ 360 h 624"/>
                  <a:gd name="T50" fmla="*/ 155 w 323"/>
                  <a:gd name="T51" fmla="*/ 391 h 624"/>
                  <a:gd name="T52" fmla="*/ 211 w 323"/>
                  <a:gd name="T53" fmla="*/ 372 h 624"/>
                  <a:gd name="T54" fmla="*/ 247 w 323"/>
                  <a:gd name="T55" fmla="*/ 322 h 624"/>
                  <a:gd name="T56" fmla="*/ 253 w 323"/>
                  <a:gd name="T57" fmla="*/ 275 h 624"/>
                  <a:gd name="T58" fmla="*/ 253 w 323"/>
                  <a:gd name="T59" fmla="*/ 4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3" h="624">
                    <a:moveTo>
                      <a:pt x="253" y="385"/>
                    </a:moveTo>
                    <a:cubicBezTo>
                      <a:pt x="243" y="396"/>
                      <a:pt x="234" y="405"/>
                      <a:pt x="227" y="410"/>
                    </a:cubicBezTo>
                    <a:cubicBezTo>
                      <a:pt x="206" y="425"/>
                      <a:pt x="179" y="433"/>
                      <a:pt x="146" y="433"/>
                    </a:cubicBezTo>
                    <a:cubicBezTo>
                      <a:pt x="109" y="433"/>
                      <a:pt x="79" y="423"/>
                      <a:pt x="55" y="403"/>
                    </a:cubicBezTo>
                    <a:cubicBezTo>
                      <a:pt x="18" y="372"/>
                      <a:pt x="0" y="316"/>
                      <a:pt x="0" y="236"/>
                    </a:cubicBezTo>
                    <a:cubicBezTo>
                      <a:pt x="0" y="171"/>
                      <a:pt x="13" y="117"/>
                      <a:pt x="40" y="75"/>
                    </a:cubicBezTo>
                    <a:cubicBezTo>
                      <a:pt x="72" y="25"/>
                      <a:pt x="123" y="0"/>
                      <a:pt x="193" y="0"/>
                    </a:cubicBezTo>
                    <a:cubicBezTo>
                      <a:pt x="235" y="0"/>
                      <a:pt x="279" y="5"/>
                      <a:pt x="323" y="16"/>
                    </a:cubicBezTo>
                    <a:cubicBezTo>
                      <a:pt x="323" y="342"/>
                      <a:pt x="323" y="342"/>
                      <a:pt x="323" y="342"/>
                    </a:cubicBezTo>
                    <a:cubicBezTo>
                      <a:pt x="323" y="402"/>
                      <a:pt x="321" y="448"/>
                      <a:pt x="315" y="480"/>
                    </a:cubicBezTo>
                    <a:cubicBezTo>
                      <a:pt x="306" y="537"/>
                      <a:pt x="281" y="576"/>
                      <a:pt x="240" y="598"/>
                    </a:cubicBezTo>
                    <a:cubicBezTo>
                      <a:pt x="206" y="616"/>
                      <a:pt x="162" y="624"/>
                      <a:pt x="108" y="624"/>
                    </a:cubicBezTo>
                    <a:cubicBezTo>
                      <a:pt x="93" y="624"/>
                      <a:pt x="76" y="623"/>
                      <a:pt x="56" y="621"/>
                    </a:cubicBezTo>
                    <a:cubicBezTo>
                      <a:pt x="56" y="579"/>
                      <a:pt x="56" y="579"/>
                      <a:pt x="56" y="579"/>
                    </a:cubicBezTo>
                    <a:cubicBezTo>
                      <a:pt x="74" y="581"/>
                      <a:pt x="91" y="582"/>
                      <a:pt x="108" y="582"/>
                    </a:cubicBezTo>
                    <a:cubicBezTo>
                      <a:pt x="146" y="582"/>
                      <a:pt x="175" y="577"/>
                      <a:pt x="194" y="567"/>
                    </a:cubicBezTo>
                    <a:cubicBezTo>
                      <a:pt x="222" y="552"/>
                      <a:pt x="239" y="526"/>
                      <a:pt x="247" y="488"/>
                    </a:cubicBezTo>
                    <a:cubicBezTo>
                      <a:pt x="251" y="466"/>
                      <a:pt x="253" y="440"/>
                      <a:pt x="253" y="407"/>
                    </a:cubicBezTo>
                    <a:lnTo>
                      <a:pt x="253" y="385"/>
                    </a:lnTo>
                    <a:close/>
                    <a:moveTo>
                      <a:pt x="253" y="46"/>
                    </a:moveTo>
                    <a:cubicBezTo>
                      <a:pt x="234" y="44"/>
                      <a:pt x="216" y="43"/>
                      <a:pt x="200" y="43"/>
                    </a:cubicBezTo>
                    <a:cubicBezTo>
                      <a:pt x="171" y="43"/>
                      <a:pt x="148" y="48"/>
                      <a:pt x="131" y="60"/>
                    </a:cubicBezTo>
                    <a:cubicBezTo>
                      <a:pt x="112" y="74"/>
                      <a:pt x="97" y="98"/>
                      <a:pt x="86" y="133"/>
                    </a:cubicBezTo>
                    <a:cubicBezTo>
                      <a:pt x="77" y="163"/>
                      <a:pt x="72" y="198"/>
                      <a:pt x="72" y="238"/>
                    </a:cubicBezTo>
                    <a:cubicBezTo>
                      <a:pt x="72" y="294"/>
                      <a:pt x="81" y="335"/>
                      <a:pt x="99" y="360"/>
                    </a:cubicBezTo>
                    <a:cubicBezTo>
                      <a:pt x="113" y="380"/>
                      <a:pt x="132" y="391"/>
                      <a:pt x="155" y="391"/>
                    </a:cubicBezTo>
                    <a:cubicBezTo>
                      <a:pt x="175" y="391"/>
                      <a:pt x="194" y="384"/>
                      <a:pt x="211" y="372"/>
                    </a:cubicBezTo>
                    <a:cubicBezTo>
                      <a:pt x="228" y="359"/>
                      <a:pt x="240" y="343"/>
                      <a:pt x="247" y="322"/>
                    </a:cubicBezTo>
                    <a:cubicBezTo>
                      <a:pt x="251" y="311"/>
                      <a:pt x="253" y="296"/>
                      <a:pt x="253" y="275"/>
                    </a:cubicBezTo>
                    <a:lnTo>
                      <a:pt x="25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9"/>
              <p:cNvSpPr>
                <a:spLocks/>
              </p:cNvSpPr>
              <p:nvPr/>
            </p:nvSpPr>
            <p:spPr bwMode="gray">
              <a:xfrm>
                <a:off x="2794" y="2379"/>
                <a:ext cx="36" cy="104"/>
              </a:xfrm>
              <a:custGeom>
                <a:avLst/>
                <a:gdLst>
                  <a:gd name="T0" fmla="*/ 0 w 180"/>
                  <a:gd name="T1" fmla="*/ 0 h 521"/>
                  <a:gd name="T2" fmla="*/ 70 w 180"/>
                  <a:gd name="T3" fmla="*/ 0 h 521"/>
                  <a:gd name="T4" fmla="*/ 70 w 180"/>
                  <a:gd name="T5" fmla="*/ 110 h 521"/>
                  <a:gd name="T6" fmla="*/ 180 w 180"/>
                  <a:gd name="T7" fmla="*/ 110 h 521"/>
                  <a:gd name="T8" fmla="*/ 180 w 180"/>
                  <a:gd name="T9" fmla="*/ 155 h 521"/>
                  <a:gd name="T10" fmla="*/ 70 w 180"/>
                  <a:gd name="T11" fmla="*/ 155 h 521"/>
                  <a:gd name="T12" fmla="*/ 70 w 180"/>
                  <a:gd name="T13" fmla="*/ 373 h 521"/>
                  <a:gd name="T14" fmla="*/ 88 w 180"/>
                  <a:gd name="T15" fmla="*/ 456 h 521"/>
                  <a:gd name="T16" fmla="*/ 127 w 180"/>
                  <a:gd name="T17" fmla="*/ 475 h 521"/>
                  <a:gd name="T18" fmla="*/ 157 w 180"/>
                  <a:gd name="T19" fmla="*/ 476 h 521"/>
                  <a:gd name="T20" fmla="*/ 180 w 180"/>
                  <a:gd name="T21" fmla="*/ 476 h 521"/>
                  <a:gd name="T22" fmla="*/ 180 w 180"/>
                  <a:gd name="T23" fmla="*/ 521 h 521"/>
                  <a:gd name="T24" fmla="*/ 142 w 180"/>
                  <a:gd name="T25" fmla="*/ 521 h 521"/>
                  <a:gd name="T26" fmla="*/ 71 w 180"/>
                  <a:gd name="T27" fmla="*/ 514 h 521"/>
                  <a:gd name="T28" fmla="*/ 6 w 180"/>
                  <a:gd name="T29" fmla="*/ 444 h 521"/>
                  <a:gd name="T30" fmla="*/ 0 w 180"/>
                  <a:gd name="T31" fmla="*/ 363 h 521"/>
                  <a:gd name="T32" fmla="*/ 0 w 180"/>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521">
                    <a:moveTo>
                      <a:pt x="0" y="0"/>
                    </a:moveTo>
                    <a:cubicBezTo>
                      <a:pt x="70" y="0"/>
                      <a:pt x="70" y="0"/>
                      <a:pt x="70" y="0"/>
                    </a:cubicBezTo>
                    <a:cubicBezTo>
                      <a:pt x="70" y="110"/>
                      <a:pt x="70" y="110"/>
                      <a:pt x="70" y="110"/>
                    </a:cubicBezTo>
                    <a:cubicBezTo>
                      <a:pt x="180" y="110"/>
                      <a:pt x="180" y="110"/>
                      <a:pt x="180" y="110"/>
                    </a:cubicBezTo>
                    <a:cubicBezTo>
                      <a:pt x="180" y="155"/>
                      <a:pt x="180" y="155"/>
                      <a:pt x="180" y="155"/>
                    </a:cubicBezTo>
                    <a:cubicBezTo>
                      <a:pt x="70" y="155"/>
                      <a:pt x="70" y="155"/>
                      <a:pt x="70" y="155"/>
                    </a:cubicBezTo>
                    <a:cubicBezTo>
                      <a:pt x="70" y="373"/>
                      <a:pt x="70" y="373"/>
                      <a:pt x="70" y="373"/>
                    </a:cubicBezTo>
                    <a:cubicBezTo>
                      <a:pt x="70" y="414"/>
                      <a:pt x="76" y="442"/>
                      <a:pt x="88" y="456"/>
                    </a:cubicBezTo>
                    <a:cubicBezTo>
                      <a:pt x="97" y="467"/>
                      <a:pt x="110" y="473"/>
                      <a:pt x="127" y="475"/>
                    </a:cubicBezTo>
                    <a:cubicBezTo>
                      <a:pt x="133" y="475"/>
                      <a:pt x="143" y="476"/>
                      <a:pt x="157" y="476"/>
                    </a:cubicBezTo>
                    <a:cubicBezTo>
                      <a:pt x="180" y="476"/>
                      <a:pt x="180" y="476"/>
                      <a:pt x="180" y="476"/>
                    </a:cubicBezTo>
                    <a:cubicBezTo>
                      <a:pt x="180" y="521"/>
                      <a:pt x="180" y="521"/>
                      <a:pt x="180" y="521"/>
                    </a:cubicBezTo>
                    <a:cubicBezTo>
                      <a:pt x="142" y="521"/>
                      <a:pt x="142" y="521"/>
                      <a:pt x="142" y="521"/>
                    </a:cubicBezTo>
                    <a:cubicBezTo>
                      <a:pt x="112" y="521"/>
                      <a:pt x="89" y="518"/>
                      <a:pt x="71" y="514"/>
                    </a:cubicBezTo>
                    <a:cubicBezTo>
                      <a:pt x="36" y="504"/>
                      <a:pt x="14" y="481"/>
                      <a:pt x="6"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20"/>
              <p:cNvSpPr>
                <a:spLocks noEditPoints="1"/>
              </p:cNvSpPr>
              <p:nvPr/>
            </p:nvSpPr>
            <p:spPr bwMode="gray">
              <a:xfrm>
                <a:off x="2845"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21"/>
              <p:cNvSpPr>
                <a:spLocks/>
              </p:cNvSpPr>
              <p:nvPr/>
            </p:nvSpPr>
            <p:spPr bwMode="gray">
              <a:xfrm>
                <a:off x="2934" y="2399"/>
                <a:ext cx="106" cy="84"/>
              </a:xfrm>
              <a:custGeom>
                <a:avLst/>
                <a:gdLst>
                  <a:gd name="T0" fmla="*/ 0 w 530"/>
                  <a:gd name="T1" fmla="*/ 422 h 422"/>
                  <a:gd name="T2" fmla="*/ 0 w 530"/>
                  <a:gd name="T3" fmla="*/ 16 h 422"/>
                  <a:gd name="T4" fmla="*/ 151 w 530"/>
                  <a:gd name="T5" fmla="*/ 0 h 422"/>
                  <a:gd name="T6" fmla="*/ 261 w 530"/>
                  <a:gd name="T7" fmla="*/ 27 h 422"/>
                  <a:gd name="T8" fmla="*/ 392 w 530"/>
                  <a:gd name="T9" fmla="*/ 0 h 422"/>
                  <a:gd name="T10" fmla="*/ 518 w 530"/>
                  <a:gd name="T11" fmla="*/ 65 h 422"/>
                  <a:gd name="T12" fmla="*/ 530 w 530"/>
                  <a:gd name="T13" fmla="*/ 170 h 422"/>
                  <a:gd name="T14" fmla="*/ 530 w 530"/>
                  <a:gd name="T15" fmla="*/ 422 h 422"/>
                  <a:gd name="T16" fmla="*/ 459 w 530"/>
                  <a:gd name="T17" fmla="*/ 422 h 422"/>
                  <a:gd name="T18" fmla="*/ 459 w 530"/>
                  <a:gd name="T19" fmla="*/ 174 h 422"/>
                  <a:gd name="T20" fmla="*/ 448 w 530"/>
                  <a:gd name="T21" fmla="*/ 77 h 422"/>
                  <a:gd name="T22" fmla="*/ 383 w 530"/>
                  <a:gd name="T23" fmla="*/ 43 h 422"/>
                  <a:gd name="T24" fmla="*/ 300 w 530"/>
                  <a:gd name="T25" fmla="*/ 62 h 422"/>
                  <a:gd name="T26" fmla="*/ 300 w 530"/>
                  <a:gd name="T27" fmla="*/ 422 h 422"/>
                  <a:gd name="T28" fmla="*/ 230 w 530"/>
                  <a:gd name="T29" fmla="*/ 422 h 422"/>
                  <a:gd name="T30" fmla="*/ 230 w 530"/>
                  <a:gd name="T31" fmla="*/ 171 h 422"/>
                  <a:gd name="T32" fmla="*/ 218 w 530"/>
                  <a:gd name="T33" fmla="*/ 77 h 422"/>
                  <a:gd name="T34" fmla="*/ 151 w 530"/>
                  <a:gd name="T35" fmla="*/ 43 h 422"/>
                  <a:gd name="T36" fmla="*/ 70 w 530"/>
                  <a:gd name="T37" fmla="*/ 52 h 422"/>
                  <a:gd name="T38" fmla="*/ 70 w 530"/>
                  <a:gd name="T39" fmla="*/ 422 h 422"/>
                  <a:gd name="T40" fmla="*/ 0 w 530"/>
                  <a:gd name="T41"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422">
                    <a:moveTo>
                      <a:pt x="0" y="422"/>
                    </a:moveTo>
                    <a:cubicBezTo>
                      <a:pt x="0" y="16"/>
                      <a:pt x="0" y="16"/>
                      <a:pt x="0" y="16"/>
                    </a:cubicBezTo>
                    <a:cubicBezTo>
                      <a:pt x="64" y="5"/>
                      <a:pt x="114" y="0"/>
                      <a:pt x="151" y="0"/>
                    </a:cubicBezTo>
                    <a:cubicBezTo>
                      <a:pt x="200" y="0"/>
                      <a:pt x="236" y="9"/>
                      <a:pt x="261" y="27"/>
                    </a:cubicBezTo>
                    <a:cubicBezTo>
                      <a:pt x="305" y="9"/>
                      <a:pt x="349" y="0"/>
                      <a:pt x="392" y="0"/>
                    </a:cubicBezTo>
                    <a:cubicBezTo>
                      <a:pt x="458" y="0"/>
                      <a:pt x="500" y="22"/>
                      <a:pt x="518" y="65"/>
                    </a:cubicBezTo>
                    <a:cubicBezTo>
                      <a:pt x="526" y="85"/>
                      <a:pt x="530" y="120"/>
                      <a:pt x="530" y="170"/>
                    </a:cubicBezTo>
                    <a:cubicBezTo>
                      <a:pt x="530" y="422"/>
                      <a:pt x="530" y="422"/>
                      <a:pt x="530" y="422"/>
                    </a:cubicBezTo>
                    <a:cubicBezTo>
                      <a:pt x="459" y="422"/>
                      <a:pt x="459" y="422"/>
                      <a:pt x="459" y="422"/>
                    </a:cubicBezTo>
                    <a:cubicBezTo>
                      <a:pt x="459" y="174"/>
                      <a:pt x="459" y="174"/>
                      <a:pt x="459" y="174"/>
                    </a:cubicBezTo>
                    <a:cubicBezTo>
                      <a:pt x="459" y="126"/>
                      <a:pt x="456" y="94"/>
                      <a:pt x="448" y="77"/>
                    </a:cubicBezTo>
                    <a:cubicBezTo>
                      <a:pt x="438" y="54"/>
                      <a:pt x="416" y="43"/>
                      <a:pt x="383" y="43"/>
                    </a:cubicBezTo>
                    <a:cubicBezTo>
                      <a:pt x="356" y="43"/>
                      <a:pt x="328" y="49"/>
                      <a:pt x="300" y="62"/>
                    </a:cubicBezTo>
                    <a:cubicBezTo>
                      <a:pt x="300" y="422"/>
                      <a:pt x="300" y="422"/>
                      <a:pt x="300" y="422"/>
                    </a:cubicBezTo>
                    <a:cubicBezTo>
                      <a:pt x="230" y="422"/>
                      <a:pt x="230" y="422"/>
                      <a:pt x="230" y="422"/>
                    </a:cubicBezTo>
                    <a:cubicBezTo>
                      <a:pt x="230" y="171"/>
                      <a:pt x="230" y="171"/>
                      <a:pt x="230" y="171"/>
                    </a:cubicBezTo>
                    <a:cubicBezTo>
                      <a:pt x="230" y="125"/>
                      <a:pt x="226" y="93"/>
                      <a:pt x="218" y="77"/>
                    </a:cubicBezTo>
                    <a:cubicBezTo>
                      <a:pt x="207" y="54"/>
                      <a:pt x="185" y="43"/>
                      <a:pt x="151" y="43"/>
                    </a:cubicBezTo>
                    <a:cubicBezTo>
                      <a:pt x="125" y="43"/>
                      <a:pt x="98"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22"/>
              <p:cNvSpPr>
                <a:spLocks noEditPoints="1"/>
              </p:cNvSpPr>
              <p:nvPr/>
            </p:nvSpPr>
            <p:spPr bwMode="gray">
              <a:xfrm>
                <a:off x="3060"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40"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23"/>
              <p:cNvSpPr>
                <a:spLocks/>
              </p:cNvSpPr>
              <p:nvPr/>
            </p:nvSpPr>
            <p:spPr bwMode="gray">
              <a:xfrm>
                <a:off x="3150" y="2399"/>
                <a:ext cx="35" cy="84"/>
              </a:xfrm>
              <a:custGeom>
                <a:avLst/>
                <a:gdLst>
                  <a:gd name="T0" fmla="*/ 0 w 177"/>
                  <a:gd name="T1" fmla="*/ 422 h 422"/>
                  <a:gd name="T2" fmla="*/ 0 w 177"/>
                  <a:gd name="T3" fmla="*/ 18 h 422"/>
                  <a:gd name="T4" fmla="*/ 177 w 177"/>
                  <a:gd name="T5" fmla="*/ 0 h 422"/>
                  <a:gd name="T6" fmla="*/ 177 w 177"/>
                  <a:gd name="T7" fmla="*/ 44 h 422"/>
                  <a:gd name="T8" fmla="*/ 70 w 177"/>
                  <a:gd name="T9" fmla="*/ 52 h 422"/>
                  <a:gd name="T10" fmla="*/ 70 w 177"/>
                  <a:gd name="T11" fmla="*/ 422 h 422"/>
                  <a:gd name="T12" fmla="*/ 0 w 177"/>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7" h="422">
                    <a:moveTo>
                      <a:pt x="0" y="422"/>
                    </a:moveTo>
                    <a:cubicBezTo>
                      <a:pt x="0" y="18"/>
                      <a:pt x="0" y="18"/>
                      <a:pt x="0" y="18"/>
                    </a:cubicBezTo>
                    <a:cubicBezTo>
                      <a:pt x="53" y="7"/>
                      <a:pt x="112" y="1"/>
                      <a:pt x="177" y="0"/>
                    </a:cubicBezTo>
                    <a:cubicBezTo>
                      <a:pt x="177" y="44"/>
                      <a:pt x="177" y="44"/>
                      <a:pt x="177" y="44"/>
                    </a:cubicBezTo>
                    <a:cubicBezTo>
                      <a:pt x="138" y="44"/>
                      <a:pt x="102" y="47"/>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4"/>
              <p:cNvSpPr>
                <a:spLocks/>
              </p:cNvSpPr>
              <p:nvPr/>
            </p:nvSpPr>
            <p:spPr bwMode="gray">
              <a:xfrm>
                <a:off x="3201" y="2399"/>
                <a:ext cx="35" cy="84"/>
              </a:xfrm>
              <a:custGeom>
                <a:avLst/>
                <a:gdLst>
                  <a:gd name="T0" fmla="*/ 0 w 178"/>
                  <a:gd name="T1" fmla="*/ 422 h 422"/>
                  <a:gd name="T2" fmla="*/ 0 w 178"/>
                  <a:gd name="T3" fmla="*/ 18 h 422"/>
                  <a:gd name="T4" fmla="*/ 178 w 178"/>
                  <a:gd name="T5" fmla="*/ 0 h 422"/>
                  <a:gd name="T6" fmla="*/ 178 w 178"/>
                  <a:gd name="T7" fmla="*/ 44 h 422"/>
                  <a:gd name="T8" fmla="*/ 71 w 178"/>
                  <a:gd name="T9" fmla="*/ 52 h 422"/>
                  <a:gd name="T10" fmla="*/ 71 w 178"/>
                  <a:gd name="T11" fmla="*/ 422 h 422"/>
                  <a:gd name="T12" fmla="*/ 0 w 178"/>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8" h="422">
                    <a:moveTo>
                      <a:pt x="0" y="422"/>
                    </a:moveTo>
                    <a:cubicBezTo>
                      <a:pt x="0" y="18"/>
                      <a:pt x="0" y="18"/>
                      <a:pt x="0" y="18"/>
                    </a:cubicBezTo>
                    <a:cubicBezTo>
                      <a:pt x="54" y="7"/>
                      <a:pt x="113" y="1"/>
                      <a:pt x="178" y="0"/>
                    </a:cubicBezTo>
                    <a:cubicBezTo>
                      <a:pt x="178" y="44"/>
                      <a:pt x="178" y="44"/>
                      <a:pt x="178" y="44"/>
                    </a:cubicBezTo>
                    <a:cubicBezTo>
                      <a:pt x="138" y="44"/>
                      <a:pt x="102" y="47"/>
                      <a:pt x="71" y="52"/>
                    </a:cubicBezTo>
                    <a:cubicBezTo>
                      <a:pt x="71" y="422"/>
                      <a:pt x="71" y="422"/>
                      <a:pt x="71"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5"/>
              <p:cNvSpPr>
                <a:spLocks noEditPoints="1"/>
              </p:cNvSpPr>
              <p:nvPr/>
            </p:nvSpPr>
            <p:spPr bwMode="gray">
              <a:xfrm>
                <a:off x="3246"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1 w 345"/>
                  <a:gd name="T13" fmla="*/ 58 h 433"/>
                  <a:gd name="T14" fmla="*/ 173 w 345"/>
                  <a:gd name="T15" fmla="*/ 0 h 433"/>
                  <a:gd name="T16" fmla="*/ 173 w 345"/>
                  <a:gd name="T17" fmla="*/ 43 h 433"/>
                  <a:gd name="T18" fmla="*/ 90 w 345"/>
                  <a:gd name="T19" fmla="*/ 96 h 433"/>
                  <a:gd name="T20" fmla="*/ 72 w 345"/>
                  <a:gd name="T21" fmla="*/ 215 h 433"/>
                  <a:gd name="T22" fmla="*/ 90 w 345"/>
                  <a:gd name="T23" fmla="*/ 337 h 433"/>
                  <a:gd name="T24" fmla="*/ 173 w 345"/>
                  <a:gd name="T25" fmla="*/ 391 h 433"/>
                  <a:gd name="T26" fmla="*/ 255 w 345"/>
                  <a:gd name="T27" fmla="*/ 337 h 433"/>
                  <a:gd name="T28" fmla="*/ 273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1"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1" y="58"/>
                    </a:cubicBezTo>
                    <a:cubicBezTo>
                      <a:pt x="70" y="20"/>
                      <a:pt x="114" y="0"/>
                      <a:pt x="173" y="0"/>
                    </a:cubicBezTo>
                    <a:moveTo>
                      <a:pt x="173" y="43"/>
                    </a:moveTo>
                    <a:cubicBezTo>
                      <a:pt x="133" y="43"/>
                      <a:pt x="106" y="60"/>
                      <a:pt x="90" y="96"/>
                    </a:cubicBezTo>
                    <a:cubicBezTo>
                      <a:pt x="78" y="125"/>
                      <a:pt x="72" y="165"/>
                      <a:pt x="72" y="215"/>
                    </a:cubicBezTo>
                    <a:cubicBezTo>
                      <a:pt x="72" y="267"/>
                      <a:pt x="78" y="308"/>
                      <a:pt x="90" y="337"/>
                    </a:cubicBezTo>
                    <a:cubicBezTo>
                      <a:pt x="106" y="373"/>
                      <a:pt x="133" y="391"/>
                      <a:pt x="173" y="391"/>
                    </a:cubicBezTo>
                    <a:cubicBezTo>
                      <a:pt x="213" y="391"/>
                      <a:pt x="240" y="373"/>
                      <a:pt x="255" y="337"/>
                    </a:cubicBezTo>
                    <a:cubicBezTo>
                      <a:pt x="267" y="308"/>
                      <a:pt x="273" y="267"/>
                      <a:pt x="273" y="217"/>
                    </a:cubicBezTo>
                    <a:cubicBezTo>
                      <a:pt x="273"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6"/>
              <p:cNvSpPr>
                <a:spLocks/>
              </p:cNvSpPr>
              <p:nvPr/>
            </p:nvSpPr>
            <p:spPr bwMode="gray">
              <a:xfrm>
                <a:off x="3324" y="2401"/>
                <a:ext cx="106" cy="82"/>
              </a:xfrm>
              <a:custGeom>
                <a:avLst/>
                <a:gdLst>
                  <a:gd name="T0" fmla="*/ 116 w 528"/>
                  <a:gd name="T1" fmla="*/ 411 h 411"/>
                  <a:gd name="T2" fmla="*/ 0 w 528"/>
                  <a:gd name="T3" fmla="*/ 0 h 411"/>
                  <a:gd name="T4" fmla="*/ 70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8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0" y="0"/>
                      <a:pt x="70" y="0"/>
                      <a:pt x="70"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8" y="411"/>
                      <a:pt x="188" y="411"/>
                      <a:pt x="188"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7"/>
              <p:cNvSpPr>
                <a:spLocks/>
              </p:cNvSpPr>
              <p:nvPr/>
            </p:nvSpPr>
            <p:spPr bwMode="gray">
              <a:xfrm>
                <a:off x="3472" y="2401"/>
                <a:ext cx="105" cy="82"/>
              </a:xfrm>
              <a:custGeom>
                <a:avLst/>
                <a:gdLst>
                  <a:gd name="T0" fmla="*/ 116 w 528"/>
                  <a:gd name="T1" fmla="*/ 411 h 411"/>
                  <a:gd name="T2" fmla="*/ 0 w 528"/>
                  <a:gd name="T3" fmla="*/ 0 h 411"/>
                  <a:gd name="T4" fmla="*/ 71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9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1" y="0"/>
                      <a:pt x="71" y="0"/>
                      <a:pt x="71"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9" y="411"/>
                      <a:pt x="189" y="411"/>
                      <a:pt x="189"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8"/>
              <p:cNvSpPr>
                <a:spLocks noEditPoints="1"/>
              </p:cNvSpPr>
              <p:nvPr/>
            </p:nvSpPr>
            <p:spPr bwMode="gray">
              <a:xfrm>
                <a:off x="3591" y="2371"/>
                <a:ext cx="17" cy="112"/>
              </a:xfrm>
              <a:custGeom>
                <a:avLst/>
                <a:gdLst>
                  <a:gd name="T0" fmla="*/ 42 w 85"/>
                  <a:gd name="T1" fmla="*/ 0 h 561"/>
                  <a:gd name="T2" fmla="*/ 74 w 85"/>
                  <a:gd name="T3" fmla="*/ 14 h 561"/>
                  <a:gd name="T4" fmla="*/ 85 w 85"/>
                  <a:gd name="T5" fmla="*/ 43 h 561"/>
                  <a:gd name="T6" fmla="*/ 71 w 85"/>
                  <a:gd name="T7" fmla="*/ 75 h 561"/>
                  <a:gd name="T8" fmla="*/ 42 w 85"/>
                  <a:gd name="T9" fmla="*/ 86 h 561"/>
                  <a:gd name="T10" fmla="*/ 11 w 85"/>
                  <a:gd name="T11" fmla="*/ 72 h 561"/>
                  <a:gd name="T12" fmla="*/ 0 w 85"/>
                  <a:gd name="T13" fmla="*/ 42 h 561"/>
                  <a:gd name="T14" fmla="*/ 14 w 85"/>
                  <a:gd name="T15" fmla="*/ 11 h 561"/>
                  <a:gd name="T16" fmla="*/ 42 w 85"/>
                  <a:gd name="T17" fmla="*/ 0 h 561"/>
                  <a:gd name="T18" fmla="*/ 8 w 85"/>
                  <a:gd name="T19" fmla="*/ 150 h 561"/>
                  <a:gd name="T20" fmla="*/ 78 w 85"/>
                  <a:gd name="T21" fmla="*/ 150 h 561"/>
                  <a:gd name="T22" fmla="*/ 78 w 85"/>
                  <a:gd name="T23" fmla="*/ 561 h 561"/>
                  <a:gd name="T24" fmla="*/ 8 w 85"/>
                  <a:gd name="T25" fmla="*/ 561 h 561"/>
                  <a:gd name="T26" fmla="*/ 8 w 85"/>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561">
                    <a:moveTo>
                      <a:pt x="42" y="0"/>
                    </a:moveTo>
                    <a:cubicBezTo>
                      <a:pt x="55" y="0"/>
                      <a:pt x="66" y="5"/>
                      <a:pt x="74" y="14"/>
                    </a:cubicBezTo>
                    <a:cubicBezTo>
                      <a:pt x="82" y="22"/>
                      <a:pt x="85" y="32"/>
                      <a:pt x="85" y="43"/>
                    </a:cubicBezTo>
                    <a:cubicBezTo>
                      <a:pt x="85" y="56"/>
                      <a:pt x="81" y="67"/>
                      <a:pt x="71" y="75"/>
                    </a:cubicBezTo>
                    <a:cubicBezTo>
                      <a:pt x="63" y="83"/>
                      <a:pt x="54" y="86"/>
                      <a:pt x="42" y="86"/>
                    </a:cubicBezTo>
                    <a:cubicBezTo>
                      <a:pt x="29" y="86"/>
                      <a:pt x="19" y="82"/>
                      <a:pt x="11" y="72"/>
                    </a:cubicBezTo>
                    <a:cubicBezTo>
                      <a:pt x="3" y="64"/>
                      <a:pt x="0" y="54"/>
                      <a:pt x="0" y="42"/>
                    </a:cubicBezTo>
                    <a:cubicBezTo>
                      <a:pt x="0" y="30"/>
                      <a:pt x="4" y="20"/>
                      <a:pt x="14" y="11"/>
                    </a:cubicBezTo>
                    <a:cubicBezTo>
                      <a:pt x="22" y="4"/>
                      <a:pt x="31" y="0"/>
                      <a:pt x="42" y="0"/>
                    </a:cubicBezTo>
                    <a:moveTo>
                      <a:pt x="8" y="150"/>
                    </a:moveTo>
                    <a:cubicBezTo>
                      <a:pt x="78" y="150"/>
                      <a:pt x="78" y="150"/>
                      <a:pt x="78" y="150"/>
                    </a:cubicBezTo>
                    <a:cubicBezTo>
                      <a:pt x="78" y="561"/>
                      <a:pt x="78" y="561"/>
                      <a:pt x="78" y="561"/>
                    </a:cubicBezTo>
                    <a:cubicBezTo>
                      <a:pt x="8" y="561"/>
                      <a:pt x="8" y="561"/>
                      <a:pt x="8" y="561"/>
                    </a:cubicBezTo>
                    <a:lnTo>
                      <a:pt x="8"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9"/>
              <p:cNvSpPr>
                <a:spLocks/>
              </p:cNvSpPr>
              <p:nvPr/>
            </p:nvSpPr>
            <p:spPr bwMode="gray">
              <a:xfrm>
                <a:off x="3632" y="2379"/>
                <a:ext cx="37" cy="104"/>
              </a:xfrm>
              <a:custGeom>
                <a:avLst/>
                <a:gdLst>
                  <a:gd name="T0" fmla="*/ 0 w 181"/>
                  <a:gd name="T1" fmla="*/ 0 h 521"/>
                  <a:gd name="T2" fmla="*/ 70 w 181"/>
                  <a:gd name="T3" fmla="*/ 0 h 521"/>
                  <a:gd name="T4" fmla="*/ 70 w 181"/>
                  <a:gd name="T5" fmla="*/ 110 h 521"/>
                  <a:gd name="T6" fmla="*/ 181 w 181"/>
                  <a:gd name="T7" fmla="*/ 110 h 521"/>
                  <a:gd name="T8" fmla="*/ 181 w 181"/>
                  <a:gd name="T9" fmla="*/ 155 h 521"/>
                  <a:gd name="T10" fmla="*/ 70 w 181"/>
                  <a:gd name="T11" fmla="*/ 155 h 521"/>
                  <a:gd name="T12" fmla="*/ 70 w 181"/>
                  <a:gd name="T13" fmla="*/ 373 h 521"/>
                  <a:gd name="T14" fmla="*/ 89 w 181"/>
                  <a:gd name="T15" fmla="*/ 456 h 521"/>
                  <a:gd name="T16" fmla="*/ 128 w 181"/>
                  <a:gd name="T17" fmla="*/ 475 h 521"/>
                  <a:gd name="T18" fmla="*/ 158 w 181"/>
                  <a:gd name="T19" fmla="*/ 476 h 521"/>
                  <a:gd name="T20" fmla="*/ 181 w 181"/>
                  <a:gd name="T21" fmla="*/ 476 h 521"/>
                  <a:gd name="T22" fmla="*/ 181 w 181"/>
                  <a:gd name="T23" fmla="*/ 521 h 521"/>
                  <a:gd name="T24" fmla="*/ 143 w 181"/>
                  <a:gd name="T25" fmla="*/ 521 h 521"/>
                  <a:gd name="T26" fmla="*/ 72 w 181"/>
                  <a:gd name="T27" fmla="*/ 514 h 521"/>
                  <a:gd name="T28" fmla="*/ 7 w 181"/>
                  <a:gd name="T29" fmla="*/ 444 h 521"/>
                  <a:gd name="T30" fmla="*/ 0 w 181"/>
                  <a:gd name="T31" fmla="*/ 363 h 521"/>
                  <a:gd name="T32" fmla="*/ 0 w 181"/>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521">
                    <a:moveTo>
                      <a:pt x="0" y="0"/>
                    </a:moveTo>
                    <a:cubicBezTo>
                      <a:pt x="70" y="0"/>
                      <a:pt x="70" y="0"/>
                      <a:pt x="70" y="0"/>
                    </a:cubicBezTo>
                    <a:cubicBezTo>
                      <a:pt x="70" y="110"/>
                      <a:pt x="70" y="110"/>
                      <a:pt x="70" y="110"/>
                    </a:cubicBezTo>
                    <a:cubicBezTo>
                      <a:pt x="181" y="110"/>
                      <a:pt x="181" y="110"/>
                      <a:pt x="181" y="110"/>
                    </a:cubicBezTo>
                    <a:cubicBezTo>
                      <a:pt x="181" y="155"/>
                      <a:pt x="181" y="155"/>
                      <a:pt x="181" y="155"/>
                    </a:cubicBezTo>
                    <a:cubicBezTo>
                      <a:pt x="70" y="155"/>
                      <a:pt x="70" y="155"/>
                      <a:pt x="70" y="155"/>
                    </a:cubicBezTo>
                    <a:cubicBezTo>
                      <a:pt x="70" y="373"/>
                      <a:pt x="70" y="373"/>
                      <a:pt x="70" y="373"/>
                    </a:cubicBezTo>
                    <a:cubicBezTo>
                      <a:pt x="70" y="414"/>
                      <a:pt x="77" y="442"/>
                      <a:pt x="89" y="456"/>
                    </a:cubicBezTo>
                    <a:cubicBezTo>
                      <a:pt x="97" y="467"/>
                      <a:pt x="110" y="473"/>
                      <a:pt x="128" y="475"/>
                    </a:cubicBezTo>
                    <a:cubicBezTo>
                      <a:pt x="134" y="475"/>
                      <a:pt x="144" y="476"/>
                      <a:pt x="158" y="476"/>
                    </a:cubicBezTo>
                    <a:cubicBezTo>
                      <a:pt x="181" y="476"/>
                      <a:pt x="181" y="476"/>
                      <a:pt x="181" y="476"/>
                    </a:cubicBezTo>
                    <a:cubicBezTo>
                      <a:pt x="181" y="521"/>
                      <a:pt x="181" y="521"/>
                      <a:pt x="181" y="521"/>
                    </a:cubicBezTo>
                    <a:cubicBezTo>
                      <a:pt x="143" y="521"/>
                      <a:pt x="143" y="521"/>
                      <a:pt x="143" y="521"/>
                    </a:cubicBezTo>
                    <a:cubicBezTo>
                      <a:pt x="113" y="521"/>
                      <a:pt x="89" y="518"/>
                      <a:pt x="72" y="514"/>
                    </a:cubicBezTo>
                    <a:cubicBezTo>
                      <a:pt x="36" y="504"/>
                      <a:pt x="15" y="481"/>
                      <a:pt x="7"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30"/>
              <p:cNvSpPr>
                <a:spLocks/>
              </p:cNvSpPr>
              <p:nvPr/>
            </p:nvSpPr>
            <p:spPr bwMode="gray">
              <a:xfrm>
                <a:off x="3686" y="2359"/>
                <a:ext cx="62" cy="124"/>
              </a:xfrm>
              <a:custGeom>
                <a:avLst/>
                <a:gdLst>
                  <a:gd name="T0" fmla="*/ 0 w 311"/>
                  <a:gd name="T1" fmla="*/ 618 h 618"/>
                  <a:gd name="T2" fmla="*/ 0 w 311"/>
                  <a:gd name="T3" fmla="*/ 0 h 618"/>
                  <a:gd name="T4" fmla="*/ 70 w 311"/>
                  <a:gd name="T5" fmla="*/ 0 h 618"/>
                  <a:gd name="T6" fmla="*/ 70 w 311"/>
                  <a:gd name="T7" fmla="*/ 218 h 618"/>
                  <a:gd name="T8" fmla="*/ 173 w 311"/>
                  <a:gd name="T9" fmla="*/ 196 h 618"/>
                  <a:gd name="T10" fmla="*/ 298 w 311"/>
                  <a:gd name="T11" fmla="*/ 260 h 618"/>
                  <a:gd name="T12" fmla="*/ 311 w 311"/>
                  <a:gd name="T13" fmla="*/ 366 h 618"/>
                  <a:gd name="T14" fmla="*/ 311 w 311"/>
                  <a:gd name="T15" fmla="*/ 618 h 618"/>
                  <a:gd name="T16" fmla="*/ 241 w 311"/>
                  <a:gd name="T17" fmla="*/ 618 h 618"/>
                  <a:gd name="T18" fmla="*/ 241 w 311"/>
                  <a:gd name="T19" fmla="*/ 355 h 618"/>
                  <a:gd name="T20" fmla="*/ 229 w 311"/>
                  <a:gd name="T21" fmla="*/ 271 h 618"/>
                  <a:gd name="T22" fmla="*/ 167 w 311"/>
                  <a:gd name="T23" fmla="*/ 239 h 618"/>
                  <a:gd name="T24" fmla="*/ 70 w 311"/>
                  <a:gd name="T25" fmla="*/ 263 h 618"/>
                  <a:gd name="T26" fmla="*/ 70 w 311"/>
                  <a:gd name="T27" fmla="*/ 618 h 618"/>
                  <a:gd name="T28" fmla="*/ 0 w 311"/>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1" h="618">
                    <a:moveTo>
                      <a:pt x="0" y="618"/>
                    </a:moveTo>
                    <a:cubicBezTo>
                      <a:pt x="0" y="0"/>
                      <a:pt x="0" y="0"/>
                      <a:pt x="0" y="0"/>
                    </a:cubicBezTo>
                    <a:cubicBezTo>
                      <a:pt x="70" y="0"/>
                      <a:pt x="70" y="0"/>
                      <a:pt x="70" y="0"/>
                    </a:cubicBezTo>
                    <a:cubicBezTo>
                      <a:pt x="70" y="218"/>
                      <a:pt x="70" y="218"/>
                      <a:pt x="70" y="218"/>
                    </a:cubicBezTo>
                    <a:cubicBezTo>
                      <a:pt x="107" y="203"/>
                      <a:pt x="141" y="196"/>
                      <a:pt x="173" y="196"/>
                    </a:cubicBezTo>
                    <a:cubicBezTo>
                      <a:pt x="238" y="196"/>
                      <a:pt x="280" y="218"/>
                      <a:pt x="298" y="260"/>
                    </a:cubicBezTo>
                    <a:cubicBezTo>
                      <a:pt x="307" y="280"/>
                      <a:pt x="311" y="315"/>
                      <a:pt x="311" y="366"/>
                    </a:cubicBezTo>
                    <a:cubicBezTo>
                      <a:pt x="311" y="618"/>
                      <a:pt x="311" y="618"/>
                      <a:pt x="311" y="618"/>
                    </a:cubicBezTo>
                    <a:cubicBezTo>
                      <a:pt x="241" y="618"/>
                      <a:pt x="241" y="618"/>
                      <a:pt x="241" y="618"/>
                    </a:cubicBezTo>
                    <a:cubicBezTo>
                      <a:pt x="241" y="355"/>
                      <a:pt x="241" y="355"/>
                      <a:pt x="241" y="355"/>
                    </a:cubicBezTo>
                    <a:cubicBezTo>
                      <a:pt x="241" y="316"/>
                      <a:pt x="237" y="288"/>
                      <a:pt x="229" y="271"/>
                    </a:cubicBezTo>
                    <a:cubicBezTo>
                      <a:pt x="218" y="249"/>
                      <a:pt x="197" y="239"/>
                      <a:pt x="167" y="239"/>
                    </a:cubicBezTo>
                    <a:cubicBezTo>
                      <a:pt x="139"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31"/>
              <p:cNvSpPr>
                <a:spLocks/>
              </p:cNvSpPr>
              <p:nvPr/>
            </p:nvSpPr>
            <p:spPr bwMode="gray">
              <a:xfrm>
                <a:off x="3800" y="2401"/>
                <a:ext cx="69" cy="121"/>
              </a:xfrm>
              <a:custGeom>
                <a:avLst/>
                <a:gdLst>
                  <a:gd name="T0" fmla="*/ 30 w 69"/>
                  <a:gd name="T1" fmla="*/ 83 h 121"/>
                  <a:gd name="T2" fmla="*/ 0 w 69"/>
                  <a:gd name="T3" fmla="*/ 0 h 121"/>
                  <a:gd name="T4" fmla="*/ 15 w 69"/>
                  <a:gd name="T5" fmla="*/ 0 h 121"/>
                  <a:gd name="T6" fmla="*/ 37 w 69"/>
                  <a:gd name="T7" fmla="*/ 66 h 121"/>
                  <a:gd name="T8" fmla="*/ 57 w 69"/>
                  <a:gd name="T9" fmla="*/ 0 h 121"/>
                  <a:gd name="T10" fmla="*/ 69 w 69"/>
                  <a:gd name="T11" fmla="*/ 0 h 121"/>
                  <a:gd name="T12" fmla="*/ 28 w 69"/>
                  <a:gd name="T13" fmla="*/ 121 h 121"/>
                  <a:gd name="T14" fmla="*/ 16 w 69"/>
                  <a:gd name="T15" fmla="*/ 121 h 121"/>
                  <a:gd name="T16" fmla="*/ 30 w 69"/>
                  <a:gd name="T17"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1">
                    <a:moveTo>
                      <a:pt x="30" y="83"/>
                    </a:moveTo>
                    <a:lnTo>
                      <a:pt x="0" y="0"/>
                    </a:lnTo>
                    <a:lnTo>
                      <a:pt x="15" y="0"/>
                    </a:lnTo>
                    <a:lnTo>
                      <a:pt x="37" y="66"/>
                    </a:lnTo>
                    <a:lnTo>
                      <a:pt x="57" y="0"/>
                    </a:lnTo>
                    <a:lnTo>
                      <a:pt x="69" y="0"/>
                    </a:lnTo>
                    <a:lnTo>
                      <a:pt x="28" y="121"/>
                    </a:lnTo>
                    <a:lnTo>
                      <a:pt x="16" y="121"/>
                    </a:lnTo>
                    <a:lnTo>
                      <a:pt x="3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32"/>
              <p:cNvSpPr>
                <a:spLocks noEditPoints="1"/>
              </p:cNvSpPr>
              <p:nvPr/>
            </p:nvSpPr>
            <p:spPr bwMode="gray">
              <a:xfrm>
                <a:off x="3877"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8" y="308"/>
                      <a:pt x="274" y="267"/>
                      <a:pt x="274" y="217"/>
                    </a:cubicBezTo>
                    <a:cubicBezTo>
                      <a:pt x="274" y="165"/>
                      <a:pt x="268"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33"/>
              <p:cNvSpPr>
                <a:spLocks/>
              </p:cNvSpPr>
              <p:nvPr/>
            </p:nvSpPr>
            <p:spPr bwMode="gray">
              <a:xfrm>
                <a:off x="3966" y="2401"/>
                <a:ext cx="60" cy="84"/>
              </a:xfrm>
              <a:custGeom>
                <a:avLst/>
                <a:gdLst>
                  <a:gd name="T0" fmla="*/ 0 w 299"/>
                  <a:gd name="T1" fmla="*/ 0 h 422"/>
                  <a:gd name="T2" fmla="*/ 70 w 299"/>
                  <a:gd name="T3" fmla="*/ 0 h 422"/>
                  <a:gd name="T4" fmla="*/ 70 w 299"/>
                  <a:gd name="T5" fmla="*/ 253 h 422"/>
                  <a:gd name="T6" fmla="*/ 83 w 299"/>
                  <a:gd name="T7" fmla="*/ 347 h 422"/>
                  <a:gd name="T8" fmla="*/ 112 w 299"/>
                  <a:gd name="T9" fmla="*/ 373 h 422"/>
                  <a:gd name="T10" fmla="*/ 157 w 299"/>
                  <a:gd name="T11" fmla="*/ 380 h 422"/>
                  <a:gd name="T12" fmla="*/ 229 w 299"/>
                  <a:gd name="T13" fmla="*/ 369 h 422"/>
                  <a:gd name="T14" fmla="*/ 229 w 299"/>
                  <a:gd name="T15" fmla="*/ 0 h 422"/>
                  <a:gd name="T16" fmla="*/ 299 w 299"/>
                  <a:gd name="T17" fmla="*/ 0 h 422"/>
                  <a:gd name="T18" fmla="*/ 299 w 299"/>
                  <a:gd name="T19" fmla="*/ 404 h 422"/>
                  <a:gd name="T20" fmla="*/ 153 w 299"/>
                  <a:gd name="T21" fmla="*/ 422 h 422"/>
                  <a:gd name="T22" fmla="*/ 49 w 299"/>
                  <a:gd name="T23" fmla="*/ 400 h 422"/>
                  <a:gd name="T24" fmla="*/ 4 w 299"/>
                  <a:gd name="T25" fmla="*/ 323 h 422"/>
                  <a:gd name="T26" fmla="*/ 0 w 299"/>
                  <a:gd name="T27" fmla="*/ 259 h 422"/>
                  <a:gd name="T28" fmla="*/ 0 w 299"/>
                  <a:gd name="T2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9" h="422">
                    <a:moveTo>
                      <a:pt x="0" y="0"/>
                    </a:moveTo>
                    <a:cubicBezTo>
                      <a:pt x="70" y="0"/>
                      <a:pt x="70" y="0"/>
                      <a:pt x="70" y="0"/>
                    </a:cubicBezTo>
                    <a:cubicBezTo>
                      <a:pt x="70" y="253"/>
                      <a:pt x="70" y="253"/>
                      <a:pt x="70" y="253"/>
                    </a:cubicBezTo>
                    <a:cubicBezTo>
                      <a:pt x="70" y="300"/>
                      <a:pt x="74" y="331"/>
                      <a:pt x="83" y="347"/>
                    </a:cubicBezTo>
                    <a:cubicBezTo>
                      <a:pt x="90" y="360"/>
                      <a:pt x="99" y="369"/>
                      <a:pt x="112" y="373"/>
                    </a:cubicBezTo>
                    <a:cubicBezTo>
                      <a:pt x="123" y="377"/>
                      <a:pt x="138" y="380"/>
                      <a:pt x="157" y="380"/>
                    </a:cubicBezTo>
                    <a:cubicBezTo>
                      <a:pt x="180" y="380"/>
                      <a:pt x="204" y="376"/>
                      <a:pt x="229" y="369"/>
                    </a:cubicBezTo>
                    <a:cubicBezTo>
                      <a:pt x="229" y="0"/>
                      <a:pt x="229" y="0"/>
                      <a:pt x="229" y="0"/>
                    </a:cubicBezTo>
                    <a:cubicBezTo>
                      <a:pt x="299" y="0"/>
                      <a:pt x="299" y="0"/>
                      <a:pt x="299" y="0"/>
                    </a:cubicBezTo>
                    <a:cubicBezTo>
                      <a:pt x="299" y="404"/>
                      <a:pt x="299" y="404"/>
                      <a:pt x="299" y="404"/>
                    </a:cubicBezTo>
                    <a:cubicBezTo>
                      <a:pt x="248" y="416"/>
                      <a:pt x="199" y="422"/>
                      <a:pt x="153" y="422"/>
                    </a:cubicBezTo>
                    <a:cubicBezTo>
                      <a:pt x="106" y="422"/>
                      <a:pt x="72" y="415"/>
                      <a:pt x="49" y="400"/>
                    </a:cubicBezTo>
                    <a:cubicBezTo>
                      <a:pt x="23" y="384"/>
                      <a:pt x="8" y="358"/>
                      <a:pt x="4" y="323"/>
                    </a:cubicBezTo>
                    <a:cubicBezTo>
                      <a:pt x="1" y="307"/>
                      <a:pt x="0" y="285"/>
                      <a:pt x="0" y="259"/>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4"/>
              <p:cNvSpPr>
                <a:spLocks/>
              </p:cNvSpPr>
              <p:nvPr/>
            </p:nvSpPr>
            <p:spPr bwMode="gray">
              <a:xfrm>
                <a:off x="2903" y="1607"/>
                <a:ext cx="269" cy="208"/>
              </a:xfrm>
              <a:custGeom>
                <a:avLst/>
                <a:gdLst>
                  <a:gd name="T0" fmla="*/ 547 w 1348"/>
                  <a:gd name="T1" fmla="*/ 436 h 1041"/>
                  <a:gd name="T2" fmla="*/ 341 w 1348"/>
                  <a:gd name="T3" fmla="*/ 367 h 1041"/>
                  <a:gd name="T4" fmla="*/ 1 w 1348"/>
                  <a:gd name="T5" fmla="*/ 704 h 1041"/>
                  <a:gd name="T6" fmla="*/ 341 w 1348"/>
                  <a:gd name="T7" fmla="*/ 1040 h 1041"/>
                  <a:gd name="T8" fmla="*/ 600 w 1348"/>
                  <a:gd name="T9" fmla="*/ 923 h 1041"/>
                  <a:gd name="T10" fmla="*/ 600 w 1348"/>
                  <a:gd name="T11" fmla="*/ 737 h 1041"/>
                  <a:gd name="T12" fmla="*/ 439 w 1348"/>
                  <a:gd name="T13" fmla="*/ 894 h 1041"/>
                  <a:gd name="T14" fmla="*/ 341 w 1348"/>
                  <a:gd name="T15" fmla="*/ 915 h 1041"/>
                  <a:gd name="T16" fmla="*/ 128 w 1348"/>
                  <a:gd name="T17" fmla="*/ 704 h 1041"/>
                  <a:gd name="T18" fmla="*/ 341 w 1348"/>
                  <a:gd name="T19" fmla="*/ 492 h 1041"/>
                  <a:gd name="T20" fmla="*/ 491 w 1348"/>
                  <a:gd name="T21" fmla="*/ 554 h 1041"/>
                  <a:gd name="T22" fmla="*/ 623 w 1348"/>
                  <a:gd name="T23" fmla="*/ 707 h 1041"/>
                  <a:gd name="T24" fmla="*/ 929 w 1348"/>
                  <a:gd name="T25" fmla="*/ 840 h 1041"/>
                  <a:gd name="T26" fmla="*/ 1348 w 1348"/>
                  <a:gd name="T27" fmla="*/ 423 h 1041"/>
                  <a:gd name="T28" fmla="*/ 929 w 1348"/>
                  <a:gd name="T29" fmla="*/ 0 h 1041"/>
                  <a:gd name="T30" fmla="*/ 600 w 1348"/>
                  <a:gd name="T31" fmla="*/ 168 h 1041"/>
                  <a:gd name="T32" fmla="*/ 600 w 1348"/>
                  <a:gd name="T33" fmla="*/ 419 h 1041"/>
                  <a:gd name="T34" fmla="*/ 929 w 1348"/>
                  <a:gd name="T35" fmla="*/ 133 h 1041"/>
                  <a:gd name="T36" fmla="*/ 1216 w 1348"/>
                  <a:gd name="T37" fmla="*/ 423 h 1041"/>
                  <a:gd name="T38" fmla="*/ 929 w 1348"/>
                  <a:gd name="T39" fmla="*/ 710 h 1041"/>
                  <a:gd name="T40" fmla="*/ 743 w 1348"/>
                  <a:gd name="T41" fmla="*/ 642 h 1041"/>
                  <a:gd name="T42" fmla="*/ 547 w 1348"/>
                  <a:gd name="T43" fmla="*/ 436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8" h="1041">
                    <a:moveTo>
                      <a:pt x="547" y="436"/>
                    </a:moveTo>
                    <a:cubicBezTo>
                      <a:pt x="498" y="393"/>
                      <a:pt x="419" y="367"/>
                      <a:pt x="341" y="367"/>
                    </a:cubicBezTo>
                    <a:cubicBezTo>
                      <a:pt x="154" y="366"/>
                      <a:pt x="1" y="514"/>
                      <a:pt x="1" y="704"/>
                    </a:cubicBezTo>
                    <a:cubicBezTo>
                      <a:pt x="0" y="892"/>
                      <a:pt x="154" y="1040"/>
                      <a:pt x="341" y="1040"/>
                    </a:cubicBezTo>
                    <a:cubicBezTo>
                      <a:pt x="446" y="1041"/>
                      <a:pt x="537" y="998"/>
                      <a:pt x="600" y="923"/>
                    </a:cubicBezTo>
                    <a:cubicBezTo>
                      <a:pt x="600" y="737"/>
                      <a:pt x="600" y="737"/>
                      <a:pt x="600" y="737"/>
                    </a:cubicBezTo>
                    <a:cubicBezTo>
                      <a:pt x="567" y="795"/>
                      <a:pt x="500" y="869"/>
                      <a:pt x="439" y="894"/>
                    </a:cubicBezTo>
                    <a:cubicBezTo>
                      <a:pt x="409" y="907"/>
                      <a:pt x="377" y="915"/>
                      <a:pt x="341" y="915"/>
                    </a:cubicBezTo>
                    <a:cubicBezTo>
                      <a:pt x="224" y="915"/>
                      <a:pt x="128" y="824"/>
                      <a:pt x="128" y="704"/>
                    </a:cubicBezTo>
                    <a:cubicBezTo>
                      <a:pt x="128" y="594"/>
                      <a:pt x="217" y="492"/>
                      <a:pt x="341" y="492"/>
                    </a:cubicBezTo>
                    <a:cubicBezTo>
                      <a:pt x="399" y="493"/>
                      <a:pt x="452" y="517"/>
                      <a:pt x="491" y="554"/>
                    </a:cubicBezTo>
                    <a:cubicBezTo>
                      <a:pt x="531" y="593"/>
                      <a:pt x="593" y="675"/>
                      <a:pt x="623" y="707"/>
                    </a:cubicBezTo>
                    <a:cubicBezTo>
                      <a:pt x="699" y="789"/>
                      <a:pt x="808" y="840"/>
                      <a:pt x="929" y="840"/>
                    </a:cubicBezTo>
                    <a:cubicBezTo>
                      <a:pt x="1160" y="841"/>
                      <a:pt x="1348" y="654"/>
                      <a:pt x="1348" y="423"/>
                    </a:cubicBezTo>
                    <a:cubicBezTo>
                      <a:pt x="1348" y="192"/>
                      <a:pt x="1160" y="0"/>
                      <a:pt x="929" y="0"/>
                    </a:cubicBezTo>
                    <a:cubicBezTo>
                      <a:pt x="795" y="0"/>
                      <a:pt x="677" y="70"/>
                      <a:pt x="600" y="168"/>
                    </a:cubicBezTo>
                    <a:cubicBezTo>
                      <a:pt x="600" y="419"/>
                      <a:pt x="600" y="419"/>
                      <a:pt x="600" y="419"/>
                    </a:cubicBezTo>
                    <a:cubicBezTo>
                      <a:pt x="658" y="260"/>
                      <a:pt x="764" y="133"/>
                      <a:pt x="929" y="133"/>
                    </a:cubicBezTo>
                    <a:cubicBezTo>
                      <a:pt x="1088" y="133"/>
                      <a:pt x="1217" y="264"/>
                      <a:pt x="1216" y="423"/>
                    </a:cubicBezTo>
                    <a:cubicBezTo>
                      <a:pt x="1216" y="582"/>
                      <a:pt x="1088" y="710"/>
                      <a:pt x="929" y="710"/>
                    </a:cubicBezTo>
                    <a:cubicBezTo>
                      <a:pt x="858" y="710"/>
                      <a:pt x="793" y="684"/>
                      <a:pt x="743" y="642"/>
                    </a:cubicBezTo>
                    <a:cubicBezTo>
                      <a:pt x="681" y="593"/>
                      <a:pt x="612" y="490"/>
                      <a:pt x="547" y="436"/>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5"/>
              <p:cNvSpPr>
                <a:spLocks/>
              </p:cNvSpPr>
              <p:nvPr/>
            </p:nvSpPr>
            <p:spPr bwMode="gray">
              <a:xfrm>
                <a:off x="2463" y="1834"/>
                <a:ext cx="185" cy="302"/>
              </a:xfrm>
              <a:custGeom>
                <a:avLst/>
                <a:gdLst>
                  <a:gd name="T0" fmla="*/ 0 w 925"/>
                  <a:gd name="T1" fmla="*/ 0 h 1511"/>
                  <a:gd name="T2" fmla="*/ 925 w 925"/>
                  <a:gd name="T3" fmla="*/ 0 h 1511"/>
                  <a:gd name="T4" fmla="*/ 925 w 925"/>
                  <a:gd name="T5" fmla="*/ 258 h 1511"/>
                  <a:gd name="T6" fmla="*/ 778 w 925"/>
                  <a:gd name="T7" fmla="*/ 156 h 1511"/>
                  <a:gd name="T8" fmla="*/ 349 w 925"/>
                  <a:gd name="T9" fmla="*/ 156 h 1511"/>
                  <a:gd name="T10" fmla="*/ 349 w 925"/>
                  <a:gd name="T11" fmla="*/ 601 h 1511"/>
                  <a:gd name="T12" fmla="*/ 814 w 925"/>
                  <a:gd name="T13" fmla="*/ 601 h 1511"/>
                  <a:gd name="T14" fmla="*/ 814 w 925"/>
                  <a:gd name="T15" fmla="*/ 836 h 1511"/>
                  <a:gd name="T16" fmla="*/ 687 w 925"/>
                  <a:gd name="T17" fmla="*/ 761 h 1511"/>
                  <a:gd name="T18" fmla="*/ 349 w 925"/>
                  <a:gd name="T19" fmla="*/ 761 h 1511"/>
                  <a:gd name="T20" fmla="*/ 349 w 925"/>
                  <a:gd name="T21" fmla="*/ 1369 h 1511"/>
                  <a:gd name="T22" fmla="*/ 446 w 925"/>
                  <a:gd name="T23" fmla="*/ 1511 h 1511"/>
                  <a:gd name="T24" fmla="*/ 6 w 925"/>
                  <a:gd name="T25" fmla="*/ 1511 h 1511"/>
                  <a:gd name="T26" fmla="*/ 98 w 925"/>
                  <a:gd name="T27" fmla="*/ 1369 h 1511"/>
                  <a:gd name="T28" fmla="*/ 98 w 925"/>
                  <a:gd name="T29" fmla="*/ 158 h 1511"/>
                  <a:gd name="T30" fmla="*/ 0 w 925"/>
                  <a:gd name="T31"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5" h="1511">
                    <a:moveTo>
                      <a:pt x="0" y="0"/>
                    </a:moveTo>
                    <a:cubicBezTo>
                      <a:pt x="925" y="0"/>
                      <a:pt x="925" y="0"/>
                      <a:pt x="925" y="0"/>
                    </a:cubicBezTo>
                    <a:cubicBezTo>
                      <a:pt x="925" y="258"/>
                      <a:pt x="925" y="258"/>
                      <a:pt x="925" y="258"/>
                    </a:cubicBezTo>
                    <a:cubicBezTo>
                      <a:pt x="925" y="258"/>
                      <a:pt x="878" y="156"/>
                      <a:pt x="778" y="156"/>
                    </a:cubicBezTo>
                    <a:cubicBezTo>
                      <a:pt x="349" y="156"/>
                      <a:pt x="349" y="156"/>
                      <a:pt x="349" y="156"/>
                    </a:cubicBezTo>
                    <a:cubicBezTo>
                      <a:pt x="349" y="601"/>
                      <a:pt x="349" y="601"/>
                      <a:pt x="349" y="601"/>
                    </a:cubicBezTo>
                    <a:cubicBezTo>
                      <a:pt x="814" y="601"/>
                      <a:pt x="814" y="601"/>
                      <a:pt x="814" y="601"/>
                    </a:cubicBezTo>
                    <a:cubicBezTo>
                      <a:pt x="814" y="836"/>
                      <a:pt x="814" y="836"/>
                      <a:pt x="814" y="836"/>
                    </a:cubicBezTo>
                    <a:cubicBezTo>
                      <a:pt x="814" y="836"/>
                      <a:pt x="799" y="761"/>
                      <a:pt x="687" y="761"/>
                    </a:cubicBezTo>
                    <a:cubicBezTo>
                      <a:pt x="349" y="761"/>
                      <a:pt x="349" y="761"/>
                      <a:pt x="349" y="761"/>
                    </a:cubicBezTo>
                    <a:cubicBezTo>
                      <a:pt x="349" y="1369"/>
                      <a:pt x="349" y="1369"/>
                      <a:pt x="349" y="1369"/>
                    </a:cubicBezTo>
                    <a:cubicBezTo>
                      <a:pt x="349" y="1458"/>
                      <a:pt x="446" y="1511"/>
                      <a:pt x="446" y="1511"/>
                    </a:cubicBezTo>
                    <a:cubicBezTo>
                      <a:pt x="6" y="1511"/>
                      <a:pt x="6" y="1511"/>
                      <a:pt x="6" y="1511"/>
                    </a:cubicBezTo>
                    <a:cubicBezTo>
                      <a:pt x="6" y="1511"/>
                      <a:pt x="98" y="1465"/>
                      <a:pt x="98" y="1369"/>
                    </a:cubicBezTo>
                    <a:cubicBezTo>
                      <a:pt x="98" y="158"/>
                      <a:pt x="98" y="158"/>
                      <a:pt x="98" y="158"/>
                    </a:cubicBezTo>
                    <a:cubicBezTo>
                      <a:pt x="99" y="57"/>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6"/>
              <p:cNvSpPr>
                <a:spLocks/>
              </p:cNvSpPr>
              <p:nvPr/>
            </p:nvSpPr>
            <p:spPr bwMode="gray">
              <a:xfrm>
                <a:off x="2900" y="1834"/>
                <a:ext cx="122" cy="421"/>
              </a:xfrm>
              <a:custGeom>
                <a:avLst/>
                <a:gdLst>
                  <a:gd name="T0" fmla="*/ 140 w 611"/>
                  <a:gd name="T1" fmla="*/ 0 h 2106"/>
                  <a:gd name="T2" fmla="*/ 611 w 611"/>
                  <a:gd name="T3" fmla="*/ 0 h 2106"/>
                  <a:gd name="T4" fmla="*/ 505 w 611"/>
                  <a:gd name="T5" fmla="*/ 131 h 2106"/>
                  <a:gd name="T6" fmla="*/ 505 w 611"/>
                  <a:gd name="T7" fmla="*/ 1549 h 2106"/>
                  <a:gd name="T8" fmla="*/ 0 w 611"/>
                  <a:gd name="T9" fmla="*/ 2105 h 2106"/>
                  <a:gd name="T10" fmla="*/ 241 w 611"/>
                  <a:gd name="T11" fmla="*/ 1549 h 2106"/>
                  <a:gd name="T12" fmla="*/ 241 w 611"/>
                  <a:gd name="T13" fmla="*/ 131 h 2106"/>
                  <a:gd name="T14" fmla="*/ 140 w 611"/>
                  <a:gd name="T15" fmla="*/ 0 h 2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1" h="2106">
                    <a:moveTo>
                      <a:pt x="140" y="0"/>
                    </a:moveTo>
                    <a:cubicBezTo>
                      <a:pt x="611" y="0"/>
                      <a:pt x="611" y="0"/>
                      <a:pt x="611" y="0"/>
                    </a:cubicBezTo>
                    <a:cubicBezTo>
                      <a:pt x="611" y="0"/>
                      <a:pt x="505" y="50"/>
                      <a:pt x="505" y="131"/>
                    </a:cubicBezTo>
                    <a:cubicBezTo>
                      <a:pt x="505" y="1549"/>
                      <a:pt x="505" y="1549"/>
                      <a:pt x="505" y="1549"/>
                    </a:cubicBezTo>
                    <a:cubicBezTo>
                      <a:pt x="505" y="2028"/>
                      <a:pt x="25" y="2106"/>
                      <a:pt x="0" y="2105"/>
                    </a:cubicBezTo>
                    <a:cubicBezTo>
                      <a:pt x="41" y="2079"/>
                      <a:pt x="240" y="1909"/>
                      <a:pt x="241" y="1549"/>
                    </a:cubicBezTo>
                    <a:cubicBezTo>
                      <a:pt x="241" y="131"/>
                      <a:pt x="241" y="131"/>
                      <a:pt x="241" y="131"/>
                    </a:cubicBezTo>
                    <a:cubicBezTo>
                      <a:pt x="241" y="54"/>
                      <a:pt x="140" y="0"/>
                      <a:pt x="14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7"/>
              <p:cNvSpPr>
                <a:spLocks/>
              </p:cNvSpPr>
              <p:nvPr/>
            </p:nvSpPr>
            <p:spPr bwMode="gray">
              <a:xfrm>
                <a:off x="3035" y="1834"/>
                <a:ext cx="95" cy="302"/>
              </a:xfrm>
              <a:custGeom>
                <a:avLst/>
                <a:gdLst>
                  <a:gd name="T0" fmla="*/ 0 w 472"/>
                  <a:gd name="T1" fmla="*/ 0 h 1512"/>
                  <a:gd name="T2" fmla="*/ 472 w 472"/>
                  <a:gd name="T3" fmla="*/ 0 h 1512"/>
                  <a:gd name="T4" fmla="*/ 367 w 472"/>
                  <a:gd name="T5" fmla="*/ 134 h 1512"/>
                  <a:gd name="T6" fmla="*/ 367 w 472"/>
                  <a:gd name="T7" fmla="*/ 1369 h 1512"/>
                  <a:gd name="T8" fmla="*/ 472 w 472"/>
                  <a:gd name="T9" fmla="*/ 1512 h 1512"/>
                  <a:gd name="T10" fmla="*/ 0 w 472"/>
                  <a:gd name="T11" fmla="*/ 1512 h 1512"/>
                  <a:gd name="T12" fmla="*/ 105 w 472"/>
                  <a:gd name="T13" fmla="*/ 1369 h 1512"/>
                  <a:gd name="T14" fmla="*/ 105 w 472"/>
                  <a:gd name="T15" fmla="*/ 134 h 1512"/>
                  <a:gd name="T16" fmla="*/ 0 w 472"/>
                  <a:gd name="T17" fmla="*/ 0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2" h="1512">
                    <a:moveTo>
                      <a:pt x="0" y="0"/>
                    </a:moveTo>
                    <a:cubicBezTo>
                      <a:pt x="472" y="0"/>
                      <a:pt x="472" y="0"/>
                      <a:pt x="472" y="0"/>
                    </a:cubicBezTo>
                    <a:cubicBezTo>
                      <a:pt x="472" y="0"/>
                      <a:pt x="367" y="51"/>
                      <a:pt x="367" y="134"/>
                    </a:cubicBezTo>
                    <a:cubicBezTo>
                      <a:pt x="367" y="1369"/>
                      <a:pt x="367" y="1369"/>
                      <a:pt x="367" y="1369"/>
                    </a:cubicBezTo>
                    <a:cubicBezTo>
                      <a:pt x="367" y="1457"/>
                      <a:pt x="472" y="1512"/>
                      <a:pt x="472" y="1512"/>
                    </a:cubicBezTo>
                    <a:cubicBezTo>
                      <a:pt x="0" y="1512"/>
                      <a:pt x="0" y="1512"/>
                      <a:pt x="0" y="1512"/>
                    </a:cubicBezTo>
                    <a:cubicBezTo>
                      <a:pt x="0" y="1512"/>
                      <a:pt x="105" y="1458"/>
                      <a:pt x="105" y="1369"/>
                    </a:cubicBezTo>
                    <a:cubicBezTo>
                      <a:pt x="105" y="134"/>
                      <a:pt x="105" y="134"/>
                      <a:pt x="105" y="134"/>
                    </a:cubicBezTo>
                    <a:cubicBezTo>
                      <a:pt x="105" y="51"/>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8"/>
              <p:cNvSpPr>
                <a:spLocks/>
              </p:cNvSpPr>
              <p:nvPr/>
            </p:nvSpPr>
            <p:spPr bwMode="gray">
              <a:xfrm>
                <a:off x="3130" y="1834"/>
                <a:ext cx="227" cy="302"/>
              </a:xfrm>
              <a:custGeom>
                <a:avLst/>
                <a:gdLst>
                  <a:gd name="T0" fmla="*/ 93 w 1132"/>
                  <a:gd name="T1" fmla="*/ 0 h 1511"/>
                  <a:gd name="T2" fmla="*/ 1132 w 1132"/>
                  <a:gd name="T3" fmla="*/ 0 h 1511"/>
                  <a:gd name="T4" fmla="*/ 1043 w 1132"/>
                  <a:gd name="T5" fmla="*/ 275 h 1511"/>
                  <a:gd name="T6" fmla="*/ 917 w 1132"/>
                  <a:gd name="T7" fmla="*/ 159 h 1511"/>
                  <a:gd name="T8" fmla="*/ 701 w 1132"/>
                  <a:gd name="T9" fmla="*/ 159 h 1511"/>
                  <a:gd name="T10" fmla="*/ 701 w 1132"/>
                  <a:gd name="T11" fmla="*/ 1369 h 1511"/>
                  <a:gd name="T12" fmla="*/ 802 w 1132"/>
                  <a:gd name="T13" fmla="*/ 1511 h 1511"/>
                  <a:gd name="T14" fmla="*/ 340 w 1132"/>
                  <a:gd name="T15" fmla="*/ 1511 h 1511"/>
                  <a:gd name="T16" fmla="*/ 440 w 1132"/>
                  <a:gd name="T17" fmla="*/ 1369 h 1511"/>
                  <a:gd name="T18" fmla="*/ 440 w 1132"/>
                  <a:gd name="T19" fmla="*/ 159 h 1511"/>
                  <a:gd name="T20" fmla="*/ 180 w 1132"/>
                  <a:gd name="T21" fmla="*/ 159 h 1511"/>
                  <a:gd name="T22" fmla="*/ 0 w 1132"/>
                  <a:gd name="T23" fmla="*/ 298 h 1511"/>
                  <a:gd name="T24" fmla="*/ 93 w 1132"/>
                  <a:gd name="T25"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2" h="1511">
                    <a:moveTo>
                      <a:pt x="93" y="0"/>
                    </a:moveTo>
                    <a:cubicBezTo>
                      <a:pt x="1132" y="0"/>
                      <a:pt x="1132" y="0"/>
                      <a:pt x="1132" y="0"/>
                    </a:cubicBezTo>
                    <a:cubicBezTo>
                      <a:pt x="1043" y="275"/>
                      <a:pt x="1043" y="275"/>
                      <a:pt x="1043" y="275"/>
                    </a:cubicBezTo>
                    <a:cubicBezTo>
                      <a:pt x="1043" y="275"/>
                      <a:pt x="1017" y="159"/>
                      <a:pt x="917" y="159"/>
                    </a:cubicBezTo>
                    <a:cubicBezTo>
                      <a:pt x="701" y="159"/>
                      <a:pt x="701" y="159"/>
                      <a:pt x="701" y="159"/>
                    </a:cubicBezTo>
                    <a:cubicBezTo>
                      <a:pt x="701" y="1369"/>
                      <a:pt x="701" y="1369"/>
                      <a:pt x="701" y="1369"/>
                    </a:cubicBezTo>
                    <a:cubicBezTo>
                      <a:pt x="701" y="1445"/>
                      <a:pt x="802" y="1511"/>
                      <a:pt x="802" y="1511"/>
                    </a:cubicBezTo>
                    <a:cubicBezTo>
                      <a:pt x="340" y="1511"/>
                      <a:pt x="340" y="1511"/>
                      <a:pt x="340" y="1511"/>
                    </a:cubicBezTo>
                    <a:cubicBezTo>
                      <a:pt x="340" y="1511"/>
                      <a:pt x="440" y="1452"/>
                      <a:pt x="440" y="1369"/>
                    </a:cubicBezTo>
                    <a:cubicBezTo>
                      <a:pt x="440" y="159"/>
                      <a:pt x="440" y="159"/>
                      <a:pt x="440" y="159"/>
                    </a:cubicBezTo>
                    <a:cubicBezTo>
                      <a:pt x="180" y="159"/>
                      <a:pt x="180" y="159"/>
                      <a:pt x="180" y="159"/>
                    </a:cubicBezTo>
                    <a:cubicBezTo>
                      <a:pt x="106" y="160"/>
                      <a:pt x="0" y="298"/>
                      <a:pt x="0" y="298"/>
                    </a:cubicBezTo>
                    <a:lnTo>
                      <a:pt x="9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9"/>
              <p:cNvSpPr>
                <a:spLocks/>
              </p:cNvSpPr>
              <p:nvPr/>
            </p:nvSpPr>
            <p:spPr bwMode="gray">
              <a:xfrm>
                <a:off x="3542" y="1834"/>
                <a:ext cx="253" cy="307"/>
              </a:xfrm>
              <a:custGeom>
                <a:avLst/>
                <a:gdLst>
                  <a:gd name="T0" fmla="*/ 810 w 1265"/>
                  <a:gd name="T1" fmla="*/ 0 h 1535"/>
                  <a:gd name="T2" fmla="*/ 1265 w 1265"/>
                  <a:gd name="T3" fmla="*/ 0 h 1535"/>
                  <a:gd name="T4" fmla="*/ 1167 w 1265"/>
                  <a:gd name="T5" fmla="*/ 134 h 1535"/>
                  <a:gd name="T6" fmla="*/ 1167 w 1265"/>
                  <a:gd name="T7" fmla="*/ 1049 h 1535"/>
                  <a:gd name="T8" fmla="*/ 645 w 1265"/>
                  <a:gd name="T9" fmla="*/ 1535 h 1535"/>
                  <a:gd name="T10" fmla="*/ 100 w 1265"/>
                  <a:gd name="T11" fmla="*/ 1049 h 1535"/>
                  <a:gd name="T12" fmla="*/ 100 w 1265"/>
                  <a:gd name="T13" fmla="*/ 134 h 1535"/>
                  <a:gd name="T14" fmla="*/ 0 w 1265"/>
                  <a:gd name="T15" fmla="*/ 0 h 1535"/>
                  <a:gd name="T16" fmla="*/ 468 w 1265"/>
                  <a:gd name="T17" fmla="*/ 0 h 1535"/>
                  <a:gd name="T18" fmla="*/ 364 w 1265"/>
                  <a:gd name="T19" fmla="*/ 134 h 1535"/>
                  <a:gd name="T20" fmla="*/ 364 w 1265"/>
                  <a:gd name="T21" fmla="*/ 1049 h 1535"/>
                  <a:gd name="T22" fmla="*/ 645 w 1265"/>
                  <a:gd name="T23" fmla="*/ 1372 h 1535"/>
                  <a:gd name="T24" fmla="*/ 912 w 1265"/>
                  <a:gd name="T25" fmla="*/ 1049 h 1535"/>
                  <a:gd name="T26" fmla="*/ 912 w 1265"/>
                  <a:gd name="T27" fmla="*/ 134 h 1535"/>
                  <a:gd name="T28" fmla="*/ 810 w 1265"/>
                  <a:gd name="T29"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5" h="1535">
                    <a:moveTo>
                      <a:pt x="810" y="0"/>
                    </a:moveTo>
                    <a:cubicBezTo>
                      <a:pt x="1265" y="0"/>
                      <a:pt x="1265" y="0"/>
                      <a:pt x="1265" y="0"/>
                    </a:cubicBezTo>
                    <a:cubicBezTo>
                      <a:pt x="1265" y="0"/>
                      <a:pt x="1167" y="52"/>
                      <a:pt x="1167" y="134"/>
                    </a:cubicBezTo>
                    <a:cubicBezTo>
                      <a:pt x="1167" y="1049"/>
                      <a:pt x="1167" y="1049"/>
                      <a:pt x="1167" y="1049"/>
                    </a:cubicBezTo>
                    <a:cubicBezTo>
                      <a:pt x="1167" y="1421"/>
                      <a:pt x="859" y="1535"/>
                      <a:pt x="645" y="1535"/>
                    </a:cubicBezTo>
                    <a:cubicBezTo>
                      <a:pt x="433" y="1535"/>
                      <a:pt x="100" y="1419"/>
                      <a:pt x="100" y="1049"/>
                    </a:cubicBezTo>
                    <a:cubicBezTo>
                      <a:pt x="100" y="134"/>
                      <a:pt x="100" y="134"/>
                      <a:pt x="100" y="134"/>
                    </a:cubicBezTo>
                    <a:cubicBezTo>
                      <a:pt x="101" y="52"/>
                      <a:pt x="0" y="0"/>
                      <a:pt x="0" y="0"/>
                    </a:cubicBezTo>
                    <a:cubicBezTo>
                      <a:pt x="468" y="0"/>
                      <a:pt x="468" y="0"/>
                      <a:pt x="468" y="0"/>
                    </a:cubicBezTo>
                    <a:cubicBezTo>
                      <a:pt x="468" y="0"/>
                      <a:pt x="364" y="51"/>
                      <a:pt x="364" y="134"/>
                    </a:cubicBezTo>
                    <a:cubicBezTo>
                      <a:pt x="364" y="1049"/>
                      <a:pt x="364" y="1049"/>
                      <a:pt x="364" y="1049"/>
                    </a:cubicBezTo>
                    <a:cubicBezTo>
                      <a:pt x="364" y="1244"/>
                      <a:pt x="493" y="1372"/>
                      <a:pt x="645" y="1372"/>
                    </a:cubicBezTo>
                    <a:cubicBezTo>
                      <a:pt x="797" y="1372"/>
                      <a:pt x="912" y="1239"/>
                      <a:pt x="912" y="1049"/>
                    </a:cubicBezTo>
                    <a:cubicBezTo>
                      <a:pt x="912" y="134"/>
                      <a:pt x="912" y="134"/>
                      <a:pt x="912" y="134"/>
                    </a:cubicBezTo>
                    <a:cubicBezTo>
                      <a:pt x="913" y="52"/>
                      <a:pt x="810" y="0"/>
                      <a:pt x="81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40"/>
              <p:cNvSpPr>
                <a:spLocks/>
              </p:cNvSpPr>
              <p:nvPr/>
            </p:nvSpPr>
            <p:spPr bwMode="gray">
              <a:xfrm>
                <a:off x="2656" y="1834"/>
                <a:ext cx="256" cy="308"/>
              </a:xfrm>
              <a:custGeom>
                <a:avLst/>
                <a:gdLst>
                  <a:gd name="T0" fmla="*/ 814 w 1277"/>
                  <a:gd name="T1" fmla="*/ 0 h 1539"/>
                  <a:gd name="T2" fmla="*/ 1277 w 1277"/>
                  <a:gd name="T3" fmla="*/ 0 h 1539"/>
                  <a:gd name="T4" fmla="*/ 1179 w 1277"/>
                  <a:gd name="T5" fmla="*/ 135 h 1539"/>
                  <a:gd name="T6" fmla="*/ 1178 w 1277"/>
                  <a:gd name="T7" fmla="*/ 1048 h 1539"/>
                  <a:gd name="T8" fmla="*/ 640 w 1277"/>
                  <a:gd name="T9" fmla="*/ 1539 h 1539"/>
                  <a:gd name="T10" fmla="*/ 95 w 1277"/>
                  <a:gd name="T11" fmla="*/ 1048 h 1539"/>
                  <a:gd name="T12" fmla="*/ 94 w 1277"/>
                  <a:gd name="T13" fmla="*/ 135 h 1539"/>
                  <a:gd name="T14" fmla="*/ 0 w 1277"/>
                  <a:gd name="T15" fmla="*/ 0 h 1539"/>
                  <a:gd name="T16" fmla="*/ 468 w 1277"/>
                  <a:gd name="T17" fmla="*/ 0 h 1539"/>
                  <a:gd name="T18" fmla="*/ 360 w 1277"/>
                  <a:gd name="T19" fmla="*/ 135 h 1539"/>
                  <a:gd name="T20" fmla="*/ 359 w 1277"/>
                  <a:gd name="T21" fmla="*/ 1048 h 1539"/>
                  <a:gd name="T22" fmla="*/ 640 w 1277"/>
                  <a:gd name="T23" fmla="*/ 1376 h 1539"/>
                  <a:gd name="T24" fmla="*/ 913 w 1277"/>
                  <a:gd name="T25" fmla="*/ 1048 h 1539"/>
                  <a:gd name="T26" fmla="*/ 914 w 1277"/>
                  <a:gd name="T27" fmla="*/ 135 h 1539"/>
                  <a:gd name="T28" fmla="*/ 814 w 1277"/>
                  <a:gd name="T29" fmla="*/ 0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7" h="1539">
                    <a:moveTo>
                      <a:pt x="814" y="0"/>
                    </a:moveTo>
                    <a:cubicBezTo>
                      <a:pt x="1277" y="0"/>
                      <a:pt x="1277" y="0"/>
                      <a:pt x="1277" y="0"/>
                    </a:cubicBezTo>
                    <a:cubicBezTo>
                      <a:pt x="1277" y="0"/>
                      <a:pt x="1179" y="54"/>
                      <a:pt x="1179" y="135"/>
                    </a:cubicBezTo>
                    <a:cubicBezTo>
                      <a:pt x="1179" y="136"/>
                      <a:pt x="1178" y="1048"/>
                      <a:pt x="1178" y="1048"/>
                    </a:cubicBezTo>
                    <a:cubicBezTo>
                      <a:pt x="1178" y="1422"/>
                      <a:pt x="856" y="1539"/>
                      <a:pt x="640" y="1539"/>
                    </a:cubicBezTo>
                    <a:cubicBezTo>
                      <a:pt x="427" y="1539"/>
                      <a:pt x="95" y="1420"/>
                      <a:pt x="95" y="1048"/>
                    </a:cubicBezTo>
                    <a:cubicBezTo>
                      <a:pt x="94" y="135"/>
                      <a:pt x="94" y="135"/>
                      <a:pt x="94" y="135"/>
                    </a:cubicBezTo>
                    <a:cubicBezTo>
                      <a:pt x="94" y="54"/>
                      <a:pt x="0" y="0"/>
                      <a:pt x="0" y="0"/>
                    </a:cubicBezTo>
                    <a:cubicBezTo>
                      <a:pt x="468" y="0"/>
                      <a:pt x="468" y="0"/>
                      <a:pt x="468" y="0"/>
                    </a:cubicBezTo>
                    <a:cubicBezTo>
                      <a:pt x="468" y="0"/>
                      <a:pt x="360" y="54"/>
                      <a:pt x="360" y="135"/>
                    </a:cubicBezTo>
                    <a:cubicBezTo>
                      <a:pt x="359" y="1048"/>
                      <a:pt x="359" y="1048"/>
                      <a:pt x="359" y="1048"/>
                    </a:cubicBezTo>
                    <a:cubicBezTo>
                      <a:pt x="359" y="1241"/>
                      <a:pt x="488" y="1375"/>
                      <a:pt x="640" y="1376"/>
                    </a:cubicBezTo>
                    <a:cubicBezTo>
                      <a:pt x="791" y="1376"/>
                      <a:pt x="913" y="1240"/>
                      <a:pt x="913" y="1048"/>
                    </a:cubicBezTo>
                    <a:cubicBezTo>
                      <a:pt x="914" y="135"/>
                      <a:pt x="914" y="135"/>
                      <a:pt x="914" y="135"/>
                    </a:cubicBezTo>
                    <a:cubicBezTo>
                      <a:pt x="914" y="54"/>
                      <a:pt x="814" y="0"/>
                      <a:pt x="814"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41"/>
              <p:cNvSpPr>
                <a:spLocks/>
              </p:cNvSpPr>
              <p:nvPr/>
            </p:nvSpPr>
            <p:spPr bwMode="gray">
              <a:xfrm>
                <a:off x="3347" y="1828"/>
                <a:ext cx="194" cy="314"/>
              </a:xfrm>
              <a:custGeom>
                <a:avLst/>
                <a:gdLst>
                  <a:gd name="T0" fmla="*/ 836 w 973"/>
                  <a:gd name="T1" fmla="*/ 272 h 1570"/>
                  <a:gd name="T2" fmla="*/ 581 w 973"/>
                  <a:gd name="T3" fmla="*/ 157 h 1570"/>
                  <a:gd name="T4" fmla="*/ 287 w 973"/>
                  <a:gd name="T5" fmla="*/ 385 h 1570"/>
                  <a:gd name="T6" fmla="*/ 567 w 973"/>
                  <a:gd name="T7" fmla="*/ 669 h 1570"/>
                  <a:gd name="T8" fmla="*/ 972 w 973"/>
                  <a:gd name="T9" fmla="*/ 1124 h 1570"/>
                  <a:gd name="T10" fmla="*/ 371 w 973"/>
                  <a:gd name="T11" fmla="*/ 1570 h 1570"/>
                  <a:gd name="T12" fmla="*/ 88 w 973"/>
                  <a:gd name="T13" fmla="*/ 1531 h 1570"/>
                  <a:gd name="T14" fmla="*/ 0 w 973"/>
                  <a:gd name="T15" fmla="*/ 1240 h 1570"/>
                  <a:gd name="T16" fmla="*/ 375 w 973"/>
                  <a:gd name="T17" fmla="*/ 1405 h 1570"/>
                  <a:gd name="T18" fmla="*/ 713 w 973"/>
                  <a:gd name="T19" fmla="*/ 1157 h 1570"/>
                  <a:gd name="T20" fmla="*/ 26 w 973"/>
                  <a:gd name="T21" fmla="*/ 416 h 1570"/>
                  <a:gd name="T22" fmla="*/ 555 w 973"/>
                  <a:gd name="T23" fmla="*/ 0 h 1570"/>
                  <a:gd name="T24" fmla="*/ 836 w 973"/>
                  <a:gd name="T25" fmla="*/ 39 h 1570"/>
                  <a:gd name="T26" fmla="*/ 836 w 973"/>
                  <a:gd name="T27" fmla="*/ 272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3" h="1570">
                    <a:moveTo>
                      <a:pt x="836" y="272"/>
                    </a:moveTo>
                    <a:cubicBezTo>
                      <a:pt x="836" y="272"/>
                      <a:pt x="770" y="157"/>
                      <a:pt x="581" y="157"/>
                    </a:cubicBezTo>
                    <a:cubicBezTo>
                      <a:pt x="391" y="156"/>
                      <a:pt x="288" y="256"/>
                      <a:pt x="287" y="385"/>
                    </a:cubicBezTo>
                    <a:cubicBezTo>
                      <a:pt x="287" y="532"/>
                      <a:pt x="397" y="587"/>
                      <a:pt x="567" y="669"/>
                    </a:cubicBezTo>
                    <a:cubicBezTo>
                      <a:pt x="729" y="747"/>
                      <a:pt x="973" y="854"/>
                      <a:pt x="972" y="1124"/>
                    </a:cubicBezTo>
                    <a:cubicBezTo>
                      <a:pt x="971" y="1367"/>
                      <a:pt x="756" y="1570"/>
                      <a:pt x="371" y="1570"/>
                    </a:cubicBezTo>
                    <a:cubicBezTo>
                      <a:pt x="252" y="1569"/>
                      <a:pt x="88" y="1531"/>
                      <a:pt x="88" y="1531"/>
                    </a:cubicBezTo>
                    <a:cubicBezTo>
                      <a:pt x="0" y="1240"/>
                      <a:pt x="0" y="1240"/>
                      <a:pt x="0" y="1240"/>
                    </a:cubicBezTo>
                    <a:cubicBezTo>
                      <a:pt x="81" y="1320"/>
                      <a:pt x="226" y="1405"/>
                      <a:pt x="375" y="1405"/>
                    </a:cubicBezTo>
                    <a:cubicBezTo>
                      <a:pt x="529" y="1405"/>
                      <a:pt x="713" y="1310"/>
                      <a:pt x="713" y="1157"/>
                    </a:cubicBezTo>
                    <a:cubicBezTo>
                      <a:pt x="713" y="861"/>
                      <a:pt x="26" y="911"/>
                      <a:pt x="26" y="416"/>
                    </a:cubicBezTo>
                    <a:cubicBezTo>
                      <a:pt x="26" y="246"/>
                      <a:pt x="145" y="0"/>
                      <a:pt x="555" y="0"/>
                    </a:cubicBezTo>
                    <a:cubicBezTo>
                      <a:pt x="688" y="0"/>
                      <a:pt x="836" y="39"/>
                      <a:pt x="836" y="39"/>
                    </a:cubicBezTo>
                    <a:lnTo>
                      <a:pt x="836" y="27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189437700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スライド番号プレースホルダー 6"/>
          <p:cNvSpPr>
            <a:spLocks noGrp="1"/>
          </p:cNvSpPr>
          <p:nvPr>
            <p:ph type="sldNum" sz="quarter" idx="10"/>
          </p:nvPr>
        </p:nvSpPr>
        <p:spPr/>
        <p:txBody>
          <a:bodyPr/>
          <a:lstStyle>
            <a:lvl1pPr>
              <a:defRPr/>
            </a:lvl1pPr>
          </a:lstStyle>
          <a:p>
            <a:fld id="{B44E7A21-3C33-4B20-A318-34BE931AE0E1}" type="slidenum">
              <a:rPr lang="de-DE" altLang="ja-JP">
                <a:solidFill>
                  <a:srgbClr val="000000"/>
                </a:solidFill>
              </a: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r>
              <a:rPr lang="de-DE" altLang="ja-JP">
                <a:solidFill>
                  <a:srgbClr val="000000"/>
                </a:solidFill>
              </a:rPr>
              <a:t>Copyright 2016 FUJITSU LIMITED</a:t>
            </a:r>
          </a:p>
        </p:txBody>
      </p:sp>
    </p:spTree>
    <p:extLst>
      <p:ext uri="{BB962C8B-B14F-4D97-AF65-F5344CB8AC3E}">
        <p14:creationId xmlns:p14="http://schemas.microsoft.com/office/powerpoint/2010/main" val="2091547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p:txBody>
          <a:bodyPr/>
          <a:lstStyle>
            <a:lvl1pPr>
              <a:defRPr/>
            </a:lvl1pPr>
          </a:lstStyle>
          <a:p>
            <a:fld id="{4BA025A8-F730-4716-93BD-5AA7D373206E}" type="slidenum">
              <a:rPr lang="de-DE" altLang="ja-JP">
                <a:solidFill>
                  <a:srgbClr val="000000"/>
                </a:solidFill>
              </a: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r>
              <a:rPr lang="de-DE" altLang="ja-JP">
                <a:solidFill>
                  <a:srgbClr val="000000"/>
                </a:solidFill>
              </a:rPr>
              <a:t>Copyright 2016 FUJITSU LIMITED</a:t>
            </a:r>
          </a:p>
        </p:txBody>
      </p:sp>
    </p:spTree>
    <p:extLst>
      <p:ext uri="{BB962C8B-B14F-4D97-AF65-F5344CB8AC3E}">
        <p14:creationId xmlns:p14="http://schemas.microsoft.com/office/powerpoint/2010/main" val="99007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54D96657-0CA6-475D-88CB-1F9822250774}" type="slidenum">
              <a:rPr lang="de-DE" altLang="ja-JP">
                <a:solidFill>
                  <a:srgbClr val="000000"/>
                </a:solidFill>
              </a: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r>
              <a:rPr lang="de-DE" altLang="ja-JP">
                <a:solidFill>
                  <a:srgbClr val="000000"/>
                </a:solidFill>
              </a:rPr>
              <a:t>Copyright 2016 FUJITSU LIMITED</a:t>
            </a:r>
          </a:p>
        </p:txBody>
      </p:sp>
    </p:spTree>
    <p:extLst>
      <p:ext uri="{BB962C8B-B14F-4D97-AF65-F5344CB8AC3E}">
        <p14:creationId xmlns:p14="http://schemas.microsoft.com/office/powerpoint/2010/main" val="2722547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2972" y="273068"/>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7262EDED-F99D-4D04-8E63-BEDEDC21025C}" type="slidenum">
              <a:rPr lang="de-DE" altLang="ja-JP">
                <a:solidFill>
                  <a:srgbClr val="000000"/>
                </a:solidFill>
              </a: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lang="de-DE" altLang="ja-JP">
                <a:solidFill>
                  <a:srgbClr val="000000"/>
                </a:solidFill>
              </a:rPr>
              <a:t>Copyright 2016 FUJITSU LIMITED</a:t>
            </a:r>
          </a:p>
        </p:txBody>
      </p:sp>
    </p:spTree>
    <p:extLst>
      <p:ext uri="{BB962C8B-B14F-4D97-AF65-F5344CB8AC3E}">
        <p14:creationId xmlns:p14="http://schemas.microsoft.com/office/powerpoint/2010/main" val="29060992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3.jpe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3.jpeg"/><Relationship Id="rId4" Type="http://schemas.openxmlformats.org/officeDocument/2006/relationships/slideLayout" Target="../slideLayouts/slideLayout16.xml"/><Relationship Id="rId9" Type="http://schemas.openxmlformats.org/officeDocument/2006/relationships/image" Target="../media/image2.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1.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2.xml"/><Relationship Id="rId7" Type="http://schemas.openxmlformats.org/officeDocument/2006/relationships/image" Target="../media/image2.emf"/><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image" Target="../media/image7.png"/><Relationship Id="rId5" Type="http://schemas.openxmlformats.org/officeDocument/2006/relationships/theme" Target="../theme/theme5.xml"/><Relationship Id="rId4" Type="http://schemas.openxmlformats.org/officeDocument/2006/relationships/slideLayout" Target="../slideLayouts/slideLayout33.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3.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image" Target="../media/image1.png"/><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theme" Target="../theme/theme7.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2.tif"/><Relationship Id="rId3" Type="http://schemas.openxmlformats.org/officeDocument/2006/relationships/slideLayout" Target="../slideLayouts/slideLayout48.xml"/><Relationship Id="rId7" Type="http://schemas.openxmlformats.org/officeDocument/2006/relationships/theme" Target="../theme/theme8.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3.jpeg"/></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0" y="0"/>
            <a:ext cx="9906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51" name="Rectangle 7"/>
          <p:cNvSpPr>
            <a:spLocks noGrp="1" noChangeArrowheads="1"/>
          </p:cNvSpPr>
          <p:nvPr>
            <p:ph type="title"/>
          </p:nvPr>
        </p:nvSpPr>
        <p:spPr bwMode="gray">
          <a:xfrm>
            <a:off x="184038" y="-1588"/>
            <a:ext cx="8512969"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182331" y="869958"/>
            <a:ext cx="9519047"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a:t>マスタテキスト</a:t>
            </a:r>
            <a:r>
              <a:rPr lang="en-US" altLang="ja-JP"/>
              <a:t>24</a:t>
            </a:r>
            <a:r>
              <a:rPr lang="ja-JP" altLang="en-US"/>
              <a:t>ｐああああああああああああああああああああああああああああああああああああああああああああああああああ</a:t>
            </a:r>
          </a:p>
          <a:p>
            <a:pPr lvl="1"/>
            <a:r>
              <a:rPr lang="ja-JP" altLang="en-US"/>
              <a:t>マスタテキスト</a:t>
            </a:r>
            <a:r>
              <a:rPr lang="en-US" altLang="ja-JP"/>
              <a:t>20</a:t>
            </a:r>
            <a:r>
              <a:rPr lang="ja-JP" altLang="en-US"/>
              <a:t>ｐああああああああああああああああああああああああああああああああああああああああああああ</a:t>
            </a:r>
          </a:p>
          <a:p>
            <a:pPr lvl="2"/>
            <a:r>
              <a:rPr lang="ja-JP" altLang="en-US"/>
              <a:t>マスタテキスト</a:t>
            </a:r>
            <a:r>
              <a:rPr lang="en-US" altLang="ja-JP"/>
              <a:t>18</a:t>
            </a:r>
            <a:r>
              <a:rPr lang="ja-JP" altLang="en-US"/>
              <a:t>ｐああああああああああああああああああああああああああああああああああああああああああああああ</a:t>
            </a:r>
          </a:p>
          <a:p>
            <a:pPr lvl="3"/>
            <a:r>
              <a:rPr lang="ja-JP" altLang="en-US"/>
              <a:t>マスタテキスト</a:t>
            </a:r>
            <a:r>
              <a:rPr lang="en-US" altLang="ja-JP"/>
              <a:t>16</a:t>
            </a:r>
            <a:r>
              <a:rPr lang="ja-JP" altLang="en-US"/>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8545703" y="79401"/>
            <a:ext cx="1274365"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grpSp>
      <p:pic>
        <p:nvPicPr>
          <p:cNvPr id="646172" name="Picture 28" descr="SD_INTERNAL USE ONLY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208095" y="6664432"/>
            <a:ext cx="1711192"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
        <p:nvSpPr>
          <p:cNvPr id="646173" name="Rectangle 29"/>
          <p:cNvSpPr>
            <a:spLocks noGrp="1" noChangeArrowheads="1"/>
          </p:cNvSpPr>
          <p:nvPr>
            <p:ph type="sldNum" sz="quarter" idx="4"/>
          </p:nvPr>
        </p:nvSpPr>
        <p:spPr bwMode="gray">
          <a:xfrm>
            <a:off x="4658916" y="6653213"/>
            <a:ext cx="584729"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lgn="ctr">
              <a:spcBef>
                <a:spcPct val="0"/>
              </a:spcBef>
              <a:spcAft>
                <a:spcPct val="0"/>
              </a:spcAft>
              <a:defRPr/>
            </a:pPr>
            <a:fld id="{D7953A6C-36A1-41CF-A9C9-419425595F78}" type="slidenum">
              <a:rPr lang="de-DE" altLang="ja-JP" smtClean="0">
                <a:solidFill>
                  <a:srgbClr val="000000"/>
                </a:solidFill>
              </a:rPr>
              <a:pPr algn="ctr">
                <a:spcBef>
                  <a:spcPct val="0"/>
                </a:spcBef>
                <a:spcAft>
                  <a:spcPct val="0"/>
                </a:spcAft>
                <a:defRPr/>
              </a:pPr>
              <a:t>‹#›</a:t>
            </a:fld>
            <a:endParaRPr lang="de-DE" altLang="ja-JP">
              <a:solidFill>
                <a:srgbClr val="000000"/>
              </a:solidFill>
            </a:endParaRPr>
          </a:p>
        </p:txBody>
      </p:sp>
      <p:sp>
        <p:nvSpPr>
          <p:cNvPr id="19" name="フッター プレースホルダー 4"/>
          <p:cNvSpPr>
            <a:spLocks noGrp="1"/>
          </p:cNvSpPr>
          <p:nvPr>
            <p:ph type="ftr" sz="quarter" idx="3"/>
          </p:nvPr>
        </p:nvSpPr>
        <p:spPr>
          <a:xfrm>
            <a:off x="5346833" y="6653213"/>
            <a:ext cx="4357952" cy="201612"/>
          </a:xfrm>
          <a:prstGeom prst="rect">
            <a:avLst/>
          </a:prstGeom>
        </p:spPr>
        <p:txBody>
          <a:bodyPr/>
          <a:lstStyle>
            <a:lvl1pPr algn="r">
              <a:defRPr sz="1000"/>
            </a:lvl1pPr>
          </a:lstStyle>
          <a:p>
            <a:pPr>
              <a:defRPr/>
            </a:pPr>
            <a:r>
              <a:rPr lang="de-DE" altLang="ja-JP">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3575534264"/>
      </p:ext>
    </p:extLst>
  </p:cSld>
  <p:clrMap bg1="lt1" tx1="dk1" bg2="lt2" tx2="dk2" accent1="accent1" accent2="accent2" accent3="accent3" accent4="accent4" accent5="accent5" accent6="accent6" hlink="hlink" folHlink="folHlink"/>
  <p:sldLayoutIdLst>
    <p:sldLayoutId id="2147483699" r:id="rId1"/>
  </p:sldLayoutIdLst>
  <p:hf hdr="0" dt="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gray">
          <a:xfrm>
            <a:off x="0" y="0"/>
            <a:ext cx="9906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906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6151" name="Rectangle 7"/>
          <p:cNvSpPr>
            <a:spLocks noGrp="1" noChangeArrowheads="1"/>
          </p:cNvSpPr>
          <p:nvPr>
            <p:ph type="title"/>
          </p:nvPr>
        </p:nvSpPr>
        <p:spPr bwMode="gray">
          <a:xfrm>
            <a:off x="184033" y="-1588"/>
            <a:ext cx="8512969"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182313" y="869958"/>
            <a:ext cx="9519047"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a:t>マスタテキスト</a:t>
            </a:r>
            <a:r>
              <a:rPr lang="en-US" altLang="ja-JP"/>
              <a:t>24</a:t>
            </a:r>
            <a:r>
              <a:rPr lang="ja-JP" altLang="en-US"/>
              <a:t>ｐああああああああああああああああああああああああああああああああああああああああああああああああああ</a:t>
            </a:r>
          </a:p>
          <a:p>
            <a:pPr lvl="1"/>
            <a:r>
              <a:rPr lang="ja-JP" altLang="en-US"/>
              <a:t>マスタテキスト</a:t>
            </a:r>
            <a:r>
              <a:rPr lang="en-US" altLang="ja-JP"/>
              <a:t>20</a:t>
            </a:r>
            <a:r>
              <a:rPr lang="ja-JP" altLang="en-US"/>
              <a:t>ｐああああああああああああああああああああああああああああああああああああああああああああ</a:t>
            </a:r>
          </a:p>
          <a:p>
            <a:pPr lvl="2"/>
            <a:r>
              <a:rPr lang="ja-JP" altLang="en-US"/>
              <a:t>マスタテキスト</a:t>
            </a:r>
            <a:r>
              <a:rPr lang="en-US" altLang="ja-JP"/>
              <a:t>18</a:t>
            </a:r>
            <a:r>
              <a:rPr lang="ja-JP" altLang="en-US"/>
              <a:t>ｐああああああああああああああああああああああああああああああああああああああああああああああ</a:t>
            </a:r>
          </a:p>
          <a:p>
            <a:pPr lvl="3"/>
            <a:r>
              <a:rPr lang="ja-JP" altLang="en-US"/>
              <a:t>マスタテキスト</a:t>
            </a:r>
            <a:r>
              <a:rPr lang="en-US" altLang="ja-JP"/>
              <a:t>16</a:t>
            </a:r>
            <a:r>
              <a:rPr lang="ja-JP" altLang="en-US"/>
              <a:t>ｐあああああああああああああああああああああああああああああああああああああああああああああああ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auto">
          <a:xfrm>
            <a:off x="8545660" y="79393"/>
            <a:ext cx="1274365"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a typeface="ＭＳ Ｐゴシック" charset="-128"/>
              </a:endParaRPr>
            </a:p>
          </p:txBody>
        </p:sp>
      </p:grpSp>
      <p:sp>
        <p:nvSpPr>
          <p:cNvPr id="646173" name="Rectangle 29"/>
          <p:cNvSpPr>
            <a:spLocks noGrp="1" noChangeArrowheads="1"/>
          </p:cNvSpPr>
          <p:nvPr>
            <p:ph type="sldNum" sz="quarter" idx="4"/>
          </p:nvPr>
        </p:nvSpPr>
        <p:spPr bwMode="gray">
          <a:xfrm>
            <a:off x="4658916" y="6653213"/>
            <a:ext cx="584729"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lgn="ctr">
              <a:spcBef>
                <a:spcPct val="0"/>
              </a:spcBef>
              <a:spcAft>
                <a:spcPct val="0"/>
              </a:spcAft>
            </a:pPr>
            <a:fld id="{A92DD5E6-5236-40AA-BA84-EA473C779218}" type="slidenum">
              <a:rPr lang="de-DE" altLang="ja-JP">
                <a:solidFill>
                  <a:srgbClr val="000000"/>
                </a:solidFill>
                <a:ea typeface="ＭＳ Ｐゴシック" charset="-128"/>
              </a:rPr>
              <a:pPr algn="ctr">
                <a:spcBef>
                  <a:spcPct val="0"/>
                </a:spcBef>
                <a:spcAft>
                  <a:spcPct val="0"/>
                </a:spcAft>
              </a:pPr>
              <a:t>‹#›</a:t>
            </a:fld>
            <a:endParaRPr lang="de-DE" altLang="ja-JP">
              <a:solidFill>
                <a:srgbClr val="000000"/>
              </a:solidFill>
              <a:ea typeface="ＭＳ Ｐゴシック" charset="-128"/>
            </a:endParaRPr>
          </a:p>
        </p:txBody>
      </p:sp>
      <p:sp>
        <p:nvSpPr>
          <p:cNvPr id="646174" name="Rectangle 30"/>
          <p:cNvSpPr>
            <a:spLocks noGrp="1" noChangeArrowheads="1"/>
          </p:cNvSpPr>
          <p:nvPr>
            <p:ph type="ftr" sz="quarter" idx="3"/>
          </p:nvPr>
        </p:nvSpPr>
        <p:spPr bwMode="gray">
          <a:xfrm>
            <a:off x="5346833" y="6653213"/>
            <a:ext cx="4357952"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spcBef>
                <a:spcPct val="0"/>
              </a:spcBef>
              <a:spcAft>
                <a:spcPct val="0"/>
              </a:spcAft>
            </a:pPr>
            <a:r>
              <a:rPr lang="de-DE" altLang="ja-JP">
                <a:solidFill>
                  <a:srgbClr val="000000"/>
                </a:solidFill>
                <a:ea typeface="ＭＳ Ｐゴシック" charset="-128"/>
              </a:rPr>
              <a:t>Copyright 2016 FUJITSU LIMITED</a:t>
            </a: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08110" y="6664325"/>
            <a:ext cx="919045" cy="189108"/>
          </a:xfrm>
          <a:prstGeom prst="rect">
            <a:avLst/>
          </a:prstGeom>
        </p:spPr>
      </p:pic>
    </p:spTree>
    <p:extLst>
      <p:ext uri="{BB962C8B-B14F-4D97-AF65-F5344CB8AC3E}">
        <p14:creationId xmlns:p14="http://schemas.microsoft.com/office/powerpoint/2010/main" val="375355094"/>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hf sldNum="0" hdr="0" dt="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3074" name="Picture 34" descr="ContentGray20_L150"/>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gray">
          <a:xfrm>
            <a:off x="0" y="0"/>
            <a:ext cx="9906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Line 4"/>
          <p:cNvSpPr>
            <a:spLocks noChangeShapeType="1"/>
          </p:cNvSpPr>
          <p:nvPr/>
        </p:nvSpPr>
        <p:spPr bwMode="gray">
          <a:xfrm>
            <a:off x="0" y="6632575"/>
            <a:ext cx="9906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dirty="0">
              <a:solidFill>
                <a:srgbClr val="000000"/>
              </a:solidFill>
            </a:endParaRPr>
          </a:p>
        </p:txBody>
      </p:sp>
      <p:sp>
        <p:nvSpPr>
          <p:cNvPr id="3076" name="Rectangle 7"/>
          <p:cNvSpPr>
            <a:spLocks noGrp="1" noChangeArrowheads="1"/>
          </p:cNvSpPr>
          <p:nvPr>
            <p:ph type="title"/>
          </p:nvPr>
        </p:nvSpPr>
        <p:spPr bwMode="gray">
          <a:xfrm>
            <a:off x="184034" y="-1588"/>
            <a:ext cx="8512969"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3077" name="Rectangle 8"/>
          <p:cNvSpPr>
            <a:spLocks noGrp="1" noChangeArrowheads="1"/>
          </p:cNvSpPr>
          <p:nvPr>
            <p:ph type="body" idx="1"/>
          </p:nvPr>
        </p:nvSpPr>
        <p:spPr bwMode="gray">
          <a:xfrm>
            <a:off x="182314" y="869958"/>
            <a:ext cx="9519047"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a:t>マスタテキスト</a:t>
            </a:r>
            <a:r>
              <a:rPr lang="en-US" altLang="ja-JP"/>
              <a:t>24</a:t>
            </a:r>
            <a:r>
              <a:rPr lang="ja-JP" altLang="en-US"/>
              <a:t>ｐああああああああああああああああああああああああああああああああああああああああああああああああああ</a:t>
            </a:r>
          </a:p>
          <a:p>
            <a:pPr lvl="1"/>
            <a:r>
              <a:rPr lang="ja-JP" altLang="en-US"/>
              <a:t>マスタテキスト</a:t>
            </a:r>
            <a:r>
              <a:rPr lang="en-US" altLang="ja-JP"/>
              <a:t>20</a:t>
            </a:r>
            <a:r>
              <a:rPr lang="ja-JP" altLang="en-US"/>
              <a:t>ｐああああああああああああああああああああああああああああああああああああああああああああ</a:t>
            </a:r>
          </a:p>
          <a:p>
            <a:pPr lvl="2"/>
            <a:r>
              <a:rPr lang="ja-JP" altLang="en-US"/>
              <a:t>マスタテキスト</a:t>
            </a:r>
            <a:r>
              <a:rPr lang="en-US" altLang="ja-JP"/>
              <a:t>18</a:t>
            </a:r>
            <a:r>
              <a:rPr lang="ja-JP" altLang="en-US"/>
              <a:t>ｐああああああああああああああああああああああああああああああああああああああああああああああ</a:t>
            </a:r>
          </a:p>
          <a:p>
            <a:pPr lvl="3"/>
            <a:r>
              <a:rPr lang="ja-JP" altLang="en-US"/>
              <a:t>マスタテキスト</a:t>
            </a:r>
            <a:r>
              <a:rPr lang="en-US" altLang="ja-JP"/>
              <a:t>16</a:t>
            </a:r>
            <a:r>
              <a:rPr lang="ja-JP" altLang="en-US"/>
              <a:t>ｐあああああああああああああああああああああああああああああああああああああああああああああああ</a:t>
            </a:r>
          </a:p>
        </p:txBody>
      </p:sp>
      <p:grpSp>
        <p:nvGrpSpPr>
          <p:cNvPr id="3078" name="Group 19"/>
          <p:cNvGrpSpPr>
            <a:grpSpLocks noChangeAspect="1"/>
          </p:cNvGrpSpPr>
          <p:nvPr/>
        </p:nvGrpSpPr>
        <p:grpSpPr bwMode="auto">
          <a:xfrm>
            <a:off x="8545661" y="79395"/>
            <a:ext cx="1274365" cy="657225"/>
            <a:chOff x="4969" y="50"/>
            <a:chExt cx="741" cy="414"/>
          </a:xfrm>
        </p:grpSpPr>
        <p:sp>
          <p:nvSpPr>
            <p:cNvPr id="308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83" name="Freeform 20"/>
            <p:cNvSpPr>
              <a:spLocks/>
            </p:cNvSpPr>
            <p:nvPr userDrawn="1"/>
          </p:nvSpPr>
          <p:spPr bwMode="gray">
            <a:xfrm>
              <a:off x="5334" y="121"/>
              <a:ext cx="94" cy="7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84" name="Freeform 21"/>
            <p:cNvSpPr>
              <a:spLocks/>
            </p:cNvSpPr>
            <p:nvPr userDrawn="1"/>
          </p:nvSpPr>
          <p:spPr bwMode="gray">
            <a:xfrm>
              <a:off x="5180" y="200"/>
              <a:ext cx="65" cy="106"/>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85" name="Freeform 22"/>
            <p:cNvSpPr>
              <a:spLocks/>
            </p:cNvSpPr>
            <p:nvPr userDrawn="1"/>
          </p:nvSpPr>
          <p:spPr bwMode="gray">
            <a:xfrm>
              <a:off x="5333" y="200"/>
              <a:ext cx="43" cy="148"/>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86" name="Freeform 23"/>
            <p:cNvSpPr>
              <a:spLocks/>
            </p:cNvSpPr>
            <p:nvPr userDrawn="1"/>
          </p:nvSpPr>
          <p:spPr bwMode="gray">
            <a:xfrm>
              <a:off x="5380" y="200"/>
              <a:ext cx="33" cy="106"/>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87" name="Freeform 24"/>
            <p:cNvSpPr>
              <a:spLocks/>
            </p:cNvSpPr>
            <p:nvPr userDrawn="1"/>
          </p:nvSpPr>
          <p:spPr bwMode="gray">
            <a:xfrm>
              <a:off x="5414" y="200"/>
              <a:ext cx="79" cy="106"/>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88" name="Freeform 25"/>
            <p:cNvSpPr>
              <a:spLocks/>
            </p:cNvSpPr>
            <p:nvPr userDrawn="1"/>
          </p:nvSpPr>
          <p:spPr bwMode="gray">
            <a:xfrm>
              <a:off x="5558" y="200"/>
              <a:ext cx="88" cy="107"/>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89" name="Freeform 26"/>
            <p:cNvSpPr>
              <a:spLocks/>
            </p:cNvSpPr>
            <p:nvPr userDrawn="1"/>
          </p:nvSpPr>
          <p:spPr bwMode="gray">
            <a:xfrm>
              <a:off x="5248" y="200"/>
              <a:ext cx="89" cy="108"/>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90" name="Freeform 27"/>
            <p:cNvSpPr>
              <a:spLocks/>
            </p:cNvSpPr>
            <p:nvPr userDrawn="1"/>
          </p:nvSpPr>
          <p:spPr bwMode="gray">
            <a:xfrm>
              <a:off x="5489" y="198"/>
              <a:ext cx="69" cy="110"/>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grpSp>
      <p:pic>
        <p:nvPicPr>
          <p:cNvPr id="3079" name="Picture 28" descr="SD_INTERNAL USE ONLY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gray">
          <a:xfrm>
            <a:off x="208095" y="6664354"/>
            <a:ext cx="1711192"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
        <p:nvSpPr>
          <p:cNvPr id="646173" name="Rectangle 29"/>
          <p:cNvSpPr>
            <a:spLocks noGrp="1" noChangeArrowheads="1"/>
          </p:cNvSpPr>
          <p:nvPr>
            <p:ph type="sldNum" sz="quarter" idx="4"/>
          </p:nvPr>
        </p:nvSpPr>
        <p:spPr bwMode="gray">
          <a:xfrm>
            <a:off x="4658916" y="6653213"/>
            <a:ext cx="584729"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ea typeface="ＭＳ Ｐゴシック" pitchFamily="50" charset="-128"/>
              </a:defRPr>
            </a:lvl1pPr>
          </a:lstStyle>
          <a:p>
            <a:pPr>
              <a:spcBef>
                <a:spcPct val="0"/>
              </a:spcBef>
              <a:spcAft>
                <a:spcPct val="0"/>
              </a:spcAft>
              <a:defRPr/>
            </a:pPr>
            <a:fld id="{125C5029-7E27-4843-A897-11CAC28114DB}" type="slidenum">
              <a:rPr lang="en-US" altLang="ja-JP">
                <a:solidFill>
                  <a:srgbClr val="000000"/>
                </a:solidFill>
              </a:rPr>
              <a:pPr>
                <a:spcBef>
                  <a:spcPct val="0"/>
                </a:spcBef>
                <a:spcAft>
                  <a:spcPct val="0"/>
                </a:spcAft>
                <a:defRPr/>
              </a:pPr>
              <a:t>‹#›</a:t>
            </a:fld>
            <a:endParaRPr lang="en-US" altLang="ja-JP" dirty="0">
              <a:solidFill>
                <a:srgbClr val="000000"/>
              </a:solidFill>
            </a:endParaRPr>
          </a:p>
        </p:txBody>
      </p:sp>
      <p:sp>
        <p:nvSpPr>
          <p:cNvPr id="646174" name="Rectangle 30"/>
          <p:cNvSpPr>
            <a:spLocks noGrp="1" noChangeArrowheads="1"/>
          </p:cNvSpPr>
          <p:nvPr>
            <p:ph type="ftr" sz="quarter" idx="3"/>
          </p:nvPr>
        </p:nvSpPr>
        <p:spPr bwMode="gray">
          <a:xfrm>
            <a:off x="5346833" y="6653213"/>
            <a:ext cx="4357952"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ea typeface="ＭＳ Ｐゴシック" pitchFamily="50" charset="-128"/>
              </a:defRPr>
            </a:lvl1pPr>
          </a:lstStyle>
          <a:p>
            <a:pPr>
              <a:spcBef>
                <a:spcPct val="0"/>
              </a:spcBef>
              <a:spcAft>
                <a:spcPct val="0"/>
              </a:spcAft>
              <a:defRPr/>
            </a:pPr>
            <a:r>
              <a:rPr lang="en-US" altLang="ja-JP">
                <a:solidFill>
                  <a:srgbClr val="000000"/>
                </a:solidFill>
              </a:rPr>
              <a:t>Copyright 2016 FUJITSU LIMITED</a:t>
            </a:r>
            <a:endParaRPr lang="en-US" altLang="ja-JP" dirty="0">
              <a:solidFill>
                <a:srgbClr val="000000"/>
              </a:solidFill>
            </a:endParaRPr>
          </a:p>
        </p:txBody>
      </p:sp>
    </p:spTree>
    <p:extLst>
      <p:ext uri="{BB962C8B-B14F-4D97-AF65-F5344CB8AC3E}">
        <p14:creationId xmlns:p14="http://schemas.microsoft.com/office/powerpoint/2010/main" val="3347599636"/>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97" r:id="rId3"/>
    <p:sldLayoutId id="2147483872" r:id="rId4"/>
    <p:sldLayoutId id="2147483873" r:id="rId5"/>
    <p:sldLayoutId id="2147483874" r:id="rId6"/>
  </p:sldLayoutIdLst>
  <p:hf sldNum="0" hdr="0" dt="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eaLnBrk="0" fontAlgn="base" hangingPunct="0">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eaLnBrk="0" fontAlgn="base" hangingPunct="0">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eaLnBrk="0" fontAlgn="base" hangingPunct="0">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10"/>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0"/>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0"/>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0"/>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0"/>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0" y="0"/>
            <a:ext cx="9906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906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srgbClr val="000000"/>
              </a:solidFill>
            </a:endParaRPr>
          </a:p>
        </p:txBody>
      </p:sp>
      <p:sp>
        <p:nvSpPr>
          <p:cNvPr id="646151" name="Rectangle 7"/>
          <p:cNvSpPr>
            <a:spLocks noGrp="1" noChangeArrowheads="1"/>
          </p:cNvSpPr>
          <p:nvPr>
            <p:ph type="title"/>
          </p:nvPr>
        </p:nvSpPr>
        <p:spPr bwMode="gray">
          <a:xfrm>
            <a:off x="184030" y="-1588"/>
            <a:ext cx="8512969"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646152" name="Rectangle 8"/>
          <p:cNvSpPr>
            <a:spLocks noGrp="1" noChangeArrowheads="1"/>
          </p:cNvSpPr>
          <p:nvPr>
            <p:ph type="body" idx="1"/>
          </p:nvPr>
        </p:nvSpPr>
        <p:spPr bwMode="gray">
          <a:xfrm>
            <a:off x="182310" y="869958"/>
            <a:ext cx="9519047"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8545657" y="79393"/>
            <a:ext cx="1274365"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dirty="0">
                <a:solidFill>
                  <a:srgbClr val="000000"/>
                </a:solidFill>
              </a:endParaRPr>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grpSp>
      <p:sp>
        <p:nvSpPr>
          <p:cNvPr id="646173" name="Rectangle 29"/>
          <p:cNvSpPr>
            <a:spLocks noGrp="1" noChangeArrowheads="1"/>
          </p:cNvSpPr>
          <p:nvPr>
            <p:ph type="sldNum" sz="quarter" idx="4"/>
          </p:nvPr>
        </p:nvSpPr>
        <p:spPr bwMode="gray">
          <a:xfrm>
            <a:off x="4658916" y="6653213"/>
            <a:ext cx="584729"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646174" name="Rectangle 30"/>
          <p:cNvSpPr>
            <a:spLocks noGrp="1" noChangeArrowheads="1"/>
          </p:cNvSpPr>
          <p:nvPr>
            <p:ph type="ftr" sz="quarter" idx="3"/>
          </p:nvPr>
        </p:nvSpPr>
        <p:spPr bwMode="gray">
          <a:xfrm>
            <a:off x="5346833" y="6653213"/>
            <a:ext cx="4357952"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kumimoji="1" lang="en-US" altLang="ja-JP">
                <a:solidFill>
                  <a:srgbClr val="000000"/>
                </a:solidFill>
              </a:rPr>
              <a:t>Copyright 2016 FUJITSU LIMITED</a:t>
            </a:r>
            <a:endParaRPr kumimoji="1" lang="ja-JP" altLang="en-US" dirty="0">
              <a:solidFill>
                <a:srgbClr val="000000"/>
              </a:solidFill>
            </a:endParaRPr>
          </a:p>
        </p:txBody>
      </p:sp>
      <p:sp>
        <p:nvSpPr>
          <p:cNvPr id="18" name="テキスト ボックス 17"/>
          <p:cNvSpPr txBox="1"/>
          <p:nvPr userDrawn="1"/>
        </p:nvSpPr>
        <p:spPr bwMode="auto">
          <a:xfrm>
            <a:off x="560512" y="6608385"/>
            <a:ext cx="14029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algn="dist" eaLnBrk="1" fontAlgn="auto" hangingPunct="1">
              <a:spcBef>
                <a:spcPts val="0"/>
              </a:spcBef>
              <a:spcAft>
                <a:spcPts val="0"/>
              </a:spcAft>
            </a:pPr>
            <a:r>
              <a:rPr kumimoji="1" lang="en-US" altLang="ja-JP" sz="1200" b="0" dirty="0">
                <a:latin typeface="Impact" panose="020B0806030902050204" pitchFamily="34" charset="0"/>
                <a:ea typeface="Meiryo UI" panose="020B0604030504040204" pitchFamily="50" charset="-128"/>
                <a:cs typeface="Meiryo UI" panose="020B0604030504040204" pitchFamily="50" charset="-128"/>
              </a:rPr>
              <a:t>Fujitsu confidential</a:t>
            </a:r>
            <a:endParaRPr kumimoji="1" lang="ja-JP" altLang="en-US" sz="1200" b="0" dirty="0">
              <a:latin typeface="Impact" panose="020B080603090205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32313263"/>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eaLnBrk="1" fontAlgn="base" hangingPunct="1">
        <a:spcBef>
          <a:spcPct val="0"/>
        </a:spcBef>
        <a:spcAft>
          <a:spcPct val="0"/>
        </a:spcAft>
        <a:tabLst>
          <a:tab pos="3676650" algn="l"/>
        </a:tabLst>
        <a:defRPr kumimoji="1" sz="3200" b="1">
          <a:solidFill>
            <a:schemeClr val="tx2"/>
          </a:solidFill>
          <a:latin typeface="Meiryo UI" pitchFamily="50" charset="-128"/>
          <a:ea typeface="Meiryo UI" pitchFamily="50" charset="-128"/>
          <a:cs typeface="Meiryo UI" pitchFamily="50" charset="-128"/>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HGP創英角ｺﾞｼｯｸUB" pitchFamily="50" charset="-128"/>
          <a:ea typeface="HGP創英角ｺﾞｼｯｸUB" pitchFamily="50" charset="-128"/>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HGP創英角ｺﾞｼｯｸUB" pitchFamily="50" charset="-128"/>
          <a:ea typeface="HGP創英角ｺﾞｼｯｸUB" pitchFamily="50" charset="-128"/>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HGP創英角ｺﾞｼｯｸUB" pitchFamily="50" charset="-128"/>
          <a:ea typeface="HGP創英角ｺﾞｼｯｸUB" pitchFamily="50" charset="-128"/>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HGP創英角ｺﾞｼｯｸUB" pitchFamily="50" charset="-128"/>
          <a:ea typeface="HGP創英角ｺﾞｼｯｸUB" pitchFamily="50" charset="-128"/>
          <a:cs typeface="+mn-cs"/>
        </a:defRPr>
      </a:lvl4pPr>
      <a:lvl5pPr marL="23050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3074" name="Picture 34" descr="ContentGray20_L150"/>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gray">
          <a:xfrm>
            <a:off x="0" y="0"/>
            <a:ext cx="9906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Line 4"/>
          <p:cNvSpPr>
            <a:spLocks noChangeShapeType="1"/>
          </p:cNvSpPr>
          <p:nvPr/>
        </p:nvSpPr>
        <p:spPr bwMode="gray">
          <a:xfrm>
            <a:off x="0" y="6632575"/>
            <a:ext cx="9906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dirty="0">
              <a:solidFill>
                <a:srgbClr val="000000"/>
              </a:solidFill>
            </a:endParaRPr>
          </a:p>
        </p:txBody>
      </p:sp>
      <p:sp>
        <p:nvSpPr>
          <p:cNvPr id="3076" name="Rectangle 7"/>
          <p:cNvSpPr>
            <a:spLocks noGrp="1" noChangeArrowheads="1"/>
          </p:cNvSpPr>
          <p:nvPr>
            <p:ph type="title"/>
          </p:nvPr>
        </p:nvSpPr>
        <p:spPr bwMode="gray">
          <a:xfrm>
            <a:off x="184030" y="-1588"/>
            <a:ext cx="8512969"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3077" name="Rectangle 8"/>
          <p:cNvSpPr>
            <a:spLocks noGrp="1" noChangeArrowheads="1"/>
          </p:cNvSpPr>
          <p:nvPr>
            <p:ph type="body" idx="1"/>
          </p:nvPr>
        </p:nvSpPr>
        <p:spPr bwMode="gray">
          <a:xfrm>
            <a:off x="182310" y="869958"/>
            <a:ext cx="9519047"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a:t>マスタテキスト</a:t>
            </a:r>
            <a:r>
              <a:rPr lang="en-US" altLang="ja-JP"/>
              <a:t>24</a:t>
            </a:r>
            <a:r>
              <a:rPr lang="ja-JP" altLang="en-US"/>
              <a:t>ｐああああああああああああああああああああああああああああああああああああああああああああああああああ</a:t>
            </a:r>
          </a:p>
          <a:p>
            <a:pPr lvl="1"/>
            <a:r>
              <a:rPr lang="ja-JP" altLang="en-US"/>
              <a:t>マスタテキスト</a:t>
            </a:r>
            <a:r>
              <a:rPr lang="en-US" altLang="ja-JP"/>
              <a:t>20</a:t>
            </a:r>
            <a:r>
              <a:rPr lang="ja-JP" altLang="en-US"/>
              <a:t>ｐああああああああああああああああああああああああああああああああああああああああああああ</a:t>
            </a:r>
          </a:p>
          <a:p>
            <a:pPr lvl="2"/>
            <a:r>
              <a:rPr lang="ja-JP" altLang="en-US"/>
              <a:t>マスタテキスト</a:t>
            </a:r>
            <a:r>
              <a:rPr lang="en-US" altLang="ja-JP"/>
              <a:t>18</a:t>
            </a:r>
            <a:r>
              <a:rPr lang="ja-JP" altLang="en-US"/>
              <a:t>ｐああああああああああああああああああああああああああああああああああああああああああああああ</a:t>
            </a:r>
          </a:p>
          <a:p>
            <a:pPr lvl="3"/>
            <a:r>
              <a:rPr lang="ja-JP" altLang="en-US"/>
              <a:t>マスタテキスト</a:t>
            </a:r>
            <a:r>
              <a:rPr lang="en-US" altLang="ja-JP"/>
              <a:t>16</a:t>
            </a:r>
            <a:r>
              <a:rPr lang="ja-JP" altLang="en-US"/>
              <a:t>ｐあああああああああああああああああああああああああああああああああああああああああああああああ</a:t>
            </a:r>
          </a:p>
        </p:txBody>
      </p:sp>
      <p:grpSp>
        <p:nvGrpSpPr>
          <p:cNvPr id="3078" name="Group 19"/>
          <p:cNvGrpSpPr>
            <a:grpSpLocks noChangeAspect="1"/>
          </p:cNvGrpSpPr>
          <p:nvPr/>
        </p:nvGrpSpPr>
        <p:grpSpPr bwMode="auto">
          <a:xfrm>
            <a:off x="8545657" y="79395"/>
            <a:ext cx="1274365" cy="657225"/>
            <a:chOff x="4969" y="50"/>
            <a:chExt cx="741" cy="414"/>
          </a:xfrm>
        </p:grpSpPr>
        <p:sp>
          <p:nvSpPr>
            <p:cNvPr id="308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83" name="Freeform 20"/>
            <p:cNvSpPr>
              <a:spLocks/>
            </p:cNvSpPr>
            <p:nvPr userDrawn="1"/>
          </p:nvSpPr>
          <p:spPr bwMode="gray">
            <a:xfrm>
              <a:off x="5334" y="121"/>
              <a:ext cx="94" cy="7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84" name="Freeform 21"/>
            <p:cNvSpPr>
              <a:spLocks/>
            </p:cNvSpPr>
            <p:nvPr userDrawn="1"/>
          </p:nvSpPr>
          <p:spPr bwMode="gray">
            <a:xfrm>
              <a:off x="5180" y="200"/>
              <a:ext cx="65" cy="106"/>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85" name="Freeform 22"/>
            <p:cNvSpPr>
              <a:spLocks/>
            </p:cNvSpPr>
            <p:nvPr userDrawn="1"/>
          </p:nvSpPr>
          <p:spPr bwMode="gray">
            <a:xfrm>
              <a:off x="5333" y="200"/>
              <a:ext cx="43" cy="148"/>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86" name="Freeform 23"/>
            <p:cNvSpPr>
              <a:spLocks/>
            </p:cNvSpPr>
            <p:nvPr userDrawn="1"/>
          </p:nvSpPr>
          <p:spPr bwMode="gray">
            <a:xfrm>
              <a:off x="5380" y="200"/>
              <a:ext cx="33" cy="106"/>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87" name="Freeform 24"/>
            <p:cNvSpPr>
              <a:spLocks/>
            </p:cNvSpPr>
            <p:nvPr userDrawn="1"/>
          </p:nvSpPr>
          <p:spPr bwMode="gray">
            <a:xfrm>
              <a:off x="5414" y="200"/>
              <a:ext cx="79" cy="106"/>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88" name="Freeform 25"/>
            <p:cNvSpPr>
              <a:spLocks/>
            </p:cNvSpPr>
            <p:nvPr userDrawn="1"/>
          </p:nvSpPr>
          <p:spPr bwMode="gray">
            <a:xfrm>
              <a:off x="5558" y="200"/>
              <a:ext cx="88" cy="107"/>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89" name="Freeform 26"/>
            <p:cNvSpPr>
              <a:spLocks/>
            </p:cNvSpPr>
            <p:nvPr userDrawn="1"/>
          </p:nvSpPr>
          <p:spPr bwMode="gray">
            <a:xfrm>
              <a:off x="5248" y="200"/>
              <a:ext cx="89" cy="108"/>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sp>
          <p:nvSpPr>
            <p:cNvPr id="3090" name="Freeform 27"/>
            <p:cNvSpPr>
              <a:spLocks/>
            </p:cNvSpPr>
            <p:nvPr userDrawn="1"/>
          </p:nvSpPr>
          <p:spPr bwMode="gray">
            <a:xfrm>
              <a:off x="5489" y="198"/>
              <a:ext cx="69" cy="110"/>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ja-JP" altLang="en-US" sz="2400" dirty="0">
                <a:solidFill>
                  <a:srgbClr val="000000"/>
                </a:solidFill>
              </a:endParaRPr>
            </a:p>
          </p:txBody>
        </p:sp>
      </p:grpSp>
      <p:pic>
        <p:nvPicPr>
          <p:cNvPr id="3079" name="Picture 28" descr="SD_INTERNAL USE ONLY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208095" y="6664346"/>
            <a:ext cx="1711192"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
        <p:nvSpPr>
          <p:cNvPr id="646173" name="Rectangle 29"/>
          <p:cNvSpPr>
            <a:spLocks noGrp="1" noChangeArrowheads="1"/>
          </p:cNvSpPr>
          <p:nvPr>
            <p:ph type="sldNum" sz="quarter" idx="4"/>
          </p:nvPr>
        </p:nvSpPr>
        <p:spPr bwMode="gray">
          <a:xfrm>
            <a:off x="4658916" y="6653213"/>
            <a:ext cx="584729"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ea typeface="ＭＳ Ｐゴシック" pitchFamily="50" charset="-128"/>
              </a:defRPr>
            </a:lvl1pPr>
          </a:lstStyle>
          <a:p>
            <a:pPr>
              <a:spcBef>
                <a:spcPct val="0"/>
              </a:spcBef>
              <a:spcAft>
                <a:spcPct val="0"/>
              </a:spcAft>
              <a:defRPr/>
            </a:pPr>
            <a:fld id="{125C5029-7E27-4843-A897-11CAC28114DB}" type="slidenum">
              <a:rPr lang="en-US" altLang="ja-JP">
                <a:solidFill>
                  <a:srgbClr val="000000"/>
                </a:solidFill>
              </a:rPr>
              <a:pPr>
                <a:spcBef>
                  <a:spcPct val="0"/>
                </a:spcBef>
                <a:spcAft>
                  <a:spcPct val="0"/>
                </a:spcAft>
                <a:defRPr/>
              </a:pPr>
              <a:t>‹#›</a:t>
            </a:fld>
            <a:endParaRPr lang="en-US" altLang="ja-JP" dirty="0">
              <a:solidFill>
                <a:srgbClr val="000000"/>
              </a:solidFill>
            </a:endParaRPr>
          </a:p>
        </p:txBody>
      </p:sp>
      <p:sp>
        <p:nvSpPr>
          <p:cNvPr id="646174" name="Rectangle 30"/>
          <p:cNvSpPr>
            <a:spLocks noGrp="1" noChangeArrowheads="1"/>
          </p:cNvSpPr>
          <p:nvPr>
            <p:ph type="ftr" sz="quarter" idx="3"/>
          </p:nvPr>
        </p:nvSpPr>
        <p:spPr bwMode="gray">
          <a:xfrm>
            <a:off x="5346833" y="6653213"/>
            <a:ext cx="4357952"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ea typeface="ＭＳ Ｐゴシック" pitchFamily="50" charset="-128"/>
              </a:defRPr>
            </a:lvl1pPr>
          </a:lstStyle>
          <a:p>
            <a:pPr>
              <a:spcBef>
                <a:spcPct val="0"/>
              </a:spcBef>
              <a:spcAft>
                <a:spcPct val="0"/>
              </a:spcAft>
              <a:defRPr/>
            </a:pPr>
            <a:r>
              <a:rPr lang="en-US" altLang="ja-JP">
                <a:solidFill>
                  <a:srgbClr val="000000"/>
                </a:solidFill>
              </a:rPr>
              <a:t>Copyright 2016 FUJITSU LIMITED</a:t>
            </a:r>
            <a:endParaRPr lang="en-US" altLang="ja-JP" dirty="0">
              <a:solidFill>
                <a:srgbClr val="000000"/>
              </a:solidFill>
            </a:endParaRPr>
          </a:p>
        </p:txBody>
      </p:sp>
    </p:spTree>
    <p:extLst>
      <p:ext uri="{BB962C8B-B14F-4D97-AF65-F5344CB8AC3E}">
        <p14:creationId xmlns:p14="http://schemas.microsoft.com/office/powerpoint/2010/main" val="1188209795"/>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Lst>
  <p:hf sldNum="0" hdr="0" dt="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eaLnBrk="0" fontAlgn="base" hangingPunct="0">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eaLnBrk="0" fontAlgn="base" hangingPunct="0">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eaLnBrk="0" fontAlgn="base" hangingPunct="0">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8"/>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8"/>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8"/>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8"/>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8"/>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0" y="0"/>
            <a:ext cx="9906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51" name="Rectangle 7"/>
          <p:cNvSpPr>
            <a:spLocks noGrp="1" noChangeArrowheads="1"/>
          </p:cNvSpPr>
          <p:nvPr>
            <p:ph type="title"/>
          </p:nvPr>
        </p:nvSpPr>
        <p:spPr bwMode="gray">
          <a:xfrm>
            <a:off x="184038" y="-1588"/>
            <a:ext cx="8512969"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182331" y="869958"/>
            <a:ext cx="9519047"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a:t>マスタテキスト</a:t>
            </a:r>
            <a:r>
              <a:rPr lang="en-US" altLang="ja-JP"/>
              <a:t>24</a:t>
            </a:r>
            <a:r>
              <a:rPr lang="ja-JP" altLang="en-US"/>
              <a:t>ｐああああああああああああああああああああああああああああああああああああああああああああああああああ</a:t>
            </a:r>
          </a:p>
          <a:p>
            <a:pPr lvl="1"/>
            <a:r>
              <a:rPr lang="ja-JP" altLang="en-US"/>
              <a:t>マスタテキスト</a:t>
            </a:r>
            <a:r>
              <a:rPr lang="en-US" altLang="ja-JP"/>
              <a:t>20</a:t>
            </a:r>
            <a:r>
              <a:rPr lang="ja-JP" altLang="en-US"/>
              <a:t>ｐああああああああああああああああああああああああああああああああああああああああああああ</a:t>
            </a:r>
          </a:p>
          <a:p>
            <a:pPr lvl="2"/>
            <a:r>
              <a:rPr lang="ja-JP" altLang="en-US"/>
              <a:t>マスタテキスト</a:t>
            </a:r>
            <a:r>
              <a:rPr lang="en-US" altLang="ja-JP"/>
              <a:t>18</a:t>
            </a:r>
            <a:r>
              <a:rPr lang="ja-JP" altLang="en-US"/>
              <a:t>ｐああああああああああああああああああああああああああああああああああああああああああああああ</a:t>
            </a:r>
          </a:p>
          <a:p>
            <a:pPr lvl="3"/>
            <a:r>
              <a:rPr lang="ja-JP" altLang="en-US"/>
              <a:t>マスタテキスト</a:t>
            </a:r>
            <a:r>
              <a:rPr lang="en-US" altLang="ja-JP"/>
              <a:t>16</a:t>
            </a:r>
            <a:r>
              <a:rPr lang="ja-JP" altLang="en-US"/>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8545684" y="79401"/>
            <a:ext cx="1274365"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ctr">
                <a:spcBef>
                  <a:spcPct val="0"/>
                </a:spcBef>
                <a:spcAft>
                  <a:spcPct val="0"/>
                </a:spcAft>
              </a:pPr>
              <a:endParaRPr lang="ja-JP" altLang="en-US" dirty="0">
                <a:solidFill>
                  <a:srgbClr val="000000"/>
                </a:solidFill>
                <a:latin typeface="ＭＳ Ｐゴシック" charset="-128"/>
              </a:endParaRPr>
            </a:p>
          </p:txBody>
        </p:sp>
      </p:grpSp>
      <p:pic>
        <p:nvPicPr>
          <p:cNvPr id="646172" name="Picture 28" descr="SD_INTERNAL USE ONLY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208095" y="6664396"/>
            <a:ext cx="1711192"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
        <p:nvSpPr>
          <p:cNvPr id="646173" name="Rectangle 29"/>
          <p:cNvSpPr>
            <a:spLocks noGrp="1" noChangeArrowheads="1"/>
          </p:cNvSpPr>
          <p:nvPr>
            <p:ph type="sldNum" sz="quarter" idx="4"/>
          </p:nvPr>
        </p:nvSpPr>
        <p:spPr bwMode="gray">
          <a:xfrm>
            <a:off x="4658916" y="6653213"/>
            <a:ext cx="584729"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lgn="ctr">
              <a:spcBef>
                <a:spcPct val="0"/>
              </a:spcBef>
              <a:spcAft>
                <a:spcPct val="0"/>
              </a:spcAft>
              <a:defRPr/>
            </a:pPr>
            <a:fld id="{D7953A6C-36A1-41CF-A9C9-419425595F78}" type="slidenum">
              <a:rPr lang="de-DE" altLang="ja-JP" smtClean="0">
                <a:solidFill>
                  <a:srgbClr val="000000"/>
                </a:solidFill>
              </a:rPr>
              <a:pPr algn="ctr">
                <a:spcBef>
                  <a:spcPct val="0"/>
                </a:spcBef>
                <a:spcAft>
                  <a:spcPct val="0"/>
                </a:spcAft>
                <a:defRPr/>
              </a:pPr>
              <a:t>‹#›</a:t>
            </a:fld>
            <a:endParaRPr lang="de-DE" altLang="ja-JP">
              <a:solidFill>
                <a:srgbClr val="000000"/>
              </a:solidFill>
            </a:endParaRPr>
          </a:p>
        </p:txBody>
      </p:sp>
      <p:sp>
        <p:nvSpPr>
          <p:cNvPr id="19" name="フッター プレースホルダー 4"/>
          <p:cNvSpPr>
            <a:spLocks noGrp="1"/>
          </p:cNvSpPr>
          <p:nvPr>
            <p:ph type="ftr" sz="quarter" idx="3"/>
          </p:nvPr>
        </p:nvSpPr>
        <p:spPr>
          <a:xfrm>
            <a:off x="5346833" y="6653213"/>
            <a:ext cx="4357952" cy="201612"/>
          </a:xfrm>
          <a:prstGeom prst="rect">
            <a:avLst/>
          </a:prstGeom>
        </p:spPr>
        <p:txBody>
          <a:bodyPr/>
          <a:lstStyle>
            <a:lvl1pPr algn="r">
              <a:defRPr sz="1000"/>
            </a:lvl1pPr>
          </a:lstStyle>
          <a:p>
            <a:pPr>
              <a:defRPr/>
            </a:pPr>
            <a:r>
              <a:rPr lang="de-DE" altLang="ja-JP">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804638100"/>
      </p:ext>
    </p:extLst>
  </p:cSld>
  <p:clrMap bg1="lt1" tx1="dk1" bg2="lt2" tx2="dk2" accent1="accent1" accent2="accent2" accent3="accent3" accent4="accent4" accent5="accent5" accent6="accent6" hlink="hlink" folHlink="folHlink"/>
  <p:sldLayoutIdLst>
    <p:sldLayoutId id="2147483893" r:id="rId1"/>
    <p:sldLayoutId id="2147483894" r:id="rId2"/>
  </p:sldLayoutIdLst>
  <p:hf sldNum="0" hdr="0" dt="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6"/>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6"/>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6"/>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6"/>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6"/>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gray">
          <a:xfrm>
            <a:off x="0" y="0"/>
            <a:ext cx="9906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906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solidFill>
                <a:srgbClr val="000000"/>
              </a:solidFill>
            </a:endParaRPr>
          </a:p>
        </p:txBody>
      </p:sp>
      <p:sp>
        <p:nvSpPr>
          <p:cNvPr id="646151" name="Rectangle 7"/>
          <p:cNvSpPr>
            <a:spLocks noGrp="1" noChangeArrowheads="1"/>
          </p:cNvSpPr>
          <p:nvPr>
            <p:ph type="title"/>
          </p:nvPr>
        </p:nvSpPr>
        <p:spPr bwMode="gray">
          <a:xfrm>
            <a:off x="184024" y="-1588"/>
            <a:ext cx="8512969"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646152" name="Rectangle 8"/>
          <p:cNvSpPr>
            <a:spLocks noGrp="1" noChangeArrowheads="1"/>
          </p:cNvSpPr>
          <p:nvPr>
            <p:ph type="body" idx="1"/>
          </p:nvPr>
        </p:nvSpPr>
        <p:spPr bwMode="gray">
          <a:xfrm>
            <a:off x="182304" y="869958"/>
            <a:ext cx="9519047"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8545651" y="79386"/>
            <a:ext cx="1274365"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dirty="0">
                <a:solidFill>
                  <a:srgbClr val="000000"/>
                </a:solidFill>
              </a:endParaRPr>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solidFill>
                  <a:srgbClr val="000000"/>
                </a:solidFill>
              </a:endParaRPr>
            </a:p>
          </p:txBody>
        </p:sp>
      </p:grpSp>
      <p:sp>
        <p:nvSpPr>
          <p:cNvPr id="646173" name="Rectangle 29"/>
          <p:cNvSpPr>
            <a:spLocks noGrp="1" noChangeArrowheads="1"/>
          </p:cNvSpPr>
          <p:nvPr>
            <p:ph type="sldNum" sz="quarter" idx="4"/>
          </p:nvPr>
        </p:nvSpPr>
        <p:spPr bwMode="gray">
          <a:xfrm>
            <a:off x="4658916" y="6653213"/>
            <a:ext cx="584729"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31F3DD1-3AED-43A3-B0F2-4C9ED712C27D}" type="slidenum">
              <a:rPr kumimoji="1" lang="ja-JP" altLang="en-US" smtClean="0">
                <a:solidFill>
                  <a:srgbClr val="000000"/>
                </a:solidFill>
              </a:rPr>
              <a:pPr/>
              <a:t>‹#›</a:t>
            </a:fld>
            <a:endParaRPr kumimoji="1" lang="ja-JP" altLang="en-US" dirty="0">
              <a:solidFill>
                <a:srgbClr val="000000"/>
              </a:solidFill>
            </a:endParaRPr>
          </a:p>
        </p:txBody>
      </p:sp>
      <p:sp>
        <p:nvSpPr>
          <p:cNvPr id="646174" name="Rectangle 30"/>
          <p:cNvSpPr>
            <a:spLocks noGrp="1" noChangeArrowheads="1"/>
          </p:cNvSpPr>
          <p:nvPr>
            <p:ph type="ftr" sz="quarter" idx="3"/>
          </p:nvPr>
        </p:nvSpPr>
        <p:spPr bwMode="gray">
          <a:xfrm>
            <a:off x="5346833" y="6653213"/>
            <a:ext cx="4357952"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kumimoji="1" lang="en-US" altLang="ja-JP">
                <a:solidFill>
                  <a:srgbClr val="000000"/>
                </a:solidFill>
              </a:rPr>
              <a:t>Copyright 2016 FUJITSU LIMITED</a:t>
            </a:r>
            <a:endParaRPr kumimoji="1" lang="ja-JP" altLang="en-US" dirty="0">
              <a:solidFill>
                <a:srgbClr val="000000"/>
              </a:solidFill>
            </a:endParaRPr>
          </a:p>
        </p:txBody>
      </p:sp>
      <p:sp>
        <p:nvSpPr>
          <p:cNvPr id="4" name="テキスト ボックス 3"/>
          <p:cNvSpPr txBox="1"/>
          <p:nvPr userDrawn="1"/>
        </p:nvSpPr>
        <p:spPr bwMode="gray">
          <a:xfrm>
            <a:off x="206381" y="6675438"/>
            <a:ext cx="3031993" cy="153888"/>
          </a:xfrm>
          <a:prstGeom prst="rect">
            <a:avLst/>
          </a:prstGeom>
          <a:noFill/>
        </p:spPr>
        <p:txBody>
          <a:bodyPr vert="horz" lIns="0" tIns="0" rIns="0" bIns="0" rtlCol="0">
            <a:spAutoFit/>
          </a:bodyPr>
          <a:lstStyle/>
          <a:p>
            <a:r>
              <a:rPr lang="en-US" altLang="ja-JP" sz="1000" b="1" dirty="0">
                <a:solidFill>
                  <a:srgbClr val="000000"/>
                </a:solidFill>
                <a:sym typeface="Arial"/>
              </a:rPr>
              <a:t>FUJITSU CONFIDENTIAL</a:t>
            </a:r>
            <a:endParaRPr lang="ja-JP" altLang="en-US" sz="1000" b="1" dirty="0">
              <a:solidFill>
                <a:srgbClr val="000000"/>
              </a:solidFill>
              <a:sym typeface="Arial"/>
            </a:endParaRPr>
          </a:p>
        </p:txBody>
      </p:sp>
    </p:spTree>
    <p:extLst>
      <p:ext uri="{BB962C8B-B14F-4D97-AF65-F5344CB8AC3E}">
        <p14:creationId xmlns:p14="http://schemas.microsoft.com/office/powerpoint/2010/main" val="1097544191"/>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eaLnBrk="1" fontAlgn="base" hangingPunct="1">
        <a:spcBef>
          <a:spcPct val="0"/>
        </a:spcBef>
        <a:spcAft>
          <a:spcPct val="0"/>
        </a:spcAft>
        <a:tabLst>
          <a:tab pos="3676650" algn="l"/>
        </a:tabLst>
        <a:defRPr kumimoji="1" sz="3200" b="1">
          <a:solidFill>
            <a:schemeClr val="tx2"/>
          </a:solidFill>
          <a:latin typeface="Meiryo UI" pitchFamily="50" charset="-128"/>
          <a:ea typeface="Meiryo UI" pitchFamily="50" charset="-128"/>
          <a:cs typeface="Meiryo UI" pitchFamily="50" charset="-128"/>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HGP創英角ｺﾞｼｯｸUB" pitchFamily="50" charset="-128"/>
          <a:ea typeface="HGP創英角ｺﾞｼｯｸUB" pitchFamily="50" charset="-128"/>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HGP創英角ｺﾞｼｯｸUB" pitchFamily="50" charset="-128"/>
          <a:ea typeface="HGP創英角ｺﾞｼｯｸUB" pitchFamily="50" charset="-128"/>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HGP創英角ｺﾞｼｯｸUB" pitchFamily="50" charset="-128"/>
          <a:ea typeface="HGP創英角ｺﾞｼｯｸUB" pitchFamily="50" charset="-128"/>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HGP創英角ｺﾞｼｯｸUB" pitchFamily="50" charset="-128"/>
          <a:ea typeface="HGP創英角ｺﾞｼｯｸUB" pitchFamily="50" charset="-128"/>
          <a:cs typeface="+mn-cs"/>
        </a:defRPr>
      </a:lvl4pPr>
      <a:lvl5pPr marL="2305050" indent="365125" algn="l" defTabSz="457200" rtl="0" eaLnBrk="1" fontAlgn="base" hangingPunct="1">
        <a:spcBef>
          <a:spcPct val="0"/>
        </a:spcBef>
        <a:spcAft>
          <a:spcPct val="0"/>
        </a:spcAft>
        <a:buBlip>
          <a:blip r:embed="rId1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3"/>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646152" name="Rectangle 8"/>
          <p:cNvSpPr>
            <a:spLocks noGrp="1" noChangeArrowheads="1"/>
          </p:cNvSpPr>
          <p:nvPr>
            <p:ph type="body" idx="1"/>
          </p:nvPr>
        </p:nvSpPr>
        <p:spPr bwMode="gray">
          <a:xfrm>
            <a:off x="182299" y="1052736"/>
            <a:ext cx="8222585" cy="540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dirty="0"/>
              <a:t>Headline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endParaRPr lang="en-US" altLang="ja-JP" dirty="0"/>
          </a:p>
          <a:p>
            <a:pPr lvl="1"/>
            <a:r>
              <a:rPr lang="en-US" altLang="ja-JP" dirty="0"/>
              <a:t>1st subhead 1st subhead 1st subhead 1st subhead 1st subhead 1st subhead 1st subhead 1st subhead 1st subhead 1st subhead </a:t>
            </a:r>
          </a:p>
          <a:p>
            <a:pPr lvl="2"/>
            <a:r>
              <a:rPr lang="en-US" altLang="ja-JP" dirty="0"/>
              <a:t>2nd subhead 2nd subhead 2nd subhead 2nd subhead 2nd subhead 2nd subhead 2nd subhead 2nd subhead 2nd subhead 2nd subhead </a:t>
            </a:r>
          </a:p>
          <a:p>
            <a:pPr lvl="3"/>
            <a:r>
              <a:rPr lang="en-US" altLang="ja-JP" dirty="0"/>
              <a:t>Text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p>
        </p:txBody>
      </p:sp>
      <p:sp>
        <p:nvSpPr>
          <p:cNvPr id="646173" name="Rectangle 29"/>
          <p:cNvSpPr>
            <a:spLocks noGrp="1" noChangeArrowheads="1"/>
          </p:cNvSpPr>
          <p:nvPr>
            <p:ph type="sldNum" sz="quarter" idx="4"/>
          </p:nvPr>
        </p:nvSpPr>
        <p:spPr bwMode="gray">
          <a:xfrm>
            <a:off x="4658917" y="6653213"/>
            <a:ext cx="584729"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650">
                <a:solidFill>
                  <a:schemeClr val="tx1"/>
                </a:solidFill>
                <a:latin typeface="Fujitsu Sans" panose="020B0404060202020204" pitchFamily="34" charset="0"/>
              </a:defRPr>
            </a:lvl1pPr>
          </a:lstStyle>
          <a:p>
            <a:fld id="{E5C4FF1C-8F5E-4BC8-BCAF-207649A9C157}" type="slidenum">
              <a:rPr lang="de-DE" altLang="ja-JP" smtClean="0"/>
              <a:pPr/>
              <a:t>‹#›</a:t>
            </a:fld>
            <a:endParaRPr lang="de-DE" altLang="ja-JP" dirty="0"/>
          </a:p>
        </p:txBody>
      </p:sp>
      <p:sp>
        <p:nvSpPr>
          <p:cNvPr id="646174" name="Rectangle 30"/>
          <p:cNvSpPr>
            <a:spLocks noGrp="1" noChangeArrowheads="1"/>
          </p:cNvSpPr>
          <p:nvPr>
            <p:ph type="ftr" sz="quarter" idx="3"/>
          </p:nvPr>
        </p:nvSpPr>
        <p:spPr bwMode="gray">
          <a:xfrm>
            <a:off x="5346834" y="6653213"/>
            <a:ext cx="4357952"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650">
                <a:solidFill>
                  <a:schemeClr val="tx1"/>
                </a:solidFill>
                <a:latin typeface="Fujitsu Sans" panose="020B0404060202020204" pitchFamily="34" charset="0"/>
              </a:defRPr>
            </a:lvl1pPr>
          </a:lstStyle>
          <a:p>
            <a:r>
              <a:rPr lang="en-US" altLang="ja-JP" dirty="0"/>
              <a:t>ALL Rights Reserved, Copyright © Fujitsu (Thailand) Co., Ltd. 2017</a:t>
            </a:r>
          </a:p>
        </p:txBody>
      </p:sp>
      <p:sp>
        <p:nvSpPr>
          <p:cNvPr id="3" name="テキスト ボックス 2"/>
          <p:cNvSpPr txBox="1"/>
          <p:nvPr userDrawn="1"/>
        </p:nvSpPr>
        <p:spPr bwMode="gray">
          <a:xfrm>
            <a:off x="206376" y="6675439"/>
            <a:ext cx="3031993" cy="125099"/>
          </a:xfrm>
          <a:prstGeom prst="rect">
            <a:avLst/>
          </a:prstGeom>
          <a:noFill/>
        </p:spPr>
        <p:txBody>
          <a:bodyPr vert="horz" wrap="square" lIns="0" tIns="0" rIns="0" bIns="0" rtlCol="0">
            <a:spAutoFit/>
          </a:bodyPr>
          <a:lstStyle/>
          <a:p>
            <a:pPr algn="l"/>
            <a:r>
              <a:rPr kumimoji="1" lang="en-US" altLang="ja-JP" sz="813" b="0" i="0" u="none" baseline="0" dirty="0">
                <a:solidFill>
                  <a:srgbClr val="000000"/>
                </a:solidFill>
                <a:latin typeface="Fujitsu Sans" panose="020B0404060202020204" pitchFamily="34" charset="0"/>
                <a:sym typeface="Arial"/>
              </a:rPr>
              <a:t>FUJITSU CONFIDENTIAL</a:t>
            </a:r>
            <a:endParaRPr kumimoji="1" lang="ja-JP" altLang="en-US" sz="813" b="0" i="0" u="none" baseline="0" dirty="0">
              <a:solidFill>
                <a:srgbClr val="000000"/>
              </a:solidFill>
              <a:latin typeface="Fujitsu Sans" panose="020B0404060202020204" pitchFamily="34" charset="0"/>
              <a:sym typeface="Arial"/>
            </a:endParaRPr>
          </a:p>
        </p:txBody>
      </p:sp>
    </p:spTree>
    <p:extLst>
      <p:ext uri="{BB962C8B-B14F-4D97-AF65-F5344CB8AC3E}">
        <p14:creationId xmlns:p14="http://schemas.microsoft.com/office/powerpoint/2010/main" val="1773041902"/>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Lst>
  <p:hf hdr="0"/>
  <p:txStyles>
    <p:titleStyle>
      <a:lvl1pPr algn="l" rtl="0" fontAlgn="base">
        <a:spcBef>
          <a:spcPct val="0"/>
        </a:spcBef>
        <a:spcAft>
          <a:spcPct val="0"/>
        </a:spcAft>
        <a:tabLst>
          <a:tab pos="2987278" algn="l"/>
        </a:tabLst>
        <a:defRPr kumimoji="1" sz="1950" b="1">
          <a:solidFill>
            <a:schemeClr val="tx2"/>
          </a:solidFill>
          <a:latin typeface="Fujitsu Sans" panose="020B0404060202020204" pitchFamily="34" charset="0"/>
          <a:ea typeface="+mj-ea"/>
          <a:cs typeface="+mj-cs"/>
        </a:defRPr>
      </a:lvl1pPr>
      <a:lvl2pPr algn="l" rtl="0" fontAlgn="base">
        <a:spcBef>
          <a:spcPct val="0"/>
        </a:spcBef>
        <a:spcAft>
          <a:spcPct val="0"/>
        </a:spcAft>
        <a:tabLst>
          <a:tab pos="2987278" algn="l"/>
        </a:tabLst>
        <a:defRPr kumimoji="1" sz="2600">
          <a:solidFill>
            <a:schemeClr val="tx2"/>
          </a:solidFill>
          <a:latin typeface="Arial" charset="0"/>
          <a:ea typeface="ＭＳ Ｐゴシック" pitchFamily="50" charset="-128"/>
        </a:defRPr>
      </a:lvl2pPr>
      <a:lvl3pPr algn="l" rtl="0" fontAlgn="base">
        <a:spcBef>
          <a:spcPct val="0"/>
        </a:spcBef>
        <a:spcAft>
          <a:spcPct val="0"/>
        </a:spcAft>
        <a:tabLst>
          <a:tab pos="2987278" algn="l"/>
        </a:tabLst>
        <a:defRPr kumimoji="1" sz="2600">
          <a:solidFill>
            <a:schemeClr val="tx2"/>
          </a:solidFill>
          <a:latin typeface="Arial" charset="0"/>
          <a:ea typeface="ＭＳ Ｐゴシック" pitchFamily="50" charset="-128"/>
        </a:defRPr>
      </a:lvl3pPr>
      <a:lvl4pPr algn="l" rtl="0" fontAlgn="base">
        <a:spcBef>
          <a:spcPct val="0"/>
        </a:spcBef>
        <a:spcAft>
          <a:spcPct val="0"/>
        </a:spcAft>
        <a:tabLst>
          <a:tab pos="2987278" algn="l"/>
        </a:tabLst>
        <a:defRPr kumimoji="1" sz="2600">
          <a:solidFill>
            <a:schemeClr val="tx2"/>
          </a:solidFill>
          <a:latin typeface="Arial" charset="0"/>
          <a:ea typeface="ＭＳ Ｐゴシック" pitchFamily="50" charset="-128"/>
        </a:defRPr>
      </a:lvl4pPr>
      <a:lvl5pPr algn="l" rtl="0" fontAlgn="base">
        <a:spcBef>
          <a:spcPct val="0"/>
        </a:spcBef>
        <a:spcAft>
          <a:spcPct val="0"/>
        </a:spcAft>
        <a:tabLst>
          <a:tab pos="2987278" algn="l"/>
        </a:tabLst>
        <a:defRPr kumimoji="1" sz="2600">
          <a:solidFill>
            <a:schemeClr val="tx2"/>
          </a:solidFill>
          <a:latin typeface="Arial" charset="0"/>
          <a:ea typeface="ＭＳ Ｐゴシック" pitchFamily="50" charset="-128"/>
        </a:defRPr>
      </a:lvl5pPr>
      <a:lvl6pPr marL="371475" algn="l" rtl="0" fontAlgn="base">
        <a:spcBef>
          <a:spcPct val="0"/>
        </a:spcBef>
        <a:spcAft>
          <a:spcPct val="0"/>
        </a:spcAft>
        <a:tabLst>
          <a:tab pos="2987278" algn="l"/>
        </a:tabLst>
        <a:defRPr kumimoji="1" sz="2600">
          <a:solidFill>
            <a:schemeClr val="tx2"/>
          </a:solidFill>
          <a:latin typeface="Arial" charset="0"/>
          <a:ea typeface="ＭＳ Ｐゴシック" pitchFamily="50" charset="-128"/>
        </a:defRPr>
      </a:lvl6pPr>
      <a:lvl7pPr marL="742950" algn="l" rtl="0" fontAlgn="base">
        <a:spcBef>
          <a:spcPct val="0"/>
        </a:spcBef>
        <a:spcAft>
          <a:spcPct val="0"/>
        </a:spcAft>
        <a:tabLst>
          <a:tab pos="2987278" algn="l"/>
        </a:tabLst>
        <a:defRPr kumimoji="1" sz="2600">
          <a:solidFill>
            <a:schemeClr val="tx2"/>
          </a:solidFill>
          <a:latin typeface="Arial" charset="0"/>
          <a:ea typeface="ＭＳ Ｐゴシック" pitchFamily="50" charset="-128"/>
        </a:defRPr>
      </a:lvl7pPr>
      <a:lvl8pPr marL="1114425" algn="l" rtl="0" fontAlgn="base">
        <a:spcBef>
          <a:spcPct val="0"/>
        </a:spcBef>
        <a:spcAft>
          <a:spcPct val="0"/>
        </a:spcAft>
        <a:tabLst>
          <a:tab pos="2987278" algn="l"/>
        </a:tabLst>
        <a:defRPr kumimoji="1" sz="2600">
          <a:solidFill>
            <a:schemeClr val="tx2"/>
          </a:solidFill>
          <a:latin typeface="Arial" charset="0"/>
          <a:ea typeface="ＭＳ Ｐゴシック" pitchFamily="50" charset="-128"/>
        </a:defRPr>
      </a:lvl8pPr>
      <a:lvl9pPr marL="1485900" algn="l" rtl="0" fontAlgn="base">
        <a:spcBef>
          <a:spcPct val="0"/>
        </a:spcBef>
        <a:spcAft>
          <a:spcPct val="0"/>
        </a:spcAft>
        <a:tabLst>
          <a:tab pos="2987278" algn="l"/>
        </a:tabLst>
        <a:defRPr kumimoji="1" sz="2600">
          <a:solidFill>
            <a:schemeClr val="tx2"/>
          </a:solidFill>
          <a:latin typeface="Arial" charset="0"/>
          <a:ea typeface="ＭＳ Ｐゴシック" pitchFamily="50" charset="-128"/>
        </a:defRPr>
      </a:lvl9pPr>
    </p:titleStyle>
    <p:bodyStyle>
      <a:lvl1pPr marL="236042" indent="-236042" algn="l" defTabSz="371475" rtl="0" fontAlgn="base">
        <a:lnSpc>
          <a:spcPct val="95000"/>
        </a:lnSpc>
        <a:spcBef>
          <a:spcPct val="20000"/>
        </a:spcBef>
        <a:spcAft>
          <a:spcPct val="10000"/>
        </a:spcAft>
        <a:buClr>
          <a:srgbClr val="A30B1A"/>
        </a:buClr>
        <a:buFont typeface="Wingdings" pitchFamily="2" charset="2"/>
        <a:buChar char="n"/>
        <a:defRPr kumimoji="1" sz="1463">
          <a:solidFill>
            <a:srgbClr val="000000"/>
          </a:solidFill>
          <a:latin typeface="Fujitsu Sans" panose="020B0404060202020204" pitchFamily="34" charset="0"/>
          <a:ea typeface="+mn-ea"/>
          <a:cs typeface="+mn-cs"/>
        </a:defRPr>
      </a:lvl1pPr>
      <a:lvl2pPr marL="472083" indent="-197347" algn="l" defTabSz="371475" rtl="0" fontAlgn="base">
        <a:lnSpc>
          <a:spcPct val="95000"/>
        </a:lnSpc>
        <a:spcBef>
          <a:spcPct val="20000"/>
        </a:spcBef>
        <a:spcAft>
          <a:spcPct val="10000"/>
        </a:spcAft>
        <a:buClr>
          <a:srgbClr val="87867E"/>
        </a:buClr>
        <a:buFont typeface="Wingdings" pitchFamily="2" charset="2"/>
        <a:buChar char="n"/>
        <a:defRPr kumimoji="1" sz="1300">
          <a:solidFill>
            <a:srgbClr val="000000"/>
          </a:solidFill>
          <a:latin typeface="Fujitsu Sans" panose="020B0404060202020204" pitchFamily="34" charset="0"/>
          <a:ea typeface="+mn-ea"/>
          <a:cs typeface="+mn-cs"/>
        </a:defRPr>
      </a:lvl2pPr>
      <a:lvl3pPr marL="646212" indent="-112217" algn="l" defTabSz="371475" rtl="0" fontAlgn="base">
        <a:lnSpc>
          <a:spcPct val="95000"/>
        </a:lnSpc>
        <a:spcBef>
          <a:spcPct val="20000"/>
        </a:spcBef>
        <a:spcAft>
          <a:spcPct val="10000"/>
        </a:spcAft>
        <a:buClr>
          <a:srgbClr val="87867E"/>
        </a:buClr>
        <a:buSzPct val="100000"/>
        <a:buChar char="•"/>
        <a:defRPr kumimoji="1" sz="1138">
          <a:solidFill>
            <a:srgbClr val="000000"/>
          </a:solidFill>
          <a:latin typeface="Fujitsu Sans" panose="020B0404060202020204" pitchFamily="34" charset="0"/>
          <a:ea typeface="+mn-ea"/>
          <a:cs typeface="+mn-cs"/>
        </a:defRPr>
      </a:lvl3pPr>
      <a:lvl4pPr marL="824211" indent="-109637" algn="l" defTabSz="371475" rtl="0" fontAlgn="base">
        <a:lnSpc>
          <a:spcPct val="95000"/>
        </a:lnSpc>
        <a:spcBef>
          <a:spcPct val="20000"/>
        </a:spcBef>
        <a:spcAft>
          <a:spcPct val="10000"/>
        </a:spcAft>
        <a:buClr>
          <a:srgbClr val="87867E"/>
        </a:buClr>
        <a:buSzPct val="100000"/>
        <a:buChar char="•"/>
        <a:defRPr kumimoji="1" sz="1138">
          <a:solidFill>
            <a:srgbClr val="000000"/>
          </a:solidFill>
          <a:latin typeface="Fujitsu Sans" panose="020B0404060202020204" pitchFamily="34" charset="0"/>
          <a:ea typeface="+mn-ea"/>
          <a:cs typeface="+mn-cs"/>
        </a:defRPr>
      </a:lvl4pPr>
      <a:lvl5pPr marL="1872853" indent="296664" algn="l" defTabSz="371475" rtl="0" fontAlgn="base">
        <a:spcBef>
          <a:spcPct val="0"/>
        </a:spcBef>
        <a:spcAft>
          <a:spcPct val="0"/>
        </a:spcAft>
        <a:buBlip>
          <a:blip r:embed="rId9"/>
        </a:buBlip>
        <a:defRPr kumimoji="1" sz="1625">
          <a:solidFill>
            <a:srgbClr val="000000"/>
          </a:solidFill>
          <a:latin typeface="+mn-lt"/>
          <a:ea typeface="+mn-ea"/>
          <a:cs typeface="+mn-cs"/>
        </a:defRPr>
      </a:lvl5pPr>
      <a:lvl6pPr marL="2244328" indent="296664" algn="l" defTabSz="371475" rtl="0" fontAlgn="base">
        <a:spcBef>
          <a:spcPct val="0"/>
        </a:spcBef>
        <a:spcAft>
          <a:spcPct val="0"/>
        </a:spcAft>
        <a:buBlip>
          <a:blip r:embed="rId9"/>
        </a:buBlip>
        <a:defRPr kumimoji="1" sz="1625">
          <a:solidFill>
            <a:srgbClr val="000000"/>
          </a:solidFill>
          <a:latin typeface="+mn-lt"/>
          <a:ea typeface="+mn-ea"/>
          <a:cs typeface="+mn-cs"/>
        </a:defRPr>
      </a:lvl6pPr>
      <a:lvl7pPr marL="2615803" indent="296664" algn="l" defTabSz="371475" rtl="0" fontAlgn="base">
        <a:spcBef>
          <a:spcPct val="0"/>
        </a:spcBef>
        <a:spcAft>
          <a:spcPct val="0"/>
        </a:spcAft>
        <a:buBlip>
          <a:blip r:embed="rId9"/>
        </a:buBlip>
        <a:defRPr kumimoji="1" sz="1625">
          <a:solidFill>
            <a:srgbClr val="000000"/>
          </a:solidFill>
          <a:latin typeface="+mn-lt"/>
          <a:ea typeface="+mn-ea"/>
          <a:cs typeface="+mn-cs"/>
        </a:defRPr>
      </a:lvl7pPr>
      <a:lvl8pPr marL="2987278" indent="296664" algn="l" defTabSz="371475" rtl="0" fontAlgn="base">
        <a:spcBef>
          <a:spcPct val="0"/>
        </a:spcBef>
        <a:spcAft>
          <a:spcPct val="0"/>
        </a:spcAft>
        <a:buBlip>
          <a:blip r:embed="rId9"/>
        </a:buBlip>
        <a:defRPr kumimoji="1" sz="1625">
          <a:solidFill>
            <a:srgbClr val="000000"/>
          </a:solidFill>
          <a:latin typeface="+mn-lt"/>
          <a:ea typeface="+mn-ea"/>
          <a:cs typeface="+mn-cs"/>
        </a:defRPr>
      </a:lvl8pPr>
      <a:lvl9pPr marL="3358753" indent="296664" algn="l" defTabSz="371475" rtl="0" fontAlgn="base">
        <a:spcBef>
          <a:spcPct val="0"/>
        </a:spcBef>
        <a:spcAft>
          <a:spcPct val="0"/>
        </a:spcAft>
        <a:buBlip>
          <a:blip r:embed="rId9"/>
        </a:buBlip>
        <a:defRPr kumimoji="1" sz="1625">
          <a:solidFill>
            <a:srgbClr val="000000"/>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1646627" name="Group 35"/>
          <p:cNvGrpSpPr>
            <a:grpSpLocks noChangeAspect="1"/>
          </p:cNvGrpSpPr>
          <p:nvPr/>
        </p:nvGrpSpPr>
        <p:grpSpPr bwMode="auto">
          <a:xfrm>
            <a:off x="8432800" y="276225"/>
            <a:ext cx="1176338" cy="657225"/>
            <a:chOff x="4969" y="50"/>
            <a:chExt cx="741" cy="414"/>
          </a:xfrm>
        </p:grpSpPr>
        <p:sp>
          <p:nvSpPr>
            <p:cNvPr id="1646628" name="AutoShape 36"/>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46629" name="Freeform 37"/>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6630" name="Freeform 38"/>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6631" name="Freeform 39"/>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6632" name="Freeform 40"/>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6633" name="Freeform 41"/>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6634" name="Freeform 42"/>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6635" name="Freeform 43"/>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46636" name="Freeform 44"/>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1646594" name="Rectangle 2"/>
          <p:cNvSpPr>
            <a:spLocks noGrp="1" noChangeArrowheads="1"/>
          </p:cNvSpPr>
          <p:nvPr>
            <p:ph type="body" idx="1"/>
          </p:nvPr>
        </p:nvSpPr>
        <p:spPr bwMode="gray">
          <a:xfrm>
            <a:off x="320675" y="896938"/>
            <a:ext cx="9259888" cy="530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p>
            <a:pPr lvl="0"/>
            <a:r>
              <a:rPr lang="en-US" altLang="ja-JP" dirty="0"/>
              <a:t>Headline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p>
          <a:p>
            <a:pPr lvl="1"/>
            <a:r>
              <a:rPr lang="en-US" altLang="ja-JP" dirty="0"/>
              <a:t>Text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endParaRPr lang="en-US" altLang="ja-JP" dirty="0"/>
          </a:p>
          <a:p>
            <a:pPr lvl="2"/>
            <a:r>
              <a:rPr lang="en-US" altLang="ja-JP" dirty="0"/>
              <a:t>1st subhead 1st subhead 1st subhead 1st subhead 1st subhead 1st subhead 1st subhead 1st subhead 1st subhead 1st subhead 1st subhead 1st subhead 1st subhead 1st subhead 1st subhead 1st subhead 1st subhead 1st subhead 1st subhead 1st subhead </a:t>
            </a:r>
          </a:p>
          <a:p>
            <a:pPr lvl="3"/>
            <a:r>
              <a:rPr lang="en-US" altLang="ja-JP" dirty="0"/>
              <a:t>Text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endParaRPr lang="en-US" altLang="ja-JP" dirty="0"/>
          </a:p>
          <a:p>
            <a:pPr lvl="4"/>
            <a:r>
              <a:rPr lang="en-US" altLang="ja-JP" dirty="0"/>
              <a:t>2nd subhead 2nd subhead 2nd subhead 2nd subhead 2nd subhead 2nd subhead 2nd subhead 2nd subhead 2nd subhead 2nd subhead 2nd subhead 2nd subhead 2nd subhead 2nd subhead </a:t>
            </a:r>
          </a:p>
        </p:txBody>
      </p:sp>
      <p:sp>
        <p:nvSpPr>
          <p:cNvPr id="1646596" name="Line 4"/>
          <p:cNvSpPr>
            <a:spLocks noChangeShapeType="1"/>
          </p:cNvSpPr>
          <p:nvPr/>
        </p:nvSpPr>
        <p:spPr bwMode="gray">
          <a:xfrm>
            <a:off x="379413" y="6315075"/>
            <a:ext cx="9142412"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46597" name="Line 5"/>
          <p:cNvSpPr>
            <a:spLocks noChangeShapeType="1"/>
          </p:cNvSpPr>
          <p:nvPr/>
        </p:nvSpPr>
        <p:spPr bwMode="gray">
          <a:xfrm>
            <a:off x="379413" y="830263"/>
            <a:ext cx="9142412" cy="0"/>
          </a:xfrm>
          <a:prstGeom prst="line">
            <a:avLst/>
          </a:prstGeom>
          <a:noFill/>
          <a:ln w="1905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1646599" name="AutoShape 7"/>
          <p:cNvSpPr>
            <a:spLocks noChangeArrowheads="1"/>
          </p:cNvSpPr>
          <p:nvPr/>
        </p:nvSpPr>
        <p:spPr bwMode="gray">
          <a:xfrm>
            <a:off x="4924425" y="0"/>
            <a:ext cx="57150" cy="44450"/>
          </a:xfrm>
          <a:prstGeom prst="triangle">
            <a:avLst>
              <a:gd name="adj" fmla="val 50000"/>
            </a:avLst>
          </a:prstGeom>
          <a:solidFill>
            <a:srgbClr val="C0C0C0"/>
          </a:solidFill>
          <a:ln>
            <a:noFill/>
          </a:ln>
          <a:effectLst/>
          <a:extLst>
            <a:ext uri="{91240B29-F687-4F45-9708-019B960494DF}">
              <a14:hiddenLine xmlns:a14="http://schemas.microsoft.com/office/drawing/2010/main" w="9525" algn="ctr">
                <a:solidFill>
                  <a:srgbClr val="595959"/>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lIns="91428" tIns="45714" rIns="91428" bIns="45714" anchor="ctr"/>
          <a:lstStyle>
            <a:lvl1pPr algn="l" defTabSz="912813" fontAlgn="base">
              <a:defRPr kumimoji="1" sz="2400">
                <a:solidFill>
                  <a:schemeClr val="tx1"/>
                </a:solidFill>
                <a:latin typeface="Arial" charset="0"/>
                <a:ea typeface="ＭＳ Ｐゴシック" pitchFamily="50" charset="-128"/>
              </a:defRPr>
            </a:lvl1pPr>
            <a:lvl2pPr algn="l" defTabSz="912813" fontAlgn="base">
              <a:defRPr kumimoji="1" sz="2400">
                <a:solidFill>
                  <a:schemeClr val="tx1"/>
                </a:solidFill>
                <a:latin typeface="Arial" charset="0"/>
                <a:ea typeface="ＭＳ Ｐゴシック" pitchFamily="50" charset="-128"/>
              </a:defRPr>
            </a:lvl2pPr>
            <a:lvl3pPr marL="912813" algn="l" defTabSz="912813" fontAlgn="base">
              <a:defRPr kumimoji="1" sz="2400">
                <a:solidFill>
                  <a:schemeClr val="tx1"/>
                </a:solidFill>
                <a:latin typeface="Arial" charset="0"/>
                <a:ea typeface="ＭＳ Ｐゴシック" pitchFamily="50" charset="-128"/>
              </a:defRPr>
            </a:lvl3pPr>
            <a:lvl4pPr algn="l" defTabSz="912813" fontAlgn="base">
              <a:defRPr kumimoji="1" sz="2400">
                <a:solidFill>
                  <a:schemeClr val="tx1"/>
                </a:solidFill>
                <a:latin typeface="Arial" charset="0"/>
                <a:ea typeface="ＭＳ Ｐゴシック" pitchFamily="50" charset="-128"/>
              </a:defRPr>
            </a:lvl4pPr>
            <a:lvl5pPr algn="l" defTabSz="912813" fontAlgn="base">
              <a:defRPr kumimoji="1" sz="2400">
                <a:solidFill>
                  <a:schemeClr val="tx1"/>
                </a:solidFill>
                <a:latin typeface="Arial" charset="0"/>
                <a:ea typeface="ＭＳ Ｐゴシック" pitchFamily="50" charset="-128"/>
              </a:defRPr>
            </a:lvl5pPr>
            <a:lvl6pPr defTabSz="912813" fontAlgn="base">
              <a:spcBef>
                <a:spcPct val="0"/>
              </a:spcBef>
              <a:spcAft>
                <a:spcPct val="0"/>
              </a:spcAft>
              <a:defRPr kumimoji="1" sz="2400">
                <a:solidFill>
                  <a:schemeClr val="tx1"/>
                </a:solidFill>
                <a:latin typeface="Arial" charset="0"/>
                <a:ea typeface="ＭＳ Ｐゴシック" pitchFamily="50" charset="-128"/>
              </a:defRPr>
            </a:lvl6pPr>
            <a:lvl7pPr defTabSz="912813" fontAlgn="base">
              <a:spcBef>
                <a:spcPct val="0"/>
              </a:spcBef>
              <a:spcAft>
                <a:spcPct val="0"/>
              </a:spcAft>
              <a:defRPr kumimoji="1" sz="2400">
                <a:solidFill>
                  <a:schemeClr val="tx1"/>
                </a:solidFill>
                <a:latin typeface="Arial" charset="0"/>
                <a:ea typeface="ＭＳ Ｐゴシック" pitchFamily="50" charset="-128"/>
              </a:defRPr>
            </a:lvl7pPr>
            <a:lvl8pPr defTabSz="912813" fontAlgn="base">
              <a:spcBef>
                <a:spcPct val="0"/>
              </a:spcBef>
              <a:spcAft>
                <a:spcPct val="0"/>
              </a:spcAft>
              <a:defRPr kumimoji="1" sz="2400">
                <a:solidFill>
                  <a:schemeClr val="tx1"/>
                </a:solidFill>
                <a:latin typeface="Arial" charset="0"/>
                <a:ea typeface="ＭＳ Ｐゴシック" pitchFamily="50" charset="-128"/>
              </a:defRPr>
            </a:lvl8pPr>
            <a:lvl9pPr defTabSz="912813" fontAlgn="base">
              <a:spcBef>
                <a:spcPct val="0"/>
              </a:spcBef>
              <a:spcAft>
                <a:spcPct val="0"/>
              </a:spcAft>
              <a:defRPr kumimoji="1" sz="2400">
                <a:solidFill>
                  <a:schemeClr val="tx1"/>
                </a:solidFill>
                <a:latin typeface="Arial" charset="0"/>
                <a:ea typeface="ＭＳ Ｐゴシック" pitchFamily="50" charset="-128"/>
              </a:defRPr>
            </a:lvl9pPr>
          </a:lstStyle>
          <a:p>
            <a:pPr algn="ctr" fontAlgn="ctr"/>
            <a:endParaRPr lang="en-GB" altLang="ja-JP" sz="1000" dirty="0">
              <a:latin typeface="ＭＳ Ｐゴシック" pitchFamily="50" charset="-128"/>
            </a:endParaRPr>
          </a:p>
        </p:txBody>
      </p:sp>
      <p:sp>
        <p:nvSpPr>
          <p:cNvPr id="1646600" name="Rectangle 8"/>
          <p:cNvSpPr>
            <a:spLocks noGrp="1" noChangeArrowheads="1"/>
          </p:cNvSpPr>
          <p:nvPr>
            <p:ph type="title"/>
          </p:nvPr>
        </p:nvSpPr>
        <p:spPr bwMode="gray">
          <a:xfrm>
            <a:off x="296863" y="371475"/>
            <a:ext cx="8383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ctr" anchorCtr="0" compatLnSpc="1">
            <a:prstTxWarp prst="textNoShape">
              <a:avLst/>
            </a:prstTxWarp>
          </a:bodyPr>
          <a:lstStyle/>
          <a:p>
            <a:pPr lvl="0"/>
            <a:r>
              <a:rPr lang="en-US" altLang="ja-JP" dirty="0"/>
              <a:t>Master title</a:t>
            </a:r>
            <a:endParaRPr lang="ja-JP" altLang="en-US" dirty="0"/>
          </a:p>
        </p:txBody>
      </p:sp>
      <p:sp>
        <p:nvSpPr>
          <p:cNvPr id="1646614" name="Rectangle 22"/>
          <p:cNvSpPr>
            <a:spLocks noGrp="1" noChangeArrowheads="1"/>
          </p:cNvSpPr>
          <p:nvPr>
            <p:ph type="sldNum" sz="quarter" idx="4"/>
          </p:nvPr>
        </p:nvSpPr>
        <p:spPr bwMode="gray">
          <a:xfrm>
            <a:off x="4681538" y="6389688"/>
            <a:ext cx="5397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958850">
              <a:defRPr sz="900">
                <a:solidFill>
                  <a:schemeClr val="tx1"/>
                </a:solidFill>
              </a:defRPr>
            </a:lvl1pPr>
          </a:lstStyle>
          <a:p>
            <a:fld id="{08DF107D-060D-43D3-997D-8A34C269D30F}" type="slidenum">
              <a:rPr lang="en-US" altLang="ja-JP"/>
              <a:pPr/>
              <a:t>‹#›</a:t>
            </a:fld>
            <a:endParaRPr lang="en-US" altLang="ja-JP" dirty="0"/>
          </a:p>
        </p:txBody>
      </p:sp>
      <p:sp>
        <p:nvSpPr>
          <p:cNvPr id="1646615" name="Rectangle 23"/>
          <p:cNvSpPr>
            <a:spLocks noGrp="1" noChangeArrowheads="1"/>
          </p:cNvSpPr>
          <p:nvPr>
            <p:ph type="ftr" sz="quarter" idx="3"/>
          </p:nvPr>
        </p:nvSpPr>
        <p:spPr bwMode="gray">
          <a:xfrm>
            <a:off x="5287963" y="6396038"/>
            <a:ext cx="4211637"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958850">
              <a:defRPr sz="800">
                <a:solidFill>
                  <a:schemeClr val="tx1"/>
                </a:solidFill>
              </a:defRPr>
            </a:lvl1pPr>
          </a:lstStyle>
          <a:p>
            <a:r>
              <a:rPr lang="en-US" altLang="ja-JP" dirty="0"/>
              <a:t>Copyright 6/18 FUJITSU LIMITED</a:t>
            </a:r>
          </a:p>
        </p:txBody>
      </p:sp>
      <p:sp>
        <p:nvSpPr>
          <p:cNvPr id="3" name="TextBox 2"/>
          <p:cNvSpPr txBox="1"/>
          <p:nvPr/>
        </p:nvSpPr>
        <p:spPr bwMode="gray">
          <a:xfrm>
            <a:off x="409575" y="6380163"/>
            <a:ext cx="2798763" cy="153888"/>
          </a:xfrm>
          <a:prstGeom prst="rect">
            <a:avLst/>
          </a:prstGeom>
          <a:noFill/>
        </p:spPr>
        <p:txBody>
          <a:bodyPr vert="horz" lIns="0" tIns="0" rIns="0" bIns="0" rtlCol="0">
            <a:spAutoFit/>
          </a:bodyPr>
          <a:lstStyle/>
          <a:p>
            <a:pPr algn="l"/>
            <a:r>
              <a:rPr lang="en-US" sz="1000" b="1" i="0" u="none" baseline="0" dirty="0">
                <a:solidFill>
                  <a:srgbClr val="000000"/>
                </a:solidFill>
                <a:latin typeface="Arial"/>
                <a:sym typeface="Arial"/>
              </a:rPr>
              <a:t>FUJITSU CONFIDENTIAL</a:t>
            </a:r>
          </a:p>
        </p:txBody>
      </p:sp>
    </p:spTree>
    <p:extLst>
      <p:ext uri="{BB962C8B-B14F-4D97-AF65-F5344CB8AC3E}">
        <p14:creationId xmlns:p14="http://schemas.microsoft.com/office/powerpoint/2010/main" val="2104335530"/>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Lst>
  <p:hf hdr="0"/>
  <p:txStyles>
    <p:titleStyle>
      <a:lvl1pPr algn="l" defTabSz="958850" rtl="0" fontAlgn="ctr">
        <a:spcBef>
          <a:spcPct val="0"/>
        </a:spcBef>
        <a:spcAft>
          <a:spcPct val="0"/>
        </a:spcAft>
        <a:defRPr kumimoji="1">
          <a:solidFill>
            <a:schemeClr val="tx1"/>
          </a:solidFill>
          <a:latin typeface="+mj-lt"/>
          <a:ea typeface="+mj-ea"/>
          <a:cs typeface="+mj-cs"/>
        </a:defRPr>
      </a:lvl1pPr>
      <a:lvl2pPr algn="l" defTabSz="958850" rtl="0" fontAlgn="ctr">
        <a:spcBef>
          <a:spcPct val="0"/>
        </a:spcBef>
        <a:spcAft>
          <a:spcPct val="0"/>
        </a:spcAft>
        <a:defRPr kumimoji="1">
          <a:solidFill>
            <a:schemeClr val="tx1"/>
          </a:solidFill>
          <a:latin typeface="Arial" charset="0"/>
          <a:ea typeface="ＭＳ Ｐゴシック" pitchFamily="50" charset="-128"/>
        </a:defRPr>
      </a:lvl2pPr>
      <a:lvl3pPr algn="l" defTabSz="958850" rtl="0" fontAlgn="ctr">
        <a:spcBef>
          <a:spcPct val="0"/>
        </a:spcBef>
        <a:spcAft>
          <a:spcPct val="0"/>
        </a:spcAft>
        <a:defRPr kumimoji="1">
          <a:solidFill>
            <a:schemeClr val="tx1"/>
          </a:solidFill>
          <a:latin typeface="Arial" charset="0"/>
          <a:ea typeface="ＭＳ Ｐゴシック" pitchFamily="50" charset="-128"/>
        </a:defRPr>
      </a:lvl3pPr>
      <a:lvl4pPr algn="l" defTabSz="958850" rtl="0" fontAlgn="ctr">
        <a:spcBef>
          <a:spcPct val="0"/>
        </a:spcBef>
        <a:spcAft>
          <a:spcPct val="0"/>
        </a:spcAft>
        <a:defRPr kumimoji="1">
          <a:solidFill>
            <a:schemeClr val="tx1"/>
          </a:solidFill>
          <a:latin typeface="Arial" charset="0"/>
          <a:ea typeface="ＭＳ Ｐゴシック" pitchFamily="50" charset="-128"/>
        </a:defRPr>
      </a:lvl4pPr>
      <a:lvl5pPr algn="l" defTabSz="958850" rtl="0" fontAlgn="ctr">
        <a:spcBef>
          <a:spcPct val="0"/>
        </a:spcBef>
        <a:spcAft>
          <a:spcPct val="0"/>
        </a:spcAft>
        <a:defRPr kumimoji="1">
          <a:solidFill>
            <a:schemeClr val="tx1"/>
          </a:solidFill>
          <a:latin typeface="Arial" charset="0"/>
          <a:ea typeface="ＭＳ Ｐゴシック" pitchFamily="50" charset="-128"/>
        </a:defRPr>
      </a:lvl5pPr>
      <a:lvl6pPr marL="457200" algn="l" defTabSz="958850" rtl="0" fontAlgn="ctr">
        <a:spcBef>
          <a:spcPct val="0"/>
        </a:spcBef>
        <a:spcAft>
          <a:spcPct val="0"/>
        </a:spcAft>
        <a:defRPr kumimoji="1">
          <a:solidFill>
            <a:schemeClr val="tx1"/>
          </a:solidFill>
          <a:latin typeface="Arial" charset="0"/>
          <a:ea typeface="ＭＳ Ｐゴシック" pitchFamily="50" charset="-128"/>
        </a:defRPr>
      </a:lvl6pPr>
      <a:lvl7pPr marL="914400" algn="l" defTabSz="958850" rtl="0" fontAlgn="ctr">
        <a:spcBef>
          <a:spcPct val="0"/>
        </a:spcBef>
        <a:spcAft>
          <a:spcPct val="0"/>
        </a:spcAft>
        <a:defRPr kumimoji="1">
          <a:solidFill>
            <a:schemeClr val="tx1"/>
          </a:solidFill>
          <a:latin typeface="Arial" charset="0"/>
          <a:ea typeface="ＭＳ Ｐゴシック" pitchFamily="50" charset="-128"/>
        </a:defRPr>
      </a:lvl7pPr>
      <a:lvl8pPr marL="1371600" algn="l" defTabSz="958850" rtl="0" fontAlgn="ctr">
        <a:spcBef>
          <a:spcPct val="0"/>
        </a:spcBef>
        <a:spcAft>
          <a:spcPct val="0"/>
        </a:spcAft>
        <a:defRPr kumimoji="1">
          <a:solidFill>
            <a:schemeClr val="tx1"/>
          </a:solidFill>
          <a:latin typeface="Arial" charset="0"/>
          <a:ea typeface="ＭＳ Ｐゴシック" pitchFamily="50" charset="-128"/>
        </a:defRPr>
      </a:lvl8pPr>
      <a:lvl9pPr marL="1828800" algn="l" defTabSz="958850" rtl="0" fontAlgn="ctr">
        <a:spcBef>
          <a:spcPct val="0"/>
        </a:spcBef>
        <a:spcAft>
          <a:spcPct val="0"/>
        </a:spcAft>
        <a:defRPr kumimoji="1">
          <a:solidFill>
            <a:schemeClr val="tx1"/>
          </a:solidFill>
          <a:latin typeface="Arial" charset="0"/>
          <a:ea typeface="ＭＳ Ｐゴシック" pitchFamily="50" charset="-128"/>
        </a:defRPr>
      </a:lvl9pPr>
    </p:titleStyle>
    <p:bodyStyle>
      <a:lvl1pPr marL="179388" indent="-179388" algn="l" defTabSz="958850" rtl="0" fontAlgn="ctr">
        <a:lnSpc>
          <a:spcPct val="110000"/>
        </a:lnSpc>
        <a:spcBef>
          <a:spcPct val="30000"/>
        </a:spcBef>
        <a:spcAft>
          <a:spcPct val="30000"/>
        </a:spcAft>
        <a:buClr>
          <a:srgbClr val="A30B1A"/>
        </a:buClr>
        <a:buFont typeface="Wingdings" pitchFamily="2" charset="2"/>
        <a:buChar char="n"/>
        <a:defRPr kumimoji="1" sz="1400">
          <a:solidFill>
            <a:schemeClr val="tx1"/>
          </a:solidFill>
          <a:latin typeface="+mn-lt"/>
          <a:ea typeface="+mn-ea"/>
          <a:cs typeface="+mn-cs"/>
        </a:defRPr>
      </a:lvl1pPr>
      <a:lvl2pPr marL="190500" algn="l" defTabSz="958850" rtl="0" fontAlgn="ctr">
        <a:lnSpc>
          <a:spcPct val="110000"/>
        </a:lnSpc>
        <a:spcBef>
          <a:spcPct val="10000"/>
        </a:spcBef>
        <a:spcAft>
          <a:spcPct val="10000"/>
        </a:spcAft>
        <a:buClr>
          <a:srgbClr val="969696"/>
        </a:buClr>
        <a:buSzPct val="80000"/>
        <a:buFont typeface="Wingdings" pitchFamily="2" charset="2"/>
        <a:defRPr kumimoji="1" sz="1200">
          <a:solidFill>
            <a:schemeClr val="tx1"/>
          </a:solidFill>
          <a:latin typeface="+mn-lt"/>
          <a:ea typeface="+mn-ea"/>
        </a:defRPr>
      </a:lvl2pPr>
      <a:lvl3pPr marL="384175" indent="-179388" algn="l" defTabSz="958850" rtl="0" fontAlgn="ctr">
        <a:lnSpc>
          <a:spcPct val="110000"/>
        </a:lnSpc>
        <a:spcBef>
          <a:spcPct val="10000"/>
        </a:spcBef>
        <a:spcAft>
          <a:spcPct val="10000"/>
        </a:spcAft>
        <a:buClr>
          <a:srgbClr val="87867E"/>
        </a:buClr>
        <a:buFont typeface="Wingdings" pitchFamily="2" charset="2"/>
        <a:buChar char="n"/>
        <a:defRPr kumimoji="1" sz="1200">
          <a:solidFill>
            <a:schemeClr val="tx1"/>
          </a:solidFill>
          <a:latin typeface="+mn-lt"/>
          <a:ea typeface="+mn-ea"/>
        </a:defRPr>
      </a:lvl3pPr>
      <a:lvl4pPr marL="393700" algn="l" defTabSz="958850" rtl="0" fontAlgn="ctr">
        <a:lnSpc>
          <a:spcPct val="110000"/>
        </a:lnSpc>
        <a:spcBef>
          <a:spcPct val="10000"/>
        </a:spcBef>
        <a:spcAft>
          <a:spcPct val="10000"/>
        </a:spcAft>
        <a:buClr>
          <a:schemeClr val="tx1"/>
        </a:buClr>
        <a:defRPr kumimoji="1" sz="1200">
          <a:solidFill>
            <a:schemeClr val="tx1"/>
          </a:solidFill>
          <a:latin typeface="+mn-lt"/>
          <a:ea typeface="+mn-ea"/>
        </a:defRPr>
      </a:lvl4pPr>
      <a:lvl5pPr marL="5334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5pPr>
      <a:lvl6pPr marL="9906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6pPr>
      <a:lvl7pPr marL="14478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2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54.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4.xml"/><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4.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4294967295"/>
          </p:nvPr>
        </p:nvSpPr>
        <p:spPr>
          <a:xfrm>
            <a:off x="5346833" y="6653213"/>
            <a:ext cx="4357952" cy="201612"/>
          </a:xfrm>
          <a:prstGeom prst="rect">
            <a:avLst/>
          </a:prstGeom>
        </p:spPr>
        <p:txBody>
          <a:bodyPr/>
          <a:lstStyle/>
          <a:p>
            <a:pPr>
              <a:defRPr/>
            </a:pPr>
            <a:r>
              <a:rPr lang="de-DE" altLang="ja-JP" dirty="0">
                <a:solidFill>
                  <a:srgbClr val="000000"/>
                </a:solidFill>
              </a:rPr>
              <a:t>Copyright 2016 FUJITSU LIMITED</a:t>
            </a:r>
          </a:p>
        </p:txBody>
      </p:sp>
      <p:sp>
        <p:nvSpPr>
          <p:cNvPr id="8" name="サブタイトル 4"/>
          <p:cNvSpPr>
            <a:spLocks noGrp="1"/>
          </p:cNvSpPr>
          <p:nvPr>
            <p:ph type="subTitle" sz="quarter" idx="1"/>
          </p:nvPr>
        </p:nvSpPr>
        <p:spPr>
          <a:xfrm>
            <a:off x="278010" y="4869160"/>
            <a:ext cx="7953994" cy="792089"/>
          </a:xfrm>
        </p:spPr>
        <p:txBody>
          <a:bodyPr anchor="t"/>
          <a:lstStyle/>
          <a:p>
            <a:endParaRPr lang="en-US" altLang="ja-JP" sz="2000" dirty="0">
              <a:latin typeface="Fujitsu Sans" panose="020B0404060202020204" pitchFamily="34" charset="0"/>
              <a:ea typeface="Meiryo UI" panose="020B0604030504040204" pitchFamily="50" charset="-128"/>
              <a:cs typeface="Meiryo UI" panose="020B0604030504040204" pitchFamily="50" charset="-128"/>
            </a:endParaRPr>
          </a:p>
          <a:p>
            <a:r>
              <a:rPr lang="ja-JP" altLang="en-US" sz="20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SEP 2018</a:t>
            </a:r>
            <a:endParaRPr kumimoji="1" lang="en-US" altLang="ja-JP" sz="2000" dirty="0">
              <a:latin typeface="Fujitsu Sans" panose="020B0404060202020204" pitchFamily="34" charset="0"/>
              <a:ea typeface="Meiryo UI" panose="020B0604030504040204" pitchFamily="50" charset="-128"/>
              <a:cs typeface="Meiryo UI" panose="020B0604030504040204" pitchFamily="50" charset="-128"/>
            </a:endParaRPr>
          </a:p>
          <a:p>
            <a:r>
              <a:rPr kumimoji="1" lang="ja-JP" altLang="en-US" sz="20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000" dirty="0">
                <a:latin typeface="Fujitsu Sans" panose="020B0404060202020204" pitchFamily="34" charset="0"/>
                <a:ea typeface="Meiryo UI" panose="020B0604030504040204" pitchFamily="50" charset="-128"/>
                <a:cs typeface="Meiryo UI" panose="020B0604030504040204" pitchFamily="50" charset="-128"/>
              </a:rPr>
              <a:t>Fujitsu (Thailand) Co., Ltd.</a:t>
            </a:r>
          </a:p>
        </p:txBody>
      </p:sp>
      <p:sp>
        <p:nvSpPr>
          <p:cNvPr id="7" name="Title 2"/>
          <p:cNvSpPr>
            <a:spLocks noGrp="1"/>
          </p:cNvSpPr>
          <p:nvPr>
            <p:ph type="ctrTitle"/>
          </p:nvPr>
        </p:nvSpPr>
        <p:spPr>
          <a:xfrm>
            <a:off x="323850" y="404813"/>
            <a:ext cx="8445574" cy="3694112"/>
          </a:xfrm>
        </p:spPr>
        <p:txBody>
          <a:bodyPr/>
          <a:lstStyle/>
          <a:p>
            <a:r>
              <a:rPr lang="en-US" dirty="0" smtClean="0">
                <a:latin typeface="Fujitsu Sans" panose="020B0404060202020204" pitchFamily="34" charset="0"/>
              </a:rPr>
              <a:t>DADOCK</a:t>
            </a:r>
            <a:br>
              <a:rPr lang="en-US" dirty="0" smtClean="0">
                <a:latin typeface="Fujitsu Sans" panose="020B0404060202020204" pitchFamily="34" charset="0"/>
              </a:rPr>
            </a:br>
            <a:r>
              <a:rPr lang="en-US" dirty="0" smtClean="0">
                <a:latin typeface="Fujitsu Sans" panose="020B0404060202020204" pitchFamily="34" charset="0"/>
              </a:rPr>
              <a:t>Knowledge Sharing</a:t>
            </a:r>
            <a:br>
              <a:rPr lang="en-US" dirty="0" smtClean="0">
                <a:latin typeface="Fujitsu Sans" panose="020B0404060202020204" pitchFamily="34" charset="0"/>
              </a:rPr>
            </a:br>
            <a:r>
              <a:rPr lang="en-US" dirty="0">
                <a:latin typeface="Fujitsu Sans" panose="020B0404060202020204" pitchFamily="34" charset="0"/>
              </a:rPr>
              <a:t/>
            </a:r>
            <a:br>
              <a:rPr lang="en-US" dirty="0">
                <a:latin typeface="Fujitsu Sans" panose="020B0404060202020204" pitchFamily="34" charset="0"/>
              </a:rPr>
            </a:br>
            <a:r>
              <a:rPr lang="en-US" dirty="0" smtClean="0">
                <a:latin typeface="Fujitsu Sans" panose="020B0404060202020204" pitchFamily="34" charset="0"/>
              </a:rPr>
              <a:t/>
            </a:r>
            <a:br>
              <a:rPr lang="en-US" dirty="0" smtClean="0">
                <a:latin typeface="Fujitsu Sans" panose="020B0404060202020204" pitchFamily="34" charset="0"/>
              </a:rPr>
            </a:br>
            <a:endParaRPr lang="en-US" sz="3600" dirty="0">
              <a:latin typeface="Fujitsu Sans" panose="020B0404060202020204" pitchFamily="34" charset="0"/>
            </a:endParaRPr>
          </a:p>
        </p:txBody>
      </p:sp>
    </p:spTree>
    <p:extLst>
      <p:ext uri="{BB962C8B-B14F-4D97-AF65-F5344CB8AC3E}">
        <p14:creationId xmlns:p14="http://schemas.microsoft.com/office/powerpoint/2010/main" val="29227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DADOCK Component</a:t>
            </a:r>
            <a:endParaRPr lang="en-US" dirty="0"/>
          </a:p>
        </p:txBody>
      </p:sp>
      <p:sp>
        <p:nvSpPr>
          <p:cNvPr id="4" name="Slide Number Placeholder 3"/>
          <p:cNvSpPr>
            <a:spLocks noGrp="1"/>
          </p:cNvSpPr>
          <p:nvPr>
            <p:ph type="sldNum" sz="quarter" idx="10"/>
          </p:nvPr>
        </p:nvSpPr>
        <p:spPr/>
        <p:txBody>
          <a:bodyPr/>
          <a:lstStyle/>
          <a:p>
            <a:fld id="{C2171CF3-814F-40AE-96B7-B6553CDCF47E}" type="slidenum">
              <a:rPr lang="en-US" altLang="ja-JP" smtClean="0"/>
              <a:pPr/>
              <a:t>9</a:t>
            </a:fld>
            <a:endParaRPr lang="en-US" altLang="ja-JP" dirty="0"/>
          </a:p>
        </p:txBody>
      </p:sp>
      <p:sp>
        <p:nvSpPr>
          <p:cNvPr id="5" name="Footer Placeholder 4"/>
          <p:cNvSpPr>
            <a:spLocks noGrp="1"/>
          </p:cNvSpPr>
          <p:nvPr>
            <p:ph type="ftr" sz="quarter" idx="11"/>
          </p:nvPr>
        </p:nvSpPr>
        <p:spPr/>
        <p:txBody>
          <a:bodyPr/>
          <a:lstStyle/>
          <a:p>
            <a:r>
              <a:rPr lang="en-US" altLang="ja-JP" smtClean="0"/>
              <a:t>Copyright 6/18 FUJITSU LIMITED</a:t>
            </a:r>
            <a:endParaRPr lang="en-US" altLang="ja-JP" dirty="0"/>
          </a:p>
        </p:txBody>
      </p:sp>
      <p:sp>
        <p:nvSpPr>
          <p:cNvPr id="7" name="Rectangle 6"/>
          <p:cNvSpPr/>
          <p:nvPr/>
        </p:nvSpPr>
        <p:spPr bwMode="gray">
          <a:xfrm>
            <a:off x="2792760" y="2564904"/>
            <a:ext cx="2952328" cy="2304256"/>
          </a:xfrm>
          <a:prstGeom prst="rect">
            <a:avLst/>
          </a:prstGeom>
          <a:no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9" name="Rectangle 8"/>
          <p:cNvSpPr/>
          <p:nvPr/>
        </p:nvSpPr>
        <p:spPr bwMode="gray">
          <a:xfrm>
            <a:off x="6969224" y="1916832"/>
            <a:ext cx="1872208" cy="1656184"/>
          </a:xfrm>
          <a:prstGeom prst="rect">
            <a:avLst/>
          </a:prstGeom>
          <a:no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11" name="Rectangle 10"/>
          <p:cNvSpPr/>
          <p:nvPr/>
        </p:nvSpPr>
        <p:spPr bwMode="gray">
          <a:xfrm>
            <a:off x="6969224" y="3927805"/>
            <a:ext cx="1872208" cy="1656184"/>
          </a:xfrm>
          <a:prstGeom prst="rect">
            <a:avLst/>
          </a:prstGeom>
          <a:no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12" name="Rounded Rectangle 11"/>
          <p:cNvSpPr/>
          <p:nvPr/>
        </p:nvSpPr>
        <p:spPr bwMode="gray">
          <a:xfrm>
            <a:off x="3008784" y="2852936"/>
            <a:ext cx="1152128" cy="504056"/>
          </a:xfrm>
          <a:prstGeom prst="roundRect">
            <a:avLst/>
          </a:prstGeom>
          <a:no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400" b="0" i="0" u="none" strike="noStrike" cap="none" normalizeH="0" baseline="0" dirty="0" err="1" smtClean="0">
                <a:ln>
                  <a:noFill/>
                </a:ln>
                <a:effectLst/>
                <a:latin typeface="+mj-lt"/>
                <a:ea typeface="ＭＳ Ｐゴシック" pitchFamily="50" charset="-128"/>
              </a:rPr>
              <a:t>DADOCK</a:t>
            </a:r>
            <a:r>
              <a:rPr lang="en-US" sz="1500" dirty="0" err="1" smtClean="0">
                <a:latin typeface="+mj-lt"/>
                <a:ea typeface="ＭＳ Ｐゴシック" pitchFamily="50" charset="-128"/>
              </a:rPr>
              <a:t>Portal</a:t>
            </a:r>
            <a:endParaRPr kumimoji="1" lang="en-US" sz="1500" b="0" i="0" u="none" strike="noStrike" cap="none" normalizeH="0" baseline="0" dirty="0" smtClean="0">
              <a:ln>
                <a:noFill/>
              </a:ln>
              <a:effectLst/>
              <a:latin typeface="+mj-lt"/>
              <a:ea typeface="ＭＳ Ｐゴシック" pitchFamily="50" charset="-128"/>
            </a:endParaRPr>
          </a:p>
        </p:txBody>
      </p:sp>
      <p:sp>
        <p:nvSpPr>
          <p:cNvPr id="13" name="Rounded Rectangle 12"/>
          <p:cNvSpPr/>
          <p:nvPr/>
        </p:nvSpPr>
        <p:spPr bwMode="gray">
          <a:xfrm>
            <a:off x="3008784" y="3573016"/>
            <a:ext cx="1152128" cy="504056"/>
          </a:xfrm>
          <a:prstGeom prst="roundRect">
            <a:avLst/>
          </a:prstGeom>
          <a:no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400" b="0" i="0" u="none" strike="noStrike" cap="none" normalizeH="0" baseline="0" dirty="0" err="1" smtClean="0">
                <a:ln>
                  <a:noFill/>
                </a:ln>
                <a:effectLst/>
                <a:latin typeface="+mj-lt"/>
                <a:ea typeface="ＭＳ Ｐゴシック" pitchFamily="50" charset="-128"/>
              </a:rPr>
              <a:t>Gitlab</a:t>
            </a:r>
            <a:endParaRPr kumimoji="1" lang="en-US" sz="1400" b="0" i="0" u="none" strike="noStrike" cap="none" normalizeH="0" baseline="0" dirty="0" smtClean="0">
              <a:ln>
                <a:noFill/>
              </a:ln>
              <a:effectLst/>
              <a:latin typeface="+mj-lt"/>
              <a:ea typeface="ＭＳ Ｐゴシック" pitchFamily="50" charset="-128"/>
            </a:endParaRPr>
          </a:p>
        </p:txBody>
      </p:sp>
      <p:sp>
        <p:nvSpPr>
          <p:cNvPr id="14" name="Rounded Rectangle 13"/>
          <p:cNvSpPr/>
          <p:nvPr/>
        </p:nvSpPr>
        <p:spPr bwMode="gray">
          <a:xfrm>
            <a:off x="3008784" y="4221088"/>
            <a:ext cx="1152128" cy="504056"/>
          </a:xfrm>
          <a:prstGeom prst="roundRect">
            <a:avLst/>
          </a:prstGeom>
          <a:no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400" b="0" i="0" u="none" strike="noStrike" cap="none" normalizeH="0" baseline="0" dirty="0" err="1" smtClean="0">
                <a:ln>
                  <a:noFill/>
                </a:ln>
                <a:effectLst/>
                <a:latin typeface="+mj-lt"/>
                <a:ea typeface="ＭＳ Ｐゴシック" pitchFamily="50" charset="-128"/>
              </a:rPr>
              <a:t>Artifactory</a:t>
            </a:r>
            <a:endParaRPr kumimoji="1" lang="en-US" sz="1400" b="0" i="0" u="none" strike="noStrike" cap="none" normalizeH="0" baseline="0" dirty="0" smtClean="0">
              <a:ln>
                <a:noFill/>
              </a:ln>
              <a:effectLst/>
              <a:latin typeface="+mj-lt"/>
              <a:ea typeface="ＭＳ Ｐゴシック" pitchFamily="50" charset="-128"/>
            </a:endParaRPr>
          </a:p>
        </p:txBody>
      </p:sp>
      <p:sp>
        <p:nvSpPr>
          <p:cNvPr id="15" name="Rounded Rectangle 14"/>
          <p:cNvSpPr/>
          <p:nvPr/>
        </p:nvSpPr>
        <p:spPr bwMode="gray">
          <a:xfrm>
            <a:off x="4376936" y="2852936"/>
            <a:ext cx="1152128" cy="504056"/>
          </a:xfrm>
          <a:prstGeom prst="roundRect">
            <a:avLst/>
          </a:prstGeom>
          <a:no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400" b="0" i="0" u="none" strike="noStrike" cap="none" normalizeH="0" baseline="0" dirty="0" err="1" smtClean="0">
                <a:ln>
                  <a:noFill/>
                </a:ln>
                <a:effectLst/>
                <a:latin typeface="+mj-lt"/>
                <a:ea typeface="ＭＳ Ｐゴシック" pitchFamily="50" charset="-128"/>
              </a:rPr>
              <a:t>OpenLDAP</a:t>
            </a:r>
            <a:endParaRPr kumimoji="1" lang="en-US" sz="1400" b="0" i="0" u="none" strike="noStrike" cap="none" normalizeH="0" baseline="0" dirty="0" smtClean="0">
              <a:ln>
                <a:noFill/>
              </a:ln>
              <a:effectLst/>
              <a:latin typeface="+mj-lt"/>
              <a:ea typeface="ＭＳ Ｐゴシック" pitchFamily="50" charset="-128"/>
            </a:endParaRPr>
          </a:p>
        </p:txBody>
      </p:sp>
      <p:sp>
        <p:nvSpPr>
          <p:cNvPr id="16" name="Rounded Rectangle 15"/>
          <p:cNvSpPr/>
          <p:nvPr/>
        </p:nvSpPr>
        <p:spPr bwMode="gray">
          <a:xfrm>
            <a:off x="4376936" y="3573016"/>
            <a:ext cx="1152128" cy="504056"/>
          </a:xfrm>
          <a:prstGeom prst="roundRect">
            <a:avLst/>
          </a:prstGeom>
          <a:no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400" b="0" i="0" u="none" strike="noStrike" cap="none" normalizeH="0" baseline="0" dirty="0" err="1" smtClean="0">
                <a:ln>
                  <a:noFill/>
                </a:ln>
                <a:effectLst/>
                <a:latin typeface="+mj-lt"/>
                <a:ea typeface="ＭＳ Ｐゴシック" pitchFamily="50" charset="-128"/>
              </a:rPr>
              <a:t>Sonarqube</a:t>
            </a:r>
            <a:endParaRPr kumimoji="1" lang="en-US" sz="1400" b="0" i="0" u="none" strike="noStrike" cap="none" normalizeH="0" baseline="0" dirty="0" smtClean="0">
              <a:ln>
                <a:noFill/>
              </a:ln>
              <a:effectLst/>
              <a:latin typeface="+mj-lt"/>
              <a:ea typeface="ＭＳ Ｐゴシック" pitchFamily="50" charset="-128"/>
            </a:endParaRPr>
          </a:p>
        </p:txBody>
      </p:sp>
      <p:sp>
        <p:nvSpPr>
          <p:cNvPr id="17" name="Rounded Rectangle 16"/>
          <p:cNvSpPr/>
          <p:nvPr/>
        </p:nvSpPr>
        <p:spPr bwMode="gray">
          <a:xfrm>
            <a:off x="4376936" y="4251841"/>
            <a:ext cx="1152128" cy="504056"/>
          </a:xfrm>
          <a:prstGeom prst="roundRect">
            <a:avLst/>
          </a:prstGeom>
          <a:no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400" b="0" i="0" u="none" strike="noStrike" cap="none" normalizeH="0" baseline="0" dirty="0" err="1" smtClean="0">
                <a:ln>
                  <a:noFill/>
                </a:ln>
                <a:effectLst/>
                <a:latin typeface="+mj-lt"/>
                <a:ea typeface="ＭＳ Ｐゴシック" pitchFamily="50" charset="-128"/>
              </a:rPr>
              <a:t>Mattermost</a:t>
            </a:r>
            <a:endParaRPr kumimoji="1" lang="en-US" sz="1400" b="0" i="0" u="none" strike="noStrike" cap="none" normalizeH="0" baseline="0" dirty="0" smtClean="0">
              <a:ln>
                <a:noFill/>
              </a:ln>
              <a:effectLst/>
              <a:latin typeface="+mj-lt"/>
              <a:ea typeface="ＭＳ Ｐゴシック" pitchFamily="50" charset="-128"/>
            </a:endParaRPr>
          </a:p>
        </p:txBody>
      </p:sp>
      <p:sp>
        <p:nvSpPr>
          <p:cNvPr id="18" name="Rounded Rectangle 17"/>
          <p:cNvSpPr/>
          <p:nvPr/>
        </p:nvSpPr>
        <p:spPr bwMode="gray">
          <a:xfrm>
            <a:off x="7329264" y="2256690"/>
            <a:ext cx="1152128" cy="504056"/>
          </a:xfrm>
          <a:prstGeom prst="roundRect">
            <a:avLst/>
          </a:prstGeom>
          <a:no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400" b="0" i="0" u="none" strike="noStrike" cap="none" normalizeH="0" baseline="0" dirty="0" err="1" smtClean="0">
                <a:ln>
                  <a:noFill/>
                </a:ln>
                <a:effectLst/>
                <a:latin typeface="+mj-lt"/>
                <a:ea typeface="ＭＳ Ｐゴシック" pitchFamily="50" charset="-128"/>
              </a:rPr>
              <a:t>GitlabRunner</a:t>
            </a:r>
            <a:endParaRPr kumimoji="1" lang="en-US" sz="1400" b="0" i="0" u="none" strike="noStrike" cap="none" normalizeH="0" baseline="0" dirty="0" smtClean="0">
              <a:ln>
                <a:noFill/>
              </a:ln>
              <a:effectLst/>
              <a:latin typeface="+mj-lt"/>
              <a:ea typeface="ＭＳ Ｐゴシック" pitchFamily="50" charset="-128"/>
            </a:endParaRPr>
          </a:p>
        </p:txBody>
      </p:sp>
      <p:sp>
        <p:nvSpPr>
          <p:cNvPr id="19" name="Rounded Rectangle 18"/>
          <p:cNvSpPr/>
          <p:nvPr/>
        </p:nvSpPr>
        <p:spPr bwMode="gray">
          <a:xfrm>
            <a:off x="7329264" y="2914853"/>
            <a:ext cx="1152128" cy="504056"/>
          </a:xfrm>
          <a:prstGeom prst="roundRect">
            <a:avLst/>
          </a:prstGeom>
          <a:no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400" b="0" i="0" u="none" strike="noStrike" cap="none" normalizeH="0" baseline="0" dirty="0" err="1" smtClean="0">
                <a:ln>
                  <a:noFill/>
                </a:ln>
                <a:effectLst/>
                <a:latin typeface="+mj-lt"/>
                <a:ea typeface="ＭＳ Ｐゴシック" pitchFamily="50" charset="-128"/>
              </a:rPr>
              <a:t>Ansible</a:t>
            </a:r>
            <a:endParaRPr kumimoji="1" lang="en-US" sz="1400" b="0" i="0" u="none" strike="noStrike" cap="none" normalizeH="0" baseline="0" dirty="0" smtClean="0">
              <a:ln>
                <a:noFill/>
              </a:ln>
              <a:effectLst/>
              <a:latin typeface="+mj-lt"/>
              <a:ea typeface="ＭＳ Ｐゴシック" pitchFamily="50" charset="-128"/>
            </a:endParaRPr>
          </a:p>
        </p:txBody>
      </p:sp>
      <p:cxnSp>
        <p:nvCxnSpPr>
          <p:cNvPr id="21" name="Straight Arrow Connector 20"/>
          <p:cNvCxnSpPr>
            <a:stCxn id="7" idx="3"/>
            <a:endCxn id="9" idx="1"/>
          </p:cNvCxnSpPr>
          <p:nvPr/>
        </p:nvCxnSpPr>
        <p:spPr bwMode="auto">
          <a:xfrm flipV="1">
            <a:off x="5745088" y="2744924"/>
            <a:ext cx="1224136" cy="97210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2" name="Straight Arrow Connector 21"/>
          <p:cNvCxnSpPr>
            <a:stCxn id="7" idx="3"/>
            <a:endCxn id="11" idx="1"/>
          </p:cNvCxnSpPr>
          <p:nvPr/>
        </p:nvCxnSpPr>
        <p:spPr bwMode="auto">
          <a:xfrm>
            <a:off x="5745088" y="3717032"/>
            <a:ext cx="1224136" cy="103886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1026" name="Picture 2" descr="Image result for develop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919" y="2063040"/>
            <a:ext cx="713705" cy="68188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Image result for develop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918" y="3368215"/>
            <a:ext cx="713705" cy="68188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Image result for develop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731" y="4469191"/>
            <a:ext cx="713705" cy="681884"/>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a:stCxn id="1026" idx="3"/>
            <a:endCxn id="7" idx="1"/>
          </p:cNvCxnSpPr>
          <p:nvPr/>
        </p:nvCxnSpPr>
        <p:spPr bwMode="auto">
          <a:xfrm>
            <a:off x="1568624" y="2403982"/>
            <a:ext cx="1224136" cy="131305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2" name="Straight Arrow Connector 31"/>
          <p:cNvCxnSpPr>
            <a:stCxn id="27" idx="3"/>
            <a:endCxn id="7" idx="1"/>
          </p:cNvCxnSpPr>
          <p:nvPr/>
        </p:nvCxnSpPr>
        <p:spPr bwMode="auto">
          <a:xfrm>
            <a:off x="1568623" y="3709157"/>
            <a:ext cx="1224137" cy="787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6" name="Straight Arrow Connector 35"/>
          <p:cNvCxnSpPr>
            <a:stCxn id="28" idx="3"/>
            <a:endCxn id="7" idx="1"/>
          </p:cNvCxnSpPr>
          <p:nvPr/>
        </p:nvCxnSpPr>
        <p:spPr bwMode="auto">
          <a:xfrm flipV="1">
            <a:off x="1565436" y="3717032"/>
            <a:ext cx="1227324" cy="109310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0" name="Rounded Rectangle 39"/>
          <p:cNvSpPr/>
          <p:nvPr/>
        </p:nvSpPr>
        <p:spPr bwMode="gray">
          <a:xfrm>
            <a:off x="7329264" y="4469191"/>
            <a:ext cx="1152128" cy="504056"/>
          </a:xfrm>
          <a:prstGeom prst="roundRect">
            <a:avLst/>
          </a:prstGeom>
          <a:no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400" b="0" i="0" u="none" strike="noStrike" cap="none" normalizeH="0" baseline="0" dirty="0" err="1" smtClean="0">
                <a:ln>
                  <a:noFill/>
                </a:ln>
                <a:effectLst/>
                <a:latin typeface="+mj-lt"/>
                <a:ea typeface="ＭＳ Ｐゴシック" pitchFamily="50" charset="-128"/>
              </a:rPr>
              <a:t>GitlabRunner</a:t>
            </a:r>
            <a:endParaRPr kumimoji="1" lang="en-US" sz="1400" b="0" i="0" u="none" strike="noStrike" cap="none" normalizeH="0" baseline="0" dirty="0" smtClean="0">
              <a:ln>
                <a:noFill/>
              </a:ln>
              <a:effectLst/>
              <a:latin typeface="+mj-lt"/>
              <a:ea typeface="ＭＳ Ｐゴシック" pitchFamily="50" charset="-128"/>
            </a:endParaRPr>
          </a:p>
        </p:txBody>
      </p:sp>
      <p:sp>
        <p:nvSpPr>
          <p:cNvPr id="39" name="Rectangle 38"/>
          <p:cNvSpPr/>
          <p:nvPr/>
        </p:nvSpPr>
        <p:spPr>
          <a:xfrm>
            <a:off x="278922" y="930171"/>
            <a:ext cx="2952328" cy="738664"/>
          </a:xfrm>
          <a:prstGeom prst="rect">
            <a:avLst/>
          </a:prstGeom>
        </p:spPr>
        <p:txBody>
          <a:bodyPr wrap="square">
            <a:spAutoFit/>
          </a:bodyPr>
          <a:lstStyle/>
          <a:p>
            <a:pPr fontAlgn="t"/>
            <a:r>
              <a:rPr lang="en-US" sz="1400" b="1" dirty="0" smtClean="0">
                <a:latin typeface="inherit"/>
              </a:rPr>
              <a:t>GITLAB</a:t>
            </a:r>
            <a:r>
              <a:rPr lang="en-US" sz="1400" dirty="0" smtClean="0">
                <a:latin typeface="inherit"/>
              </a:rPr>
              <a:t> :Manages </a:t>
            </a:r>
            <a:r>
              <a:rPr lang="en-US" sz="1400" dirty="0" err="1">
                <a:latin typeface="inherit"/>
              </a:rPr>
              <a:t>Git</a:t>
            </a:r>
            <a:r>
              <a:rPr lang="en-US" sz="1400" dirty="0">
                <a:latin typeface="inherit"/>
              </a:rPr>
              <a:t> Repository, which </a:t>
            </a:r>
            <a:r>
              <a:rPr lang="en-US" sz="1400" dirty="0" smtClean="0">
                <a:latin typeface="inherit"/>
              </a:rPr>
              <a:t>is </a:t>
            </a:r>
            <a:r>
              <a:rPr lang="en-US" sz="1400" dirty="0">
                <a:latin typeface="inherit"/>
              </a:rPr>
              <a:t>used for the storage of source code and others.</a:t>
            </a:r>
          </a:p>
        </p:txBody>
      </p:sp>
      <p:sp>
        <p:nvSpPr>
          <p:cNvPr id="42" name="Rectangle 41"/>
          <p:cNvSpPr/>
          <p:nvPr/>
        </p:nvSpPr>
        <p:spPr>
          <a:xfrm>
            <a:off x="296863" y="5500978"/>
            <a:ext cx="2952328" cy="738664"/>
          </a:xfrm>
          <a:prstGeom prst="rect">
            <a:avLst/>
          </a:prstGeom>
        </p:spPr>
        <p:txBody>
          <a:bodyPr wrap="square">
            <a:spAutoFit/>
          </a:bodyPr>
          <a:lstStyle/>
          <a:p>
            <a:pPr fontAlgn="t"/>
            <a:r>
              <a:rPr lang="en-US" sz="1400" b="1" dirty="0" err="1" smtClean="0">
                <a:latin typeface="inherit"/>
              </a:rPr>
              <a:t>SonarQube</a:t>
            </a:r>
            <a:r>
              <a:rPr lang="en-US" sz="1400" dirty="0" smtClean="0">
                <a:latin typeface="inherit"/>
              </a:rPr>
              <a:t> : Manages </a:t>
            </a:r>
            <a:r>
              <a:rPr lang="en-US" sz="1400" dirty="0">
                <a:latin typeface="inherit"/>
              </a:rPr>
              <a:t>the static analysis results and unit test results of the source code.</a:t>
            </a:r>
          </a:p>
        </p:txBody>
      </p:sp>
      <p:sp>
        <p:nvSpPr>
          <p:cNvPr id="41" name="Rectangle 40"/>
          <p:cNvSpPr/>
          <p:nvPr/>
        </p:nvSpPr>
        <p:spPr>
          <a:xfrm>
            <a:off x="3008784" y="878173"/>
            <a:ext cx="3124572" cy="954107"/>
          </a:xfrm>
          <a:prstGeom prst="rect">
            <a:avLst/>
          </a:prstGeom>
        </p:spPr>
        <p:txBody>
          <a:bodyPr wrap="square">
            <a:spAutoFit/>
          </a:bodyPr>
          <a:lstStyle/>
          <a:p>
            <a:pPr fontAlgn="t"/>
            <a:r>
              <a:rPr lang="en-US" sz="1400" b="1" dirty="0" err="1" smtClean="0">
                <a:latin typeface="inherit"/>
              </a:rPr>
              <a:t>Artifactory</a:t>
            </a:r>
            <a:r>
              <a:rPr lang="en-US" sz="1400" dirty="0" smtClean="0">
                <a:latin typeface="inherit"/>
              </a:rPr>
              <a:t> : For </a:t>
            </a:r>
            <a:r>
              <a:rPr lang="en-US" sz="1400" dirty="0">
                <a:latin typeface="inherit"/>
              </a:rPr>
              <a:t>storage of the build deliverables (Maven repository that is used for storage of JAR and DLL modules)</a:t>
            </a:r>
          </a:p>
        </p:txBody>
      </p:sp>
      <p:sp>
        <p:nvSpPr>
          <p:cNvPr id="43" name="Rectangle 42"/>
          <p:cNvSpPr/>
          <p:nvPr/>
        </p:nvSpPr>
        <p:spPr>
          <a:xfrm>
            <a:off x="6133357" y="909191"/>
            <a:ext cx="3366244" cy="523220"/>
          </a:xfrm>
          <a:prstGeom prst="rect">
            <a:avLst/>
          </a:prstGeom>
        </p:spPr>
        <p:txBody>
          <a:bodyPr wrap="square">
            <a:spAutoFit/>
          </a:bodyPr>
          <a:lstStyle/>
          <a:p>
            <a:pPr fontAlgn="t"/>
            <a:r>
              <a:rPr lang="en-US" sz="1400" b="1" dirty="0" err="1" smtClean="0">
                <a:latin typeface="inherit"/>
              </a:rPr>
              <a:t>OpenLDAP</a:t>
            </a:r>
            <a:r>
              <a:rPr lang="en-US" sz="1400" dirty="0" smtClean="0">
                <a:latin typeface="inherit"/>
              </a:rPr>
              <a:t> : Manages </a:t>
            </a:r>
            <a:r>
              <a:rPr lang="en-US" sz="1400" dirty="0">
                <a:latin typeface="inherit"/>
              </a:rPr>
              <a:t>a single account for each OSS tool.</a:t>
            </a:r>
          </a:p>
        </p:txBody>
      </p:sp>
      <p:sp>
        <p:nvSpPr>
          <p:cNvPr id="44" name="Rectangle 43"/>
          <p:cNvSpPr/>
          <p:nvPr/>
        </p:nvSpPr>
        <p:spPr>
          <a:xfrm>
            <a:off x="3055254" y="5478711"/>
            <a:ext cx="4004109" cy="307777"/>
          </a:xfrm>
          <a:prstGeom prst="rect">
            <a:avLst/>
          </a:prstGeom>
        </p:spPr>
        <p:txBody>
          <a:bodyPr wrap="none">
            <a:spAutoFit/>
          </a:bodyPr>
          <a:lstStyle/>
          <a:p>
            <a:pPr fontAlgn="t"/>
            <a:r>
              <a:rPr lang="en-US" sz="1400" b="1" dirty="0" err="1" smtClean="0">
                <a:latin typeface="inherit"/>
              </a:rPr>
              <a:t>MatterMost</a:t>
            </a:r>
            <a:r>
              <a:rPr lang="en-US" sz="1400" dirty="0" smtClean="0">
                <a:latin typeface="inherit"/>
              </a:rPr>
              <a:t> : A </a:t>
            </a:r>
            <a:r>
              <a:rPr lang="en-US" sz="1400" dirty="0">
                <a:latin typeface="inherit"/>
              </a:rPr>
              <a:t>chat type of communication tool.</a:t>
            </a:r>
          </a:p>
        </p:txBody>
      </p:sp>
      <p:sp>
        <p:nvSpPr>
          <p:cNvPr id="45" name="Rectangle 44"/>
          <p:cNvSpPr/>
          <p:nvPr/>
        </p:nvSpPr>
        <p:spPr>
          <a:xfrm>
            <a:off x="3055254" y="5784357"/>
            <a:ext cx="4953000" cy="738664"/>
          </a:xfrm>
          <a:prstGeom prst="rect">
            <a:avLst/>
          </a:prstGeom>
        </p:spPr>
        <p:txBody>
          <a:bodyPr>
            <a:spAutoFit/>
          </a:bodyPr>
          <a:lstStyle/>
          <a:p>
            <a:pPr fontAlgn="t"/>
            <a:r>
              <a:rPr lang="en-US" sz="1400" b="1" dirty="0" smtClean="0">
                <a:latin typeface="inherit"/>
              </a:rPr>
              <a:t>GITLAB Runner </a:t>
            </a:r>
            <a:r>
              <a:rPr lang="en-US" sz="1400" dirty="0" smtClean="0">
                <a:latin typeface="inherit"/>
              </a:rPr>
              <a:t>:Connected </a:t>
            </a:r>
            <a:r>
              <a:rPr lang="en-US" sz="1400" dirty="0">
                <a:latin typeface="inherit"/>
              </a:rPr>
              <a:t>to </a:t>
            </a:r>
            <a:r>
              <a:rPr lang="en-US" sz="1400" dirty="0" err="1">
                <a:latin typeface="inherit"/>
              </a:rPr>
              <a:t>GitLab</a:t>
            </a:r>
            <a:r>
              <a:rPr lang="en-US" sz="1400" dirty="0">
                <a:latin typeface="inherit"/>
              </a:rPr>
              <a:t>, and executes automatically the pipeline processes of build, deploy, etc. of development assets.</a:t>
            </a:r>
          </a:p>
        </p:txBody>
      </p:sp>
    </p:spTree>
    <p:extLst>
      <p:ext uri="{BB962C8B-B14F-4D97-AF65-F5344CB8AC3E}">
        <p14:creationId xmlns:p14="http://schemas.microsoft.com/office/powerpoint/2010/main" val="1868637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iterate type="lt">
                                    <p:tmAbs val="25"/>
                                  </p:iterate>
                                  <p:childTnLst>
                                    <p:set>
                                      <p:cBhvr override="childStyle">
                                        <p:cTn id="6" dur="indefinite"/>
                                        <p:tgtEl>
                                          <p:spTgt spid="12">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iterate type="lt">
                                    <p:tmAbs val="25"/>
                                  </p:iterate>
                                  <p:childTnLst>
                                    <p:set>
                                      <p:cBhvr override="childStyle">
                                        <p:cTn id="10" dur="indefinite"/>
                                        <p:tgtEl>
                                          <p:spTgt spid="13">
                                            <p:txEl>
                                              <p:pRg st="0" end="0"/>
                                            </p:txEl>
                                          </p:spTgt>
                                        </p:tgtEl>
                                        <p:attrNameLst>
                                          <p:attrName>style.fontWeight</p:attrName>
                                        </p:attrNameLst>
                                      </p:cBhvr>
                                      <p:to>
                                        <p:strVal val="bold"/>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5" presetClass="emph" presetSubtype="0" nodeType="clickEffect">
                                  <p:stCondLst>
                                    <p:cond delay="0"/>
                                  </p:stCondLst>
                                  <p:endCondLst>
                                    <p:cond evt="onNext" delay="0">
                                      <p:tgtEl>
                                        <p:sldTgt/>
                                      </p:tgtEl>
                                    </p:cond>
                                  </p:endCondLst>
                                  <p:iterate type="lt">
                                    <p:tmAbs val="25"/>
                                  </p:iterate>
                                  <p:childTnLst>
                                    <p:set>
                                      <p:cBhvr override="childStyle">
                                        <p:cTn id="16" dur="indefinite"/>
                                        <p:tgtEl>
                                          <p:spTgt spid="14">
                                            <p:txEl>
                                              <p:pRg st="0" end="0"/>
                                            </p:txEl>
                                          </p:spTgt>
                                        </p:tgtEl>
                                        <p:attrNameLst>
                                          <p:attrName>style.fontWeight</p:attrName>
                                        </p:attrNameLst>
                                      </p:cBhvr>
                                      <p:to>
                                        <p:strVal val="bold"/>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endCondLst>
                                    <p:cond evt="onNext" delay="0">
                                      <p:tgtEl>
                                        <p:sldTgt/>
                                      </p:tgtEl>
                                    </p:cond>
                                  </p:endCondLst>
                                  <p:iterate type="lt">
                                    <p:tmAbs val="25"/>
                                  </p:iterate>
                                  <p:childTnLst>
                                    <p:set>
                                      <p:cBhvr override="childStyle">
                                        <p:cTn id="22" dur="indefinite"/>
                                        <p:tgtEl>
                                          <p:spTgt spid="15">
                                            <p:txEl>
                                              <p:pRg st="0" end="0"/>
                                            </p:txEl>
                                          </p:spTgt>
                                        </p:tgtEl>
                                        <p:attrNameLst>
                                          <p:attrName>style.fontWeight</p:attrName>
                                        </p:attrNameLst>
                                      </p:cBhvr>
                                      <p:to>
                                        <p:strVal val="bold"/>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mph" presetSubtype="0" nodeType="clickEffect">
                                  <p:stCondLst>
                                    <p:cond delay="0"/>
                                  </p:stCondLst>
                                  <p:endCondLst>
                                    <p:cond evt="onNext" delay="0">
                                      <p:tgtEl>
                                        <p:sldTgt/>
                                      </p:tgtEl>
                                    </p:cond>
                                  </p:endCondLst>
                                  <p:iterate type="lt">
                                    <p:tmAbs val="25"/>
                                  </p:iterate>
                                  <p:childTnLst>
                                    <p:set>
                                      <p:cBhvr override="childStyle">
                                        <p:cTn id="28" dur="indefinite"/>
                                        <p:tgtEl>
                                          <p:spTgt spid="16">
                                            <p:txEl>
                                              <p:pRg st="0" end="0"/>
                                            </p:txEl>
                                          </p:spTgt>
                                        </p:tgtEl>
                                        <p:attrNameLst>
                                          <p:attrName>style.fontWeight</p:attrName>
                                        </p:attrNameLst>
                                      </p:cBhvr>
                                      <p:to>
                                        <p:strVal val="bold"/>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endCondLst>
                                    <p:cond evt="onNext" delay="0">
                                      <p:tgtEl>
                                        <p:sldTgt/>
                                      </p:tgtEl>
                                    </p:cond>
                                  </p:endCondLst>
                                  <p:iterate type="lt">
                                    <p:tmAbs val="25"/>
                                  </p:iterate>
                                  <p:childTnLst>
                                    <p:set>
                                      <p:cBhvr override="childStyle">
                                        <p:cTn id="34" dur="indefinite"/>
                                        <p:tgtEl>
                                          <p:spTgt spid="17">
                                            <p:txEl>
                                              <p:pRg st="0" end="0"/>
                                            </p:txEl>
                                          </p:spTgt>
                                        </p:tgtEl>
                                        <p:attrNameLst>
                                          <p:attrName>style.fontWeight</p:attrName>
                                        </p:attrNameLst>
                                      </p:cBhvr>
                                      <p:to>
                                        <p:strVal val="bold"/>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endCondLst>
                                    <p:cond evt="onNext" delay="0">
                                      <p:tgtEl>
                                        <p:sldTgt/>
                                      </p:tgtEl>
                                    </p:cond>
                                  </p:endCondLst>
                                  <p:iterate type="lt">
                                    <p:tmAbs val="25"/>
                                  </p:iterate>
                                  <p:childTnLst>
                                    <p:set>
                                      <p:cBhvr override="childStyle">
                                        <p:cTn id="40" dur="indefinite"/>
                                        <p:tgtEl>
                                          <p:spTgt spid="40">
                                            <p:txEl>
                                              <p:pRg st="0" end="0"/>
                                            </p:txEl>
                                          </p:spTgt>
                                        </p:tgtEl>
                                        <p:attrNameLst>
                                          <p:attrName>style.fontWeight</p:attrName>
                                        </p:attrNameLst>
                                      </p:cBhvr>
                                      <p:to>
                                        <p:strVal val="bold"/>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5" presetClass="emph" presetSubtype="0" nodeType="clickEffect">
                                  <p:stCondLst>
                                    <p:cond delay="0"/>
                                  </p:stCondLst>
                                  <p:endCondLst>
                                    <p:cond evt="onNext" delay="0">
                                      <p:tgtEl>
                                        <p:sldTgt/>
                                      </p:tgtEl>
                                    </p:cond>
                                  </p:endCondLst>
                                  <p:iterate type="lt">
                                    <p:tmAbs val="25"/>
                                  </p:iterate>
                                  <p:childTnLst>
                                    <p:set>
                                      <p:cBhvr override="childStyle">
                                        <p:cTn id="46" dur="indefinite"/>
                                        <p:tgtEl>
                                          <p:spTgt spid="19">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P spid="41" grpId="0"/>
      <p:bldP spid="43" grpId="0"/>
      <p:bldP spid="44"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DevOps Tool Definition</a:t>
            </a:r>
            <a:endParaRPr lang="en-US" b="1" dirty="0"/>
          </a:p>
        </p:txBody>
      </p:sp>
      <p:sp>
        <p:nvSpPr>
          <p:cNvPr id="4" name="Slide Number Placeholder 3"/>
          <p:cNvSpPr>
            <a:spLocks noGrp="1"/>
          </p:cNvSpPr>
          <p:nvPr>
            <p:ph type="sldNum" sz="quarter" idx="10"/>
          </p:nvPr>
        </p:nvSpPr>
        <p:spPr/>
        <p:txBody>
          <a:bodyPr/>
          <a:lstStyle/>
          <a:p>
            <a:fld id="{C2171CF3-814F-40AE-96B7-B6553CDCF47E}" type="slidenum">
              <a:rPr lang="en-US" altLang="ja-JP" smtClean="0"/>
              <a:pPr/>
              <a:t>10</a:t>
            </a:fld>
            <a:endParaRPr lang="en-US" altLang="ja-JP" dirty="0"/>
          </a:p>
        </p:txBody>
      </p:sp>
      <p:sp>
        <p:nvSpPr>
          <p:cNvPr id="5" name="Footer Placeholder 4"/>
          <p:cNvSpPr>
            <a:spLocks noGrp="1"/>
          </p:cNvSpPr>
          <p:nvPr>
            <p:ph type="ftr" sz="quarter" idx="11"/>
          </p:nvPr>
        </p:nvSpPr>
        <p:spPr/>
        <p:txBody>
          <a:bodyPr/>
          <a:lstStyle/>
          <a:p>
            <a:r>
              <a:rPr lang="en-US" altLang="ja-JP" smtClean="0"/>
              <a:t>Copyright 6/18 FUJITSU LIMITED</a:t>
            </a:r>
            <a:endParaRPr lang="en-US" altLang="ja-JP" dirty="0"/>
          </a:p>
        </p:txBody>
      </p:sp>
      <p:sp>
        <p:nvSpPr>
          <p:cNvPr id="9" name="Content Placeholder 2"/>
          <p:cNvSpPr txBox="1">
            <a:spLocks/>
          </p:cNvSpPr>
          <p:nvPr/>
        </p:nvSpPr>
        <p:spPr bwMode="gray">
          <a:xfrm>
            <a:off x="1302186" y="1316572"/>
            <a:ext cx="3218766" cy="108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lvl1pPr marL="179388" indent="-179388" algn="l" defTabSz="958850" rtl="0" fontAlgn="ctr">
              <a:lnSpc>
                <a:spcPct val="110000"/>
              </a:lnSpc>
              <a:spcBef>
                <a:spcPct val="30000"/>
              </a:spcBef>
              <a:spcAft>
                <a:spcPct val="30000"/>
              </a:spcAft>
              <a:buClr>
                <a:srgbClr val="A30B1A"/>
              </a:buClr>
              <a:buFont typeface="Wingdings" pitchFamily="2" charset="2"/>
              <a:buChar char="n"/>
              <a:defRPr kumimoji="1" sz="1400">
                <a:solidFill>
                  <a:schemeClr val="tx1"/>
                </a:solidFill>
                <a:latin typeface="+mn-lt"/>
                <a:ea typeface="+mn-ea"/>
                <a:cs typeface="+mn-cs"/>
              </a:defRPr>
            </a:lvl1pPr>
            <a:lvl2pPr marL="190500" algn="l" defTabSz="958850" rtl="0" fontAlgn="ctr">
              <a:lnSpc>
                <a:spcPct val="110000"/>
              </a:lnSpc>
              <a:spcBef>
                <a:spcPct val="10000"/>
              </a:spcBef>
              <a:spcAft>
                <a:spcPct val="10000"/>
              </a:spcAft>
              <a:buClr>
                <a:srgbClr val="969696"/>
              </a:buClr>
              <a:buSzPct val="80000"/>
              <a:buFont typeface="Wingdings" pitchFamily="2" charset="2"/>
              <a:defRPr kumimoji="1" sz="1200">
                <a:solidFill>
                  <a:schemeClr val="tx1"/>
                </a:solidFill>
                <a:latin typeface="+mn-lt"/>
                <a:ea typeface="+mn-ea"/>
              </a:defRPr>
            </a:lvl2pPr>
            <a:lvl3pPr marL="384175" indent="-179388" algn="l" defTabSz="958850" rtl="0" fontAlgn="ctr">
              <a:lnSpc>
                <a:spcPct val="110000"/>
              </a:lnSpc>
              <a:spcBef>
                <a:spcPct val="10000"/>
              </a:spcBef>
              <a:spcAft>
                <a:spcPct val="10000"/>
              </a:spcAft>
              <a:buClr>
                <a:srgbClr val="87867E"/>
              </a:buClr>
              <a:buFont typeface="Wingdings" pitchFamily="2" charset="2"/>
              <a:buChar char="n"/>
              <a:defRPr kumimoji="1" sz="1200">
                <a:solidFill>
                  <a:schemeClr val="tx1"/>
                </a:solidFill>
                <a:latin typeface="+mn-lt"/>
                <a:ea typeface="+mn-ea"/>
              </a:defRPr>
            </a:lvl3pPr>
            <a:lvl4pPr marL="393700" algn="l" defTabSz="958850" rtl="0" fontAlgn="ctr">
              <a:lnSpc>
                <a:spcPct val="110000"/>
              </a:lnSpc>
              <a:spcBef>
                <a:spcPct val="10000"/>
              </a:spcBef>
              <a:spcAft>
                <a:spcPct val="10000"/>
              </a:spcAft>
              <a:buClr>
                <a:schemeClr val="tx1"/>
              </a:buClr>
              <a:defRPr kumimoji="1" sz="1200">
                <a:solidFill>
                  <a:schemeClr val="tx1"/>
                </a:solidFill>
                <a:latin typeface="+mn-lt"/>
                <a:ea typeface="+mn-ea"/>
              </a:defRPr>
            </a:lvl4pPr>
            <a:lvl5pPr marL="5334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5pPr>
            <a:lvl6pPr marL="9906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6pPr>
            <a:lvl7pPr marL="14478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2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r>
              <a:rPr lang="en-US" kern="0" dirty="0" err="1" smtClean="0"/>
              <a:t>Gitlab</a:t>
            </a:r>
            <a:r>
              <a:rPr lang="en-US" kern="0" dirty="0" smtClean="0"/>
              <a:t> : Source Code Repository	</a:t>
            </a:r>
          </a:p>
          <a:p>
            <a:pPr marL="0" indent="0">
              <a:buNone/>
            </a:pPr>
            <a:r>
              <a:rPr lang="en-US" kern="0" dirty="0"/>
              <a:t> </a:t>
            </a:r>
            <a:r>
              <a:rPr lang="en-US" kern="0" dirty="0" smtClean="0"/>
              <a:t>   -</a:t>
            </a:r>
          </a:p>
        </p:txBody>
      </p:sp>
      <p:sp>
        <p:nvSpPr>
          <p:cNvPr id="18" name="Content Placeholder 2"/>
          <p:cNvSpPr txBox="1">
            <a:spLocks/>
          </p:cNvSpPr>
          <p:nvPr/>
        </p:nvSpPr>
        <p:spPr bwMode="gray">
          <a:xfrm>
            <a:off x="1319871" y="2291690"/>
            <a:ext cx="3463528" cy="616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lvl1pPr marL="179388" indent="-179388" algn="l" defTabSz="958850" rtl="0" fontAlgn="ctr">
              <a:lnSpc>
                <a:spcPct val="110000"/>
              </a:lnSpc>
              <a:spcBef>
                <a:spcPct val="30000"/>
              </a:spcBef>
              <a:spcAft>
                <a:spcPct val="30000"/>
              </a:spcAft>
              <a:buClr>
                <a:srgbClr val="A30B1A"/>
              </a:buClr>
              <a:buFont typeface="Wingdings" pitchFamily="2" charset="2"/>
              <a:buChar char="n"/>
              <a:defRPr kumimoji="1" sz="1400">
                <a:solidFill>
                  <a:schemeClr val="tx1"/>
                </a:solidFill>
                <a:latin typeface="+mn-lt"/>
                <a:ea typeface="+mn-ea"/>
                <a:cs typeface="+mn-cs"/>
              </a:defRPr>
            </a:lvl1pPr>
            <a:lvl2pPr marL="190500" algn="l" defTabSz="958850" rtl="0" fontAlgn="ctr">
              <a:lnSpc>
                <a:spcPct val="110000"/>
              </a:lnSpc>
              <a:spcBef>
                <a:spcPct val="10000"/>
              </a:spcBef>
              <a:spcAft>
                <a:spcPct val="10000"/>
              </a:spcAft>
              <a:buClr>
                <a:srgbClr val="969696"/>
              </a:buClr>
              <a:buSzPct val="80000"/>
              <a:buFont typeface="Wingdings" pitchFamily="2" charset="2"/>
              <a:defRPr kumimoji="1" sz="1200">
                <a:solidFill>
                  <a:schemeClr val="tx1"/>
                </a:solidFill>
                <a:latin typeface="+mn-lt"/>
                <a:ea typeface="+mn-ea"/>
              </a:defRPr>
            </a:lvl2pPr>
            <a:lvl3pPr marL="384175" indent="-179388" algn="l" defTabSz="958850" rtl="0" fontAlgn="ctr">
              <a:lnSpc>
                <a:spcPct val="110000"/>
              </a:lnSpc>
              <a:spcBef>
                <a:spcPct val="10000"/>
              </a:spcBef>
              <a:spcAft>
                <a:spcPct val="10000"/>
              </a:spcAft>
              <a:buClr>
                <a:srgbClr val="87867E"/>
              </a:buClr>
              <a:buFont typeface="Wingdings" pitchFamily="2" charset="2"/>
              <a:buChar char="n"/>
              <a:defRPr kumimoji="1" sz="1200">
                <a:solidFill>
                  <a:schemeClr val="tx1"/>
                </a:solidFill>
                <a:latin typeface="+mn-lt"/>
                <a:ea typeface="+mn-ea"/>
              </a:defRPr>
            </a:lvl3pPr>
            <a:lvl4pPr marL="393700" algn="l" defTabSz="958850" rtl="0" fontAlgn="ctr">
              <a:lnSpc>
                <a:spcPct val="110000"/>
              </a:lnSpc>
              <a:spcBef>
                <a:spcPct val="10000"/>
              </a:spcBef>
              <a:spcAft>
                <a:spcPct val="10000"/>
              </a:spcAft>
              <a:buClr>
                <a:schemeClr val="tx1"/>
              </a:buClr>
              <a:defRPr kumimoji="1" sz="1200">
                <a:solidFill>
                  <a:schemeClr val="tx1"/>
                </a:solidFill>
                <a:latin typeface="+mn-lt"/>
                <a:ea typeface="+mn-ea"/>
              </a:defRPr>
            </a:lvl4pPr>
            <a:lvl5pPr marL="5334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5pPr>
            <a:lvl6pPr marL="9906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6pPr>
            <a:lvl7pPr marL="14478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2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r>
              <a:rPr lang="en-US" kern="0" dirty="0" err="1" smtClean="0"/>
              <a:t>JFrog</a:t>
            </a:r>
            <a:r>
              <a:rPr lang="en-US" kern="0" dirty="0" smtClean="0"/>
              <a:t> : Artifact Repository </a:t>
            </a:r>
          </a:p>
        </p:txBody>
      </p:sp>
      <p:pic>
        <p:nvPicPr>
          <p:cNvPr id="1036" name="Picture 12" descr="Image result for Ansibl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908" y="3972867"/>
            <a:ext cx="965130" cy="76415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120331" y="1260401"/>
            <a:ext cx="957707" cy="885452"/>
            <a:chOff x="120331" y="1902890"/>
            <a:chExt cx="957707" cy="885452"/>
          </a:xfrm>
        </p:grpSpPr>
        <p:pic>
          <p:nvPicPr>
            <p:cNvPr id="1032" name="Picture 8" descr="Image result for gITLAB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620" y="2177700"/>
              <a:ext cx="885127" cy="314671"/>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le 22"/>
            <p:cNvSpPr/>
            <p:nvPr/>
          </p:nvSpPr>
          <p:spPr bwMode="gray">
            <a:xfrm>
              <a:off x="120331" y="1902890"/>
              <a:ext cx="957707" cy="885452"/>
            </a:xfrm>
            <a:prstGeom prst="roundRect">
              <a:avLst/>
            </a:prstGeom>
            <a:noFill/>
            <a:ln>
              <a:solidFill>
                <a:srgbClr val="99CCFF"/>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grpSp>
      <p:sp>
        <p:nvSpPr>
          <p:cNvPr id="24" name="Rounded Rectangle 23"/>
          <p:cNvSpPr/>
          <p:nvPr/>
        </p:nvSpPr>
        <p:spPr bwMode="gray">
          <a:xfrm>
            <a:off x="120331" y="2265065"/>
            <a:ext cx="957707" cy="885452"/>
          </a:xfrm>
          <a:prstGeom prst="roundRect">
            <a:avLst/>
          </a:prstGeom>
          <a:noFill/>
          <a:ln>
            <a:solidFill>
              <a:srgbClr val="99CCFF"/>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25" name="Rounded Rectangle 24"/>
          <p:cNvSpPr/>
          <p:nvPr/>
        </p:nvSpPr>
        <p:spPr bwMode="gray">
          <a:xfrm>
            <a:off x="128464" y="3912218"/>
            <a:ext cx="957707" cy="885452"/>
          </a:xfrm>
          <a:prstGeom prst="roundRect">
            <a:avLst/>
          </a:prstGeom>
          <a:noFill/>
          <a:ln>
            <a:solidFill>
              <a:srgbClr val="99CCFF"/>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26" name="Content Placeholder 2"/>
          <p:cNvSpPr txBox="1">
            <a:spLocks/>
          </p:cNvSpPr>
          <p:nvPr/>
        </p:nvSpPr>
        <p:spPr bwMode="gray">
          <a:xfrm>
            <a:off x="1319871" y="3933550"/>
            <a:ext cx="3463528" cy="616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lvl1pPr marL="179388" indent="-179388" algn="l" defTabSz="958850" rtl="0" fontAlgn="ctr">
              <a:lnSpc>
                <a:spcPct val="110000"/>
              </a:lnSpc>
              <a:spcBef>
                <a:spcPct val="30000"/>
              </a:spcBef>
              <a:spcAft>
                <a:spcPct val="30000"/>
              </a:spcAft>
              <a:buClr>
                <a:srgbClr val="A30B1A"/>
              </a:buClr>
              <a:buFont typeface="Wingdings" pitchFamily="2" charset="2"/>
              <a:buChar char="n"/>
              <a:defRPr kumimoji="1" sz="1400">
                <a:solidFill>
                  <a:schemeClr val="tx1"/>
                </a:solidFill>
                <a:latin typeface="+mn-lt"/>
                <a:ea typeface="+mn-ea"/>
                <a:cs typeface="+mn-cs"/>
              </a:defRPr>
            </a:lvl1pPr>
            <a:lvl2pPr marL="190500" algn="l" defTabSz="958850" rtl="0" fontAlgn="ctr">
              <a:lnSpc>
                <a:spcPct val="110000"/>
              </a:lnSpc>
              <a:spcBef>
                <a:spcPct val="10000"/>
              </a:spcBef>
              <a:spcAft>
                <a:spcPct val="10000"/>
              </a:spcAft>
              <a:buClr>
                <a:srgbClr val="969696"/>
              </a:buClr>
              <a:buSzPct val="80000"/>
              <a:buFont typeface="Wingdings" pitchFamily="2" charset="2"/>
              <a:defRPr kumimoji="1" sz="1200">
                <a:solidFill>
                  <a:schemeClr val="tx1"/>
                </a:solidFill>
                <a:latin typeface="+mn-lt"/>
                <a:ea typeface="+mn-ea"/>
              </a:defRPr>
            </a:lvl2pPr>
            <a:lvl3pPr marL="384175" indent="-179388" algn="l" defTabSz="958850" rtl="0" fontAlgn="ctr">
              <a:lnSpc>
                <a:spcPct val="110000"/>
              </a:lnSpc>
              <a:spcBef>
                <a:spcPct val="10000"/>
              </a:spcBef>
              <a:spcAft>
                <a:spcPct val="10000"/>
              </a:spcAft>
              <a:buClr>
                <a:srgbClr val="87867E"/>
              </a:buClr>
              <a:buFont typeface="Wingdings" pitchFamily="2" charset="2"/>
              <a:buChar char="n"/>
              <a:defRPr kumimoji="1" sz="1200">
                <a:solidFill>
                  <a:schemeClr val="tx1"/>
                </a:solidFill>
                <a:latin typeface="+mn-lt"/>
                <a:ea typeface="+mn-ea"/>
              </a:defRPr>
            </a:lvl3pPr>
            <a:lvl4pPr marL="393700" algn="l" defTabSz="958850" rtl="0" fontAlgn="ctr">
              <a:lnSpc>
                <a:spcPct val="110000"/>
              </a:lnSpc>
              <a:spcBef>
                <a:spcPct val="10000"/>
              </a:spcBef>
              <a:spcAft>
                <a:spcPct val="10000"/>
              </a:spcAft>
              <a:buClr>
                <a:schemeClr val="tx1"/>
              </a:buClr>
              <a:defRPr kumimoji="1" sz="1200">
                <a:solidFill>
                  <a:schemeClr val="tx1"/>
                </a:solidFill>
                <a:latin typeface="+mn-lt"/>
                <a:ea typeface="+mn-ea"/>
              </a:defRPr>
            </a:lvl4pPr>
            <a:lvl5pPr marL="5334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5pPr>
            <a:lvl6pPr marL="9906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6pPr>
            <a:lvl7pPr marL="14478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2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r>
              <a:rPr lang="en-US" kern="0" dirty="0" err="1" smtClean="0"/>
              <a:t>Ansible</a:t>
            </a:r>
            <a:r>
              <a:rPr lang="en-US" kern="0" dirty="0" smtClean="0"/>
              <a:t> : Configuration Management </a:t>
            </a:r>
          </a:p>
          <a:p>
            <a:pPr lvl="1"/>
            <a:r>
              <a:rPr lang="en-US" kern="0" dirty="0" smtClean="0"/>
              <a:t>Configuration Management</a:t>
            </a:r>
          </a:p>
        </p:txBody>
      </p:sp>
      <p:sp>
        <p:nvSpPr>
          <p:cNvPr id="27" name="Rounded Rectangle 26"/>
          <p:cNvSpPr/>
          <p:nvPr/>
        </p:nvSpPr>
        <p:spPr bwMode="gray">
          <a:xfrm>
            <a:off x="128464" y="4918862"/>
            <a:ext cx="957707" cy="885452"/>
          </a:xfrm>
          <a:prstGeom prst="roundRect">
            <a:avLst/>
          </a:prstGeom>
          <a:noFill/>
          <a:ln>
            <a:solidFill>
              <a:srgbClr val="99CCFF"/>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pic>
        <p:nvPicPr>
          <p:cNvPr id="1038" name="Picture 14" descr="Image result for Jenkins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863" y="4977531"/>
            <a:ext cx="546907" cy="756801"/>
          </a:xfrm>
          <a:prstGeom prst="rect">
            <a:avLst/>
          </a:prstGeom>
          <a:noFill/>
          <a:extLst>
            <a:ext uri="{909E8E84-426E-40DD-AFC4-6F175D3DCCD1}">
              <a14:hiddenFill xmlns:a14="http://schemas.microsoft.com/office/drawing/2010/main">
                <a:solidFill>
                  <a:srgbClr val="FFFFFF"/>
                </a:solidFill>
              </a14:hiddenFill>
            </a:ext>
          </a:extLst>
        </p:spPr>
      </p:pic>
      <p:sp>
        <p:nvSpPr>
          <p:cNvPr id="29" name="Content Placeholder 2"/>
          <p:cNvSpPr txBox="1">
            <a:spLocks/>
          </p:cNvSpPr>
          <p:nvPr/>
        </p:nvSpPr>
        <p:spPr bwMode="gray">
          <a:xfrm>
            <a:off x="1319871" y="4911783"/>
            <a:ext cx="3463528" cy="616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lvl1pPr marL="179388" indent="-179388" algn="l" defTabSz="958850" rtl="0" fontAlgn="ctr">
              <a:lnSpc>
                <a:spcPct val="110000"/>
              </a:lnSpc>
              <a:spcBef>
                <a:spcPct val="30000"/>
              </a:spcBef>
              <a:spcAft>
                <a:spcPct val="30000"/>
              </a:spcAft>
              <a:buClr>
                <a:srgbClr val="A30B1A"/>
              </a:buClr>
              <a:buFont typeface="Wingdings" pitchFamily="2" charset="2"/>
              <a:buChar char="n"/>
              <a:defRPr kumimoji="1" sz="1400">
                <a:solidFill>
                  <a:schemeClr val="tx1"/>
                </a:solidFill>
                <a:latin typeface="+mn-lt"/>
                <a:ea typeface="+mn-ea"/>
                <a:cs typeface="+mn-cs"/>
              </a:defRPr>
            </a:lvl1pPr>
            <a:lvl2pPr marL="190500" algn="l" defTabSz="958850" rtl="0" fontAlgn="ctr">
              <a:lnSpc>
                <a:spcPct val="110000"/>
              </a:lnSpc>
              <a:spcBef>
                <a:spcPct val="10000"/>
              </a:spcBef>
              <a:spcAft>
                <a:spcPct val="10000"/>
              </a:spcAft>
              <a:buClr>
                <a:srgbClr val="969696"/>
              </a:buClr>
              <a:buSzPct val="80000"/>
              <a:buFont typeface="Wingdings" pitchFamily="2" charset="2"/>
              <a:defRPr kumimoji="1" sz="1200">
                <a:solidFill>
                  <a:schemeClr val="tx1"/>
                </a:solidFill>
                <a:latin typeface="+mn-lt"/>
                <a:ea typeface="+mn-ea"/>
              </a:defRPr>
            </a:lvl2pPr>
            <a:lvl3pPr marL="384175" indent="-179388" algn="l" defTabSz="958850" rtl="0" fontAlgn="ctr">
              <a:lnSpc>
                <a:spcPct val="110000"/>
              </a:lnSpc>
              <a:spcBef>
                <a:spcPct val="10000"/>
              </a:spcBef>
              <a:spcAft>
                <a:spcPct val="10000"/>
              </a:spcAft>
              <a:buClr>
                <a:srgbClr val="87867E"/>
              </a:buClr>
              <a:buFont typeface="Wingdings" pitchFamily="2" charset="2"/>
              <a:buChar char="n"/>
              <a:defRPr kumimoji="1" sz="1200">
                <a:solidFill>
                  <a:schemeClr val="tx1"/>
                </a:solidFill>
                <a:latin typeface="+mn-lt"/>
                <a:ea typeface="+mn-ea"/>
              </a:defRPr>
            </a:lvl3pPr>
            <a:lvl4pPr marL="393700" algn="l" defTabSz="958850" rtl="0" fontAlgn="ctr">
              <a:lnSpc>
                <a:spcPct val="110000"/>
              </a:lnSpc>
              <a:spcBef>
                <a:spcPct val="10000"/>
              </a:spcBef>
              <a:spcAft>
                <a:spcPct val="10000"/>
              </a:spcAft>
              <a:buClr>
                <a:schemeClr val="tx1"/>
              </a:buClr>
              <a:defRPr kumimoji="1" sz="1200">
                <a:solidFill>
                  <a:schemeClr val="tx1"/>
                </a:solidFill>
                <a:latin typeface="+mn-lt"/>
                <a:ea typeface="+mn-ea"/>
              </a:defRPr>
            </a:lvl4pPr>
            <a:lvl5pPr marL="5334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5pPr>
            <a:lvl6pPr marL="9906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6pPr>
            <a:lvl7pPr marL="14478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2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r>
              <a:rPr lang="en-US" kern="0" dirty="0" smtClean="0"/>
              <a:t>Jenkins : CI/CD &amp; Pipeline Management Tool </a:t>
            </a:r>
          </a:p>
        </p:txBody>
      </p:sp>
      <p:sp>
        <p:nvSpPr>
          <p:cNvPr id="30" name="Rounded Rectangle 29"/>
          <p:cNvSpPr/>
          <p:nvPr/>
        </p:nvSpPr>
        <p:spPr bwMode="gray">
          <a:xfrm>
            <a:off x="4738008" y="1341500"/>
            <a:ext cx="957707" cy="885452"/>
          </a:xfrm>
          <a:prstGeom prst="roundRect">
            <a:avLst/>
          </a:prstGeom>
          <a:noFill/>
          <a:ln>
            <a:solidFill>
              <a:srgbClr val="99CCFF"/>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pic>
        <p:nvPicPr>
          <p:cNvPr id="1040" name="Picture 16" descr="Image result for SonarQub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6456" y="1574114"/>
            <a:ext cx="795858" cy="281295"/>
          </a:xfrm>
          <a:prstGeom prst="rect">
            <a:avLst/>
          </a:prstGeom>
          <a:noFill/>
          <a:extLst>
            <a:ext uri="{909E8E84-426E-40DD-AFC4-6F175D3DCCD1}">
              <a14:hiddenFill xmlns:a14="http://schemas.microsoft.com/office/drawing/2010/main">
                <a:solidFill>
                  <a:srgbClr val="FFFFFF"/>
                </a:solidFill>
              </a14:hiddenFill>
            </a:ext>
          </a:extLst>
        </p:spPr>
      </p:pic>
      <p:sp>
        <p:nvSpPr>
          <p:cNvPr id="32" name="Content Placeholder 2"/>
          <p:cNvSpPr txBox="1">
            <a:spLocks/>
          </p:cNvSpPr>
          <p:nvPr/>
        </p:nvSpPr>
        <p:spPr bwMode="gray">
          <a:xfrm>
            <a:off x="5893248" y="1476168"/>
            <a:ext cx="2446646" cy="616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lvl1pPr marL="179388" indent="-179388" algn="l" defTabSz="958850" rtl="0" fontAlgn="ctr">
              <a:lnSpc>
                <a:spcPct val="110000"/>
              </a:lnSpc>
              <a:spcBef>
                <a:spcPct val="30000"/>
              </a:spcBef>
              <a:spcAft>
                <a:spcPct val="30000"/>
              </a:spcAft>
              <a:buClr>
                <a:srgbClr val="A30B1A"/>
              </a:buClr>
              <a:buFont typeface="Wingdings" pitchFamily="2" charset="2"/>
              <a:buChar char="n"/>
              <a:defRPr kumimoji="1" sz="1400">
                <a:solidFill>
                  <a:schemeClr val="tx1"/>
                </a:solidFill>
                <a:latin typeface="+mn-lt"/>
                <a:ea typeface="+mn-ea"/>
                <a:cs typeface="+mn-cs"/>
              </a:defRPr>
            </a:lvl1pPr>
            <a:lvl2pPr marL="190500" algn="l" defTabSz="958850" rtl="0" fontAlgn="ctr">
              <a:lnSpc>
                <a:spcPct val="110000"/>
              </a:lnSpc>
              <a:spcBef>
                <a:spcPct val="10000"/>
              </a:spcBef>
              <a:spcAft>
                <a:spcPct val="10000"/>
              </a:spcAft>
              <a:buClr>
                <a:srgbClr val="969696"/>
              </a:buClr>
              <a:buSzPct val="80000"/>
              <a:buFont typeface="Wingdings" pitchFamily="2" charset="2"/>
              <a:defRPr kumimoji="1" sz="1200">
                <a:solidFill>
                  <a:schemeClr val="tx1"/>
                </a:solidFill>
                <a:latin typeface="+mn-lt"/>
                <a:ea typeface="+mn-ea"/>
              </a:defRPr>
            </a:lvl2pPr>
            <a:lvl3pPr marL="384175" indent="-179388" algn="l" defTabSz="958850" rtl="0" fontAlgn="ctr">
              <a:lnSpc>
                <a:spcPct val="110000"/>
              </a:lnSpc>
              <a:spcBef>
                <a:spcPct val="10000"/>
              </a:spcBef>
              <a:spcAft>
                <a:spcPct val="10000"/>
              </a:spcAft>
              <a:buClr>
                <a:srgbClr val="87867E"/>
              </a:buClr>
              <a:buFont typeface="Wingdings" pitchFamily="2" charset="2"/>
              <a:buChar char="n"/>
              <a:defRPr kumimoji="1" sz="1200">
                <a:solidFill>
                  <a:schemeClr val="tx1"/>
                </a:solidFill>
                <a:latin typeface="+mn-lt"/>
                <a:ea typeface="+mn-ea"/>
              </a:defRPr>
            </a:lvl3pPr>
            <a:lvl4pPr marL="393700" algn="l" defTabSz="958850" rtl="0" fontAlgn="ctr">
              <a:lnSpc>
                <a:spcPct val="110000"/>
              </a:lnSpc>
              <a:spcBef>
                <a:spcPct val="10000"/>
              </a:spcBef>
              <a:spcAft>
                <a:spcPct val="10000"/>
              </a:spcAft>
              <a:buClr>
                <a:schemeClr val="tx1"/>
              </a:buClr>
              <a:defRPr kumimoji="1" sz="1200">
                <a:solidFill>
                  <a:schemeClr val="tx1"/>
                </a:solidFill>
                <a:latin typeface="+mn-lt"/>
                <a:ea typeface="+mn-ea"/>
              </a:defRPr>
            </a:lvl4pPr>
            <a:lvl5pPr marL="5334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5pPr>
            <a:lvl6pPr marL="9906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6pPr>
            <a:lvl7pPr marL="14478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2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r>
              <a:rPr lang="en-US" kern="0" dirty="0" err="1" smtClean="0"/>
              <a:t>SonarQube</a:t>
            </a:r>
            <a:r>
              <a:rPr lang="en-US" kern="0" dirty="0" smtClean="0"/>
              <a:t> : Source Code Quality Control</a:t>
            </a:r>
          </a:p>
          <a:p>
            <a:pPr marL="0" indent="0">
              <a:buNone/>
            </a:pPr>
            <a:r>
              <a:rPr lang="en-US" kern="0" dirty="0"/>
              <a:t> </a:t>
            </a:r>
            <a:endParaRPr lang="en-US" kern="0" dirty="0" smtClean="0"/>
          </a:p>
          <a:p>
            <a:pPr lvl="1"/>
            <a:r>
              <a:rPr lang="en-US" kern="0" dirty="0" smtClean="0"/>
              <a:t> </a:t>
            </a:r>
          </a:p>
        </p:txBody>
      </p:sp>
      <p:grpSp>
        <p:nvGrpSpPr>
          <p:cNvPr id="31" name="Group 30"/>
          <p:cNvGrpSpPr/>
          <p:nvPr/>
        </p:nvGrpSpPr>
        <p:grpSpPr>
          <a:xfrm>
            <a:off x="4787374" y="3840884"/>
            <a:ext cx="957707" cy="937970"/>
            <a:chOff x="4805871" y="1843452"/>
            <a:chExt cx="957707" cy="937970"/>
          </a:xfrm>
        </p:grpSpPr>
        <p:sp>
          <p:nvSpPr>
            <p:cNvPr id="33" name="Rounded Rectangle 32"/>
            <p:cNvSpPr/>
            <p:nvPr/>
          </p:nvSpPr>
          <p:spPr bwMode="gray">
            <a:xfrm>
              <a:off x="4805871" y="1895970"/>
              <a:ext cx="957707" cy="885452"/>
            </a:xfrm>
            <a:prstGeom prst="roundRect">
              <a:avLst/>
            </a:prstGeom>
            <a:noFill/>
            <a:ln>
              <a:solidFill>
                <a:srgbClr val="99CCFF"/>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pic>
          <p:nvPicPr>
            <p:cNvPr id="1046" name="Picture 22" descr="Image result for Openshift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57458" y="1843452"/>
              <a:ext cx="854531" cy="8545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p:cNvGrpSpPr/>
          <p:nvPr/>
        </p:nvGrpSpPr>
        <p:grpSpPr>
          <a:xfrm>
            <a:off x="5813823" y="3903853"/>
            <a:ext cx="957707" cy="885452"/>
            <a:chOff x="4805871" y="2905228"/>
            <a:chExt cx="957707" cy="885452"/>
          </a:xfrm>
        </p:grpSpPr>
        <p:pic>
          <p:nvPicPr>
            <p:cNvPr id="1048" name="Picture 24" descr="Image result for kubernete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69422" y="3130111"/>
              <a:ext cx="842567" cy="435686"/>
            </a:xfrm>
            <a:prstGeom prst="rect">
              <a:avLst/>
            </a:prstGeom>
            <a:noFill/>
            <a:extLst>
              <a:ext uri="{909E8E84-426E-40DD-AFC4-6F175D3DCCD1}">
                <a14:hiddenFill xmlns:a14="http://schemas.microsoft.com/office/drawing/2010/main">
                  <a:solidFill>
                    <a:srgbClr val="FFFFFF"/>
                  </a:solidFill>
                </a14:hiddenFill>
              </a:ext>
            </a:extLst>
          </p:spPr>
        </p:pic>
        <p:sp>
          <p:nvSpPr>
            <p:cNvPr id="44" name="Rounded Rectangle 43"/>
            <p:cNvSpPr/>
            <p:nvPr/>
          </p:nvSpPr>
          <p:spPr bwMode="gray">
            <a:xfrm>
              <a:off x="4805871" y="2905228"/>
              <a:ext cx="957707" cy="885452"/>
            </a:xfrm>
            <a:prstGeom prst="roundRect">
              <a:avLst/>
            </a:prstGeom>
            <a:noFill/>
            <a:ln>
              <a:solidFill>
                <a:srgbClr val="99CCFF"/>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grpSp>
      <p:sp>
        <p:nvSpPr>
          <p:cNvPr id="36" name="Rectangle 35"/>
          <p:cNvSpPr/>
          <p:nvPr/>
        </p:nvSpPr>
        <p:spPr bwMode="gray">
          <a:xfrm>
            <a:off x="56456" y="1058319"/>
            <a:ext cx="4464496" cy="2160240"/>
          </a:xfrm>
          <a:prstGeom prst="rect">
            <a:avLst/>
          </a:prstGeom>
          <a:noFill/>
          <a:ln w="9525" cap="flat" cmpd="sng" algn="ctr">
            <a:solidFill>
              <a:srgbClr val="B1B1AC"/>
            </a:solidFill>
            <a:prstDash val="dash"/>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37" name="Rounded Rectangle 36"/>
          <p:cNvSpPr/>
          <p:nvPr/>
        </p:nvSpPr>
        <p:spPr bwMode="gray">
          <a:xfrm>
            <a:off x="50863" y="908720"/>
            <a:ext cx="1847825" cy="286660"/>
          </a:xfrm>
          <a:prstGeom prst="round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effectLst/>
                <a:latin typeface="+mj-lt"/>
                <a:ea typeface="ＭＳ Ｐゴシック" pitchFamily="50" charset="-128"/>
              </a:rPr>
              <a:t>Repository Tool</a:t>
            </a:r>
          </a:p>
        </p:txBody>
      </p:sp>
      <p:sp>
        <p:nvSpPr>
          <p:cNvPr id="49" name="Rectangle 48"/>
          <p:cNvSpPr/>
          <p:nvPr/>
        </p:nvSpPr>
        <p:spPr bwMode="gray">
          <a:xfrm>
            <a:off x="56456" y="3565797"/>
            <a:ext cx="4464496" cy="2455490"/>
          </a:xfrm>
          <a:prstGeom prst="rect">
            <a:avLst/>
          </a:prstGeom>
          <a:noFill/>
          <a:ln w="9525" cap="flat" cmpd="sng" algn="ctr">
            <a:solidFill>
              <a:srgbClr val="B1B1AC"/>
            </a:solidFill>
            <a:prstDash val="dash"/>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50" name="Rounded Rectangle 49"/>
          <p:cNvSpPr/>
          <p:nvPr/>
        </p:nvSpPr>
        <p:spPr bwMode="gray">
          <a:xfrm>
            <a:off x="50863" y="3416198"/>
            <a:ext cx="1847825" cy="286660"/>
          </a:xfrm>
          <a:prstGeom prst="round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effectLst/>
                <a:latin typeface="+mj-lt"/>
                <a:ea typeface="ＭＳ Ｐゴシック" pitchFamily="50" charset="-128"/>
              </a:rPr>
              <a:t>CM</a:t>
            </a:r>
            <a:r>
              <a:rPr kumimoji="1" lang="en-US" sz="1400" b="0" i="0" u="none" strike="noStrike" cap="none" normalizeH="0" dirty="0" smtClean="0">
                <a:ln>
                  <a:noFill/>
                </a:ln>
                <a:effectLst/>
                <a:latin typeface="+mj-lt"/>
                <a:ea typeface="ＭＳ Ｐゴシック" pitchFamily="50" charset="-128"/>
              </a:rPr>
              <a:t> &amp; CI/CD Tool</a:t>
            </a:r>
            <a:endParaRPr kumimoji="1" lang="en-US" sz="1400" b="0" i="0" u="none" strike="noStrike" cap="none" normalizeH="0" baseline="0" dirty="0" smtClean="0">
              <a:ln>
                <a:noFill/>
              </a:ln>
              <a:effectLst/>
              <a:latin typeface="+mj-lt"/>
              <a:ea typeface="ＭＳ Ｐゴシック" pitchFamily="50" charset="-128"/>
            </a:endParaRPr>
          </a:p>
        </p:txBody>
      </p:sp>
      <p:sp>
        <p:nvSpPr>
          <p:cNvPr id="51" name="Rectangle 50"/>
          <p:cNvSpPr/>
          <p:nvPr/>
        </p:nvSpPr>
        <p:spPr bwMode="gray">
          <a:xfrm>
            <a:off x="4681538" y="3576786"/>
            <a:ext cx="4818062" cy="2444501"/>
          </a:xfrm>
          <a:prstGeom prst="rect">
            <a:avLst/>
          </a:prstGeom>
          <a:noFill/>
          <a:ln w="9525" cap="flat" cmpd="sng" algn="ctr">
            <a:solidFill>
              <a:srgbClr val="B1B1AC"/>
            </a:solidFill>
            <a:prstDash val="dash"/>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52" name="Rounded Rectangle 51"/>
          <p:cNvSpPr/>
          <p:nvPr/>
        </p:nvSpPr>
        <p:spPr bwMode="gray">
          <a:xfrm>
            <a:off x="4675945" y="3427188"/>
            <a:ext cx="1847825" cy="286660"/>
          </a:xfrm>
          <a:prstGeom prst="round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effectLst/>
                <a:latin typeface="+mj-lt"/>
                <a:ea typeface="ＭＳ Ｐゴシック" pitchFamily="50" charset="-128"/>
              </a:rPr>
              <a:t>Environment</a:t>
            </a:r>
            <a:r>
              <a:rPr kumimoji="1" lang="en-US" sz="1400" b="0" i="0" u="none" strike="noStrike" cap="none" normalizeH="0" dirty="0" smtClean="0">
                <a:ln>
                  <a:noFill/>
                </a:ln>
                <a:effectLst/>
                <a:latin typeface="+mj-lt"/>
                <a:ea typeface="ＭＳ Ｐゴシック" pitchFamily="50" charset="-128"/>
              </a:rPr>
              <a:t> Management Tool</a:t>
            </a:r>
            <a:endParaRPr kumimoji="1" lang="en-US" sz="1400" b="0" i="0" u="none" strike="noStrike" cap="none" normalizeH="0" baseline="0" dirty="0" smtClean="0">
              <a:ln>
                <a:noFill/>
              </a:ln>
              <a:effectLst/>
              <a:latin typeface="+mj-lt"/>
              <a:ea typeface="ＭＳ Ｐゴシック" pitchFamily="50" charset="-128"/>
            </a:endParaRPr>
          </a:p>
        </p:txBody>
      </p:sp>
      <p:sp>
        <p:nvSpPr>
          <p:cNvPr id="53" name="Rectangle 52"/>
          <p:cNvSpPr/>
          <p:nvPr/>
        </p:nvSpPr>
        <p:spPr bwMode="gray">
          <a:xfrm>
            <a:off x="4681538" y="1058319"/>
            <a:ext cx="4818062" cy="2160240"/>
          </a:xfrm>
          <a:prstGeom prst="rect">
            <a:avLst/>
          </a:prstGeom>
          <a:noFill/>
          <a:ln w="9525" cap="flat" cmpd="sng" algn="ctr">
            <a:solidFill>
              <a:srgbClr val="B1B1AC"/>
            </a:solidFill>
            <a:prstDash val="dash"/>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54" name="Rounded Rectangle 53"/>
          <p:cNvSpPr/>
          <p:nvPr/>
        </p:nvSpPr>
        <p:spPr bwMode="gray">
          <a:xfrm>
            <a:off x="4675945" y="908720"/>
            <a:ext cx="1847825" cy="286660"/>
          </a:xfrm>
          <a:prstGeom prst="round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400" dirty="0" smtClean="0">
                <a:latin typeface="+mj-lt"/>
                <a:ea typeface="ＭＳ Ｐゴシック" pitchFamily="50" charset="-128"/>
              </a:rPr>
              <a:t>Quality Control Tool</a:t>
            </a:r>
            <a:endParaRPr kumimoji="1" lang="en-US" sz="1400" b="0" i="0" u="none" strike="noStrike" cap="none" normalizeH="0" baseline="0" dirty="0" smtClean="0">
              <a:ln>
                <a:noFill/>
              </a:ln>
              <a:effectLst/>
              <a:latin typeface="+mj-lt"/>
              <a:ea typeface="ＭＳ Ｐゴシック" pitchFamily="50" charset="-128"/>
            </a:endParaRPr>
          </a:p>
        </p:txBody>
      </p:sp>
      <p:sp>
        <p:nvSpPr>
          <p:cNvPr id="55" name="Rounded Rectangle 54"/>
          <p:cNvSpPr/>
          <p:nvPr/>
        </p:nvSpPr>
        <p:spPr bwMode="gray">
          <a:xfrm>
            <a:off x="4749239" y="2265065"/>
            <a:ext cx="957707" cy="885452"/>
          </a:xfrm>
          <a:prstGeom prst="roundRect">
            <a:avLst/>
          </a:prstGeom>
          <a:noFill/>
          <a:ln>
            <a:solidFill>
              <a:srgbClr val="99CCFF"/>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pic>
        <p:nvPicPr>
          <p:cNvPr id="1050" name="Picture 26" descr="Image result for Selen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05351" y="2327851"/>
            <a:ext cx="801466" cy="742372"/>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JUni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59442" y="2374557"/>
            <a:ext cx="666467" cy="666467"/>
          </a:xfrm>
          <a:prstGeom prst="rect">
            <a:avLst/>
          </a:prstGeom>
          <a:noFill/>
          <a:extLst>
            <a:ext uri="{909E8E84-426E-40DD-AFC4-6F175D3DCCD1}">
              <a14:hiddenFill xmlns:a14="http://schemas.microsoft.com/office/drawing/2010/main">
                <a:solidFill>
                  <a:srgbClr val="FFFFFF"/>
                </a:solidFill>
              </a14:hiddenFill>
            </a:ext>
          </a:extLst>
        </p:spPr>
      </p:pic>
      <p:sp>
        <p:nvSpPr>
          <p:cNvPr id="58" name="Rounded Rectangle 57"/>
          <p:cNvSpPr/>
          <p:nvPr/>
        </p:nvSpPr>
        <p:spPr bwMode="gray">
          <a:xfrm>
            <a:off x="5793830" y="2250722"/>
            <a:ext cx="926112" cy="885452"/>
          </a:xfrm>
          <a:prstGeom prst="roundRect">
            <a:avLst/>
          </a:prstGeom>
          <a:noFill/>
          <a:ln>
            <a:solidFill>
              <a:srgbClr val="99CCFF"/>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59" name="Content Placeholder 2"/>
          <p:cNvSpPr txBox="1">
            <a:spLocks/>
          </p:cNvSpPr>
          <p:nvPr/>
        </p:nvSpPr>
        <p:spPr bwMode="gray">
          <a:xfrm>
            <a:off x="7752760" y="2057094"/>
            <a:ext cx="2446646" cy="99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lvl1pPr marL="179388" indent="-179388" algn="l" defTabSz="958850" rtl="0" fontAlgn="ctr">
              <a:lnSpc>
                <a:spcPct val="110000"/>
              </a:lnSpc>
              <a:spcBef>
                <a:spcPct val="30000"/>
              </a:spcBef>
              <a:spcAft>
                <a:spcPct val="30000"/>
              </a:spcAft>
              <a:buClr>
                <a:srgbClr val="A30B1A"/>
              </a:buClr>
              <a:buFont typeface="Wingdings" pitchFamily="2" charset="2"/>
              <a:buChar char="n"/>
              <a:defRPr kumimoji="1" sz="1400">
                <a:solidFill>
                  <a:schemeClr val="tx1"/>
                </a:solidFill>
                <a:latin typeface="+mn-lt"/>
                <a:ea typeface="+mn-ea"/>
                <a:cs typeface="+mn-cs"/>
              </a:defRPr>
            </a:lvl1pPr>
            <a:lvl2pPr marL="190500" algn="l" defTabSz="958850" rtl="0" fontAlgn="ctr">
              <a:lnSpc>
                <a:spcPct val="110000"/>
              </a:lnSpc>
              <a:spcBef>
                <a:spcPct val="10000"/>
              </a:spcBef>
              <a:spcAft>
                <a:spcPct val="10000"/>
              </a:spcAft>
              <a:buClr>
                <a:srgbClr val="969696"/>
              </a:buClr>
              <a:buSzPct val="80000"/>
              <a:buFont typeface="Wingdings" pitchFamily="2" charset="2"/>
              <a:defRPr kumimoji="1" sz="1200">
                <a:solidFill>
                  <a:schemeClr val="tx1"/>
                </a:solidFill>
                <a:latin typeface="+mn-lt"/>
                <a:ea typeface="+mn-ea"/>
              </a:defRPr>
            </a:lvl2pPr>
            <a:lvl3pPr marL="384175" indent="-179388" algn="l" defTabSz="958850" rtl="0" fontAlgn="ctr">
              <a:lnSpc>
                <a:spcPct val="110000"/>
              </a:lnSpc>
              <a:spcBef>
                <a:spcPct val="10000"/>
              </a:spcBef>
              <a:spcAft>
                <a:spcPct val="10000"/>
              </a:spcAft>
              <a:buClr>
                <a:srgbClr val="87867E"/>
              </a:buClr>
              <a:buFont typeface="Wingdings" pitchFamily="2" charset="2"/>
              <a:buChar char="n"/>
              <a:defRPr kumimoji="1" sz="1200">
                <a:solidFill>
                  <a:schemeClr val="tx1"/>
                </a:solidFill>
                <a:latin typeface="+mn-lt"/>
                <a:ea typeface="+mn-ea"/>
              </a:defRPr>
            </a:lvl3pPr>
            <a:lvl4pPr marL="393700" algn="l" defTabSz="958850" rtl="0" fontAlgn="ctr">
              <a:lnSpc>
                <a:spcPct val="110000"/>
              </a:lnSpc>
              <a:spcBef>
                <a:spcPct val="10000"/>
              </a:spcBef>
              <a:spcAft>
                <a:spcPct val="10000"/>
              </a:spcAft>
              <a:buClr>
                <a:schemeClr val="tx1"/>
              </a:buClr>
              <a:defRPr kumimoji="1" sz="1200">
                <a:solidFill>
                  <a:schemeClr val="tx1"/>
                </a:solidFill>
                <a:latin typeface="+mn-lt"/>
                <a:ea typeface="+mn-ea"/>
              </a:defRPr>
            </a:lvl4pPr>
            <a:lvl5pPr marL="5334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5pPr>
            <a:lvl6pPr marL="9906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6pPr>
            <a:lvl7pPr marL="14478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2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r>
              <a:rPr lang="en-US" kern="0" dirty="0" smtClean="0"/>
              <a:t>Selenium &amp; Junit :</a:t>
            </a:r>
          </a:p>
          <a:p>
            <a:pPr marL="0" indent="0">
              <a:buNone/>
            </a:pPr>
            <a:r>
              <a:rPr lang="en-US" kern="0" dirty="0" smtClean="0"/>
              <a:t>Automate Testing </a:t>
            </a:r>
          </a:p>
          <a:p>
            <a:r>
              <a:rPr lang="en-US" kern="0" dirty="0" err="1" smtClean="0"/>
              <a:t>Mattermost</a:t>
            </a:r>
            <a:r>
              <a:rPr lang="en-US" kern="0" dirty="0" smtClean="0"/>
              <a:t> : </a:t>
            </a:r>
            <a:r>
              <a:rPr lang="en-US" kern="0" dirty="0" err="1" smtClean="0"/>
              <a:t>ChatEngine</a:t>
            </a:r>
            <a:endParaRPr lang="en-US" kern="0" dirty="0" smtClean="0"/>
          </a:p>
          <a:p>
            <a:pPr marL="0" indent="0">
              <a:buNone/>
            </a:pPr>
            <a:r>
              <a:rPr lang="en-US" kern="0" dirty="0"/>
              <a:t> </a:t>
            </a:r>
            <a:endParaRPr lang="en-US" kern="0" dirty="0" smtClean="0"/>
          </a:p>
          <a:p>
            <a:pPr lvl="1"/>
            <a:r>
              <a:rPr lang="en-US" kern="0" dirty="0" smtClean="0"/>
              <a:t> </a:t>
            </a:r>
          </a:p>
        </p:txBody>
      </p:sp>
      <p:sp>
        <p:nvSpPr>
          <p:cNvPr id="60" name="Content Placeholder 2"/>
          <p:cNvSpPr txBox="1">
            <a:spLocks/>
          </p:cNvSpPr>
          <p:nvPr/>
        </p:nvSpPr>
        <p:spPr bwMode="gray">
          <a:xfrm>
            <a:off x="6823852" y="3948306"/>
            <a:ext cx="2446646" cy="616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lvl1pPr marL="179388" indent="-179388" algn="l" defTabSz="958850" rtl="0" fontAlgn="ctr">
              <a:lnSpc>
                <a:spcPct val="110000"/>
              </a:lnSpc>
              <a:spcBef>
                <a:spcPct val="30000"/>
              </a:spcBef>
              <a:spcAft>
                <a:spcPct val="30000"/>
              </a:spcAft>
              <a:buClr>
                <a:srgbClr val="A30B1A"/>
              </a:buClr>
              <a:buFont typeface="Wingdings" pitchFamily="2" charset="2"/>
              <a:buChar char="n"/>
              <a:defRPr kumimoji="1" sz="1400">
                <a:solidFill>
                  <a:schemeClr val="tx1"/>
                </a:solidFill>
                <a:latin typeface="+mn-lt"/>
                <a:ea typeface="+mn-ea"/>
                <a:cs typeface="+mn-cs"/>
              </a:defRPr>
            </a:lvl1pPr>
            <a:lvl2pPr marL="190500" algn="l" defTabSz="958850" rtl="0" fontAlgn="ctr">
              <a:lnSpc>
                <a:spcPct val="110000"/>
              </a:lnSpc>
              <a:spcBef>
                <a:spcPct val="10000"/>
              </a:spcBef>
              <a:spcAft>
                <a:spcPct val="10000"/>
              </a:spcAft>
              <a:buClr>
                <a:srgbClr val="969696"/>
              </a:buClr>
              <a:buSzPct val="80000"/>
              <a:buFont typeface="Wingdings" pitchFamily="2" charset="2"/>
              <a:defRPr kumimoji="1" sz="1200">
                <a:solidFill>
                  <a:schemeClr val="tx1"/>
                </a:solidFill>
                <a:latin typeface="+mn-lt"/>
                <a:ea typeface="+mn-ea"/>
              </a:defRPr>
            </a:lvl2pPr>
            <a:lvl3pPr marL="384175" indent="-179388" algn="l" defTabSz="958850" rtl="0" fontAlgn="ctr">
              <a:lnSpc>
                <a:spcPct val="110000"/>
              </a:lnSpc>
              <a:spcBef>
                <a:spcPct val="10000"/>
              </a:spcBef>
              <a:spcAft>
                <a:spcPct val="10000"/>
              </a:spcAft>
              <a:buClr>
                <a:srgbClr val="87867E"/>
              </a:buClr>
              <a:buFont typeface="Wingdings" pitchFamily="2" charset="2"/>
              <a:buChar char="n"/>
              <a:defRPr kumimoji="1" sz="1200">
                <a:solidFill>
                  <a:schemeClr val="tx1"/>
                </a:solidFill>
                <a:latin typeface="+mn-lt"/>
                <a:ea typeface="+mn-ea"/>
              </a:defRPr>
            </a:lvl3pPr>
            <a:lvl4pPr marL="393700" algn="l" defTabSz="958850" rtl="0" fontAlgn="ctr">
              <a:lnSpc>
                <a:spcPct val="110000"/>
              </a:lnSpc>
              <a:spcBef>
                <a:spcPct val="10000"/>
              </a:spcBef>
              <a:spcAft>
                <a:spcPct val="10000"/>
              </a:spcAft>
              <a:buClr>
                <a:schemeClr val="tx1"/>
              </a:buClr>
              <a:defRPr kumimoji="1" sz="1200">
                <a:solidFill>
                  <a:schemeClr val="tx1"/>
                </a:solidFill>
                <a:latin typeface="+mn-lt"/>
                <a:ea typeface="+mn-ea"/>
              </a:defRPr>
            </a:lvl4pPr>
            <a:lvl5pPr marL="5334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5pPr>
            <a:lvl6pPr marL="9906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6pPr>
            <a:lvl7pPr marL="14478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200" indent="-134938" algn="l" defTabSz="958850"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r>
              <a:rPr lang="en-US" kern="0" dirty="0" err="1" smtClean="0"/>
              <a:t>Openshift</a:t>
            </a:r>
            <a:r>
              <a:rPr lang="en-US" kern="0" dirty="0" smtClean="0"/>
              <a:t> &amp; Kubernetes </a:t>
            </a:r>
          </a:p>
          <a:p>
            <a:pPr marL="0" indent="0">
              <a:buNone/>
            </a:pPr>
            <a:r>
              <a:rPr lang="en-US" kern="0" dirty="0" smtClean="0"/>
              <a:t>Container management tool</a:t>
            </a:r>
          </a:p>
          <a:p>
            <a:pPr lvl="1"/>
            <a:r>
              <a:rPr lang="en-US" kern="0" dirty="0" smtClean="0"/>
              <a:t> </a:t>
            </a:r>
          </a:p>
        </p:txBody>
      </p:sp>
      <p:pic>
        <p:nvPicPr>
          <p:cNvPr id="1026" name="Picture 2" descr="à¸à¸¥à¸à¸²à¸£à¸à¹à¸à¸«à¸²à¸£à¸¹à¸à¸ à¸²à¸à¸ªà¸³à¸«à¸£à¸±à¸ JFrog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2469" y="2343492"/>
            <a:ext cx="689307" cy="6594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à¸à¸¥à¸à¸²à¸£à¸à¹à¸à¸«à¸²à¸£à¸¹à¸à¸ à¸²à¸à¸ªà¸³à¸«à¸£à¸±à¸ Mattermost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826648" y="2392244"/>
            <a:ext cx="715055" cy="664778"/>
          </a:xfrm>
          <a:prstGeom prst="rect">
            <a:avLst/>
          </a:prstGeom>
          <a:noFill/>
          <a:extLst>
            <a:ext uri="{909E8E84-426E-40DD-AFC4-6F175D3DCCD1}">
              <a14:hiddenFill xmlns:a14="http://schemas.microsoft.com/office/drawing/2010/main">
                <a:solidFill>
                  <a:srgbClr val="FFFFFF"/>
                </a:solidFill>
              </a14:hiddenFill>
            </a:ext>
          </a:extLst>
        </p:spPr>
      </p:pic>
      <p:sp>
        <p:nvSpPr>
          <p:cNvPr id="48" name="Rounded Rectangle 47"/>
          <p:cNvSpPr/>
          <p:nvPr/>
        </p:nvSpPr>
        <p:spPr bwMode="gray">
          <a:xfrm>
            <a:off x="6806826" y="2232825"/>
            <a:ext cx="926112" cy="885452"/>
          </a:xfrm>
          <a:prstGeom prst="roundRect">
            <a:avLst/>
          </a:prstGeom>
          <a:noFill/>
          <a:ln>
            <a:solidFill>
              <a:srgbClr val="99CCFF"/>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7" name="Content Placeholder 6"/>
          <p:cNvSpPr>
            <a:spLocks noGrp="1"/>
          </p:cNvSpPr>
          <p:nvPr>
            <p:ph idx="1"/>
          </p:nvPr>
        </p:nvSpPr>
        <p:spPr/>
        <p:txBody>
          <a:bodyPr/>
          <a:lstStyle/>
          <a:p>
            <a:endParaRPr lang="en-US" dirty="0"/>
          </a:p>
        </p:txBody>
      </p:sp>
    </p:spTree>
    <p:extLst>
      <p:ext uri="{BB962C8B-B14F-4D97-AF65-F5344CB8AC3E}">
        <p14:creationId xmlns:p14="http://schemas.microsoft.com/office/powerpoint/2010/main" val="3506197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15876" y="2708920"/>
            <a:ext cx="9259888" cy="2056458"/>
          </a:xfrm>
        </p:spPr>
        <p:txBody>
          <a:bodyPr/>
          <a:lstStyle/>
          <a:p>
            <a:pPr marL="0" indent="0" algn="ctr">
              <a:buNone/>
            </a:pPr>
            <a:r>
              <a:rPr lang="en-US" sz="8000" dirty="0" smtClean="0"/>
              <a:t>SCREENSHOT</a:t>
            </a:r>
            <a:endParaRPr lang="en-US" sz="8000" dirty="0"/>
          </a:p>
        </p:txBody>
      </p:sp>
      <p:sp>
        <p:nvSpPr>
          <p:cNvPr id="4" name="Slide Number Placeholder 3"/>
          <p:cNvSpPr>
            <a:spLocks noGrp="1"/>
          </p:cNvSpPr>
          <p:nvPr>
            <p:ph type="sldNum" sz="quarter" idx="10"/>
          </p:nvPr>
        </p:nvSpPr>
        <p:spPr/>
        <p:txBody>
          <a:bodyPr/>
          <a:lstStyle/>
          <a:p>
            <a:fld id="{C2171CF3-814F-40AE-96B7-B6553CDCF47E}" type="slidenum">
              <a:rPr lang="en-US" altLang="ja-JP" smtClean="0"/>
              <a:pPr/>
              <a:t>11</a:t>
            </a:fld>
            <a:endParaRPr lang="en-US" altLang="ja-JP" dirty="0"/>
          </a:p>
        </p:txBody>
      </p:sp>
      <p:sp>
        <p:nvSpPr>
          <p:cNvPr id="5" name="Footer Placeholder 4"/>
          <p:cNvSpPr>
            <a:spLocks noGrp="1"/>
          </p:cNvSpPr>
          <p:nvPr>
            <p:ph type="ftr" sz="quarter" idx="11"/>
          </p:nvPr>
        </p:nvSpPr>
        <p:spPr/>
        <p:txBody>
          <a:bodyPr/>
          <a:lstStyle/>
          <a:p>
            <a:r>
              <a:rPr lang="en-US" altLang="ja-JP" smtClean="0"/>
              <a:t>Copyright 6/18 FUJITSU LIMITED</a:t>
            </a:r>
            <a:endParaRPr lang="en-US" altLang="ja-JP" dirty="0"/>
          </a:p>
        </p:txBody>
      </p:sp>
    </p:spTree>
    <p:extLst>
      <p:ext uri="{BB962C8B-B14F-4D97-AF65-F5344CB8AC3E}">
        <p14:creationId xmlns:p14="http://schemas.microsoft.com/office/powerpoint/2010/main" val="4138356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DADOCK Portal Screen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C2171CF3-814F-40AE-96B7-B6553CDCF47E}" type="slidenum">
              <a:rPr lang="en-US" altLang="ja-JP" smtClean="0"/>
              <a:pPr/>
              <a:t>12</a:t>
            </a:fld>
            <a:endParaRPr lang="en-US" altLang="ja-JP" dirty="0"/>
          </a:p>
        </p:txBody>
      </p:sp>
      <p:sp>
        <p:nvSpPr>
          <p:cNvPr id="5" name="Footer Placeholder 4"/>
          <p:cNvSpPr>
            <a:spLocks noGrp="1"/>
          </p:cNvSpPr>
          <p:nvPr>
            <p:ph type="ftr" sz="quarter" idx="11"/>
          </p:nvPr>
        </p:nvSpPr>
        <p:spPr/>
        <p:txBody>
          <a:bodyPr/>
          <a:lstStyle/>
          <a:p>
            <a:r>
              <a:rPr lang="en-US" altLang="ja-JP" smtClean="0"/>
              <a:t>Copyright 6/18 FUJITSU LIMITED</a:t>
            </a:r>
            <a:endParaRPr lang="en-US" altLang="ja-JP" dirty="0"/>
          </a:p>
        </p:txBody>
      </p:sp>
      <p:pic>
        <p:nvPicPr>
          <p:cNvPr id="6" name="Picture 5"/>
          <p:cNvPicPr>
            <a:picLocks noChangeAspect="1"/>
          </p:cNvPicPr>
          <p:nvPr/>
        </p:nvPicPr>
        <p:blipFill>
          <a:blip r:embed="rId2"/>
          <a:stretch>
            <a:fillRect/>
          </a:stretch>
        </p:blipFill>
        <p:spPr>
          <a:xfrm>
            <a:off x="105144" y="1015733"/>
            <a:ext cx="9690949" cy="5189805"/>
          </a:xfrm>
          <a:prstGeom prst="rect">
            <a:avLst/>
          </a:prstGeom>
        </p:spPr>
      </p:pic>
      <p:sp>
        <p:nvSpPr>
          <p:cNvPr id="7" name="Rectangle 6"/>
          <p:cNvSpPr/>
          <p:nvPr/>
        </p:nvSpPr>
        <p:spPr bwMode="gray">
          <a:xfrm>
            <a:off x="152847" y="3501008"/>
            <a:ext cx="983729" cy="1080120"/>
          </a:xfrm>
          <a:prstGeom prst="rect">
            <a:avLst/>
          </a:prstGeom>
          <a:no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8" name="TextBox 7"/>
          <p:cNvSpPr txBox="1"/>
          <p:nvPr/>
        </p:nvSpPr>
        <p:spPr>
          <a:xfrm>
            <a:off x="848544" y="4235837"/>
            <a:ext cx="3096344" cy="954107"/>
          </a:xfrm>
          <a:prstGeom prst="rect">
            <a:avLst/>
          </a:prstGeom>
          <a:solidFill>
            <a:srgbClr val="FFC000"/>
          </a:solidFill>
        </p:spPr>
        <p:txBody>
          <a:bodyPr wrap="square" rtlCol="0">
            <a:spAutoFit/>
          </a:bodyPr>
          <a:lstStyle/>
          <a:p>
            <a:r>
              <a:rPr lang="en-US" sz="1400" dirty="0" smtClean="0"/>
              <a:t>From Portal, can link to each </a:t>
            </a:r>
          </a:p>
          <a:p>
            <a:r>
              <a:rPr lang="en-US" sz="1400" dirty="0" smtClean="0"/>
              <a:t>DevOps component </a:t>
            </a:r>
          </a:p>
          <a:p>
            <a:r>
              <a:rPr lang="en-US" sz="1400" dirty="0" smtClean="0"/>
              <a:t>- </a:t>
            </a:r>
            <a:r>
              <a:rPr lang="en-US" sz="1400" dirty="0" err="1" smtClean="0"/>
              <a:t>Gitlab</a:t>
            </a:r>
            <a:r>
              <a:rPr lang="en-US" sz="1400" dirty="0" smtClean="0"/>
              <a:t>/</a:t>
            </a:r>
            <a:r>
              <a:rPr lang="en-US" sz="1400" dirty="0" err="1" smtClean="0"/>
              <a:t>SonarQube</a:t>
            </a:r>
            <a:r>
              <a:rPr lang="en-US" sz="1400" dirty="0" smtClean="0"/>
              <a:t>/Artifact and </a:t>
            </a:r>
            <a:r>
              <a:rPr lang="en-US" sz="1400" dirty="0" err="1" smtClean="0"/>
              <a:t>ChatEngine</a:t>
            </a:r>
            <a:r>
              <a:rPr lang="en-US" sz="1400" dirty="0" smtClean="0"/>
              <a:t>.</a:t>
            </a:r>
            <a:endParaRPr lang="en-US" sz="1400" dirty="0"/>
          </a:p>
        </p:txBody>
      </p:sp>
      <p:sp>
        <p:nvSpPr>
          <p:cNvPr id="9" name="Rectangle 8"/>
          <p:cNvSpPr/>
          <p:nvPr/>
        </p:nvSpPr>
        <p:spPr bwMode="gray">
          <a:xfrm>
            <a:off x="1712640" y="2549776"/>
            <a:ext cx="3240360" cy="1080120"/>
          </a:xfrm>
          <a:prstGeom prst="rect">
            <a:avLst/>
          </a:prstGeom>
          <a:no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10" name="TextBox 9"/>
          <p:cNvSpPr txBox="1"/>
          <p:nvPr/>
        </p:nvSpPr>
        <p:spPr>
          <a:xfrm>
            <a:off x="4297437" y="3271637"/>
            <a:ext cx="3096344" cy="523220"/>
          </a:xfrm>
          <a:prstGeom prst="rect">
            <a:avLst/>
          </a:prstGeom>
          <a:solidFill>
            <a:srgbClr val="FFC000"/>
          </a:solidFill>
        </p:spPr>
        <p:txBody>
          <a:bodyPr wrap="square" rtlCol="0">
            <a:spAutoFit/>
          </a:bodyPr>
          <a:lstStyle/>
          <a:p>
            <a:r>
              <a:rPr lang="en-US" sz="1400" dirty="0" smtClean="0"/>
              <a:t>Project created from portal Link with </a:t>
            </a:r>
            <a:r>
              <a:rPr lang="en-US" sz="1400" dirty="0" err="1" smtClean="0"/>
              <a:t>Gitlab</a:t>
            </a:r>
            <a:r>
              <a:rPr lang="en-US" sz="1400" dirty="0" smtClean="0"/>
              <a:t> </a:t>
            </a:r>
            <a:r>
              <a:rPr lang="en-US" sz="1400" dirty="0" err="1" smtClean="0"/>
              <a:t>webGUI</a:t>
            </a:r>
            <a:r>
              <a:rPr lang="en-US" sz="1400" dirty="0" smtClean="0"/>
              <a:t>.</a:t>
            </a:r>
            <a:endParaRPr lang="en-US" sz="1400" dirty="0"/>
          </a:p>
        </p:txBody>
      </p:sp>
      <p:pic>
        <p:nvPicPr>
          <p:cNvPr id="11" name="Picture 10"/>
          <p:cNvPicPr>
            <a:picLocks noChangeAspect="1"/>
          </p:cNvPicPr>
          <p:nvPr/>
        </p:nvPicPr>
        <p:blipFill>
          <a:blip r:embed="rId3"/>
          <a:stretch>
            <a:fillRect/>
          </a:stretch>
        </p:blipFill>
        <p:spPr>
          <a:xfrm>
            <a:off x="4736976" y="3761659"/>
            <a:ext cx="3358393" cy="1644726"/>
          </a:xfrm>
          <a:prstGeom prst="rect">
            <a:avLst/>
          </a:prstGeom>
        </p:spPr>
      </p:pic>
    </p:spTree>
    <p:extLst>
      <p:ext uri="{BB962C8B-B14F-4D97-AF65-F5344CB8AC3E}">
        <p14:creationId xmlns:p14="http://schemas.microsoft.com/office/powerpoint/2010/main" val="419200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Gitlab</a:t>
            </a:r>
            <a:r>
              <a:rPr lang="en-US" dirty="0" smtClean="0"/>
              <a:t> </a:t>
            </a:r>
            <a:r>
              <a:rPr lang="en-US" dirty="0" err="1" smtClean="0"/>
              <a:t>ScreenShot</a:t>
            </a:r>
            <a:endParaRPr lang="en-US" dirty="0"/>
          </a:p>
        </p:txBody>
      </p:sp>
      <p:pic>
        <p:nvPicPr>
          <p:cNvPr id="6" name="Content Placeholder 5"/>
          <p:cNvPicPr>
            <a:picLocks noGrp="1" noChangeAspect="1"/>
          </p:cNvPicPr>
          <p:nvPr>
            <p:ph idx="1"/>
          </p:nvPr>
        </p:nvPicPr>
        <p:blipFill>
          <a:blip r:embed="rId2"/>
          <a:stretch>
            <a:fillRect/>
          </a:stretch>
        </p:blipFill>
        <p:spPr>
          <a:xfrm>
            <a:off x="320675" y="1312584"/>
            <a:ext cx="9259888" cy="4477308"/>
          </a:xfrm>
          <a:prstGeom prst="rect">
            <a:avLst/>
          </a:prstGeom>
        </p:spPr>
      </p:pic>
      <p:sp>
        <p:nvSpPr>
          <p:cNvPr id="4" name="Slide Number Placeholder 3"/>
          <p:cNvSpPr>
            <a:spLocks noGrp="1"/>
          </p:cNvSpPr>
          <p:nvPr>
            <p:ph type="sldNum" sz="quarter" idx="10"/>
          </p:nvPr>
        </p:nvSpPr>
        <p:spPr/>
        <p:txBody>
          <a:bodyPr/>
          <a:lstStyle/>
          <a:p>
            <a:fld id="{C2171CF3-814F-40AE-96B7-B6553CDCF47E}" type="slidenum">
              <a:rPr lang="en-US" altLang="ja-JP" smtClean="0"/>
              <a:pPr/>
              <a:t>13</a:t>
            </a:fld>
            <a:endParaRPr lang="en-US" altLang="ja-JP" dirty="0"/>
          </a:p>
        </p:txBody>
      </p:sp>
      <p:sp>
        <p:nvSpPr>
          <p:cNvPr id="5" name="Footer Placeholder 4"/>
          <p:cNvSpPr>
            <a:spLocks noGrp="1"/>
          </p:cNvSpPr>
          <p:nvPr>
            <p:ph type="ftr" sz="quarter" idx="11"/>
          </p:nvPr>
        </p:nvSpPr>
        <p:spPr/>
        <p:txBody>
          <a:bodyPr/>
          <a:lstStyle/>
          <a:p>
            <a:r>
              <a:rPr lang="en-US" altLang="ja-JP" smtClean="0"/>
              <a:t>Copyright 6/18 FUJITSU LIMITED</a:t>
            </a:r>
            <a:endParaRPr lang="en-US" altLang="ja-JP" dirty="0"/>
          </a:p>
        </p:txBody>
      </p:sp>
      <p:sp>
        <p:nvSpPr>
          <p:cNvPr id="7" name="Rectangle 6"/>
          <p:cNvSpPr/>
          <p:nvPr/>
        </p:nvSpPr>
        <p:spPr bwMode="gray">
          <a:xfrm>
            <a:off x="2868476" y="2480428"/>
            <a:ext cx="5324884" cy="2964795"/>
          </a:xfrm>
          <a:prstGeom prst="rect">
            <a:avLst/>
          </a:prstGeom>
          <a:no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8" name="TextBox 7"/>
          <p:cNvSpPr txBox="1"/>
          <p:nvPr/>
        </p:nvSpPr>
        <p:spPr>
          <a:xfrm>
            <a:off x="5845609" y="2924944"/>
            <a:ext cx="3096344" cy="1600438"/>
          </a:xfrm>
          <a:prstGeom prst="rect">
            <a:avLst/>
          </a:prstGeom>
          <a:solidFill>
            <a:srgbClr val="FFC000"/>
          </a:solidFill>
        </p:spPr>
        <p:txBody>
          <a:bodyPr wrap="square" rtlCol="0">
            <a:spAutoFit/>
          </a:bodyPr>
          <a:lstStyle/>
          <a:p>
            <a:r>
              <a:rPr lang="en-US" sz="1400" dirty="0" smtClean="0"/>
              <a:t>Project Template, which created from DADOCK, include necessary files for Development project,</a:t>
            </a:r>
          </a:p>
          <a:p>
            <a:r>
              <a:rPr lang="en-US" sz="1400" dirty="0" smtClean="0"/>
              <a:t>Such as : </a:t>
            </a:r>
          </a:p>
          <a:p>
            <a:r>
              <a:rPr lang="en-US" sz="1400" dirty="0" smtClean="0"/>
              <a:t>- </a:t>
            </a:r>
            <a:r>
              <a:rPr lang="en-US" sz="1400" dirty="0" err="1" smtClean="0"/>
              <a:t>gradle</a:t>
            </a:r>
            <a:r>
              <a:rPr lang="en-US" sz="1400" dirty="0" smtClean="0"/>
              <a:t> file for built/pack source </a:t>
            </a:r>
          </a:p>
          <a:p>
            <a:r>
              <a:rPr lang="en-US" sz="1400" dirty="0" smtClean="0"/>
              <a:t>- </a:t>
            </a:r>
            <a:r>
              <a:rPr lang="en-US" sz="1400" dirty="0" err="1" smtClean="0"/>
              <a:t>deploy.yml</a:t>
            </a:r>
            <a:r>
              <a:rPr lang="en-US" sz="1400" dirty="0" smtClean="0"/>
              <a:t> for deploy to App server.</a:t>
            </a:r>
          </a:p>
          <a:p>
            <a:r>
              <a:rPr lang="en-US" sz="1400" dirty="0" smtClean="0"/>
              <a:t>- Hosts file </a:t>
            </a:r>
            <a:endParaRPr lang="en-US" sz="1400" dirty="0"/>
          </a:p>
        </p:txBody>
      </p:sp>
    </p:spTree>
    <p:extLst>
      <p:ext uri="{BB962C8B-B14F-4D97-AF65-F5344CB8AC3E}">
        <p14:creationId xmlns:p14="http://schemas.microsoft.com/office/powerpoint/2010/main" val="2530932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 </a:t>
            </a:r>
            <a:r>
              <a:rPr lang="en-US" dirty="0" err="1" smtClean="0"/>
              <a:t>ScreenShot</a:t>
            </a:r>
            <a:endParaRPr lang="en-US" dirty="0"/>
          </a:p>
        </p:txBody>
      </p:sp>
      <p:pic>
        <p:nvPicPr>
          <p:cNvPr id="7" name="Content Placeholder 6"/>
          <p:cNvPicPr>
            <a:picLocks noGrp="1" noChangeAspect="1"/>
          </p:cNvPicPr>
          <p:nvPr>
            <p:ph idx="1"/>
          </p:nvPr>
        </p:nvPicPr>
        <p:blipFill>
          <a:blip r:embed="rId2"/>
          <a:stretch>
            <a:fillRect/>
          </a:stretch>
        </p:blipFill>
        <p:spPr>
          <a:xfrm>
            <a:off x="320675" y="2924944"/>
            <a:ext cx="9259888" cy="1621260"/>
          </a:xfrm>
          <a:prstGeom prst="rect">
            <a:avLst/>
          </a:prstGeom>
        </p:spPr>
      </p:pic>
      <p:sp>
        <p:nvSpPr>
          <p:cNvPr id="4" name="Slide Number Placeholder 3"/>
          <p:cNvSpPr>
            <a:spLocks noGrp="1"/>
          </p:cNvSpPr>
          <p:nvPr>
            <p:ph type="sldNum" sz="quarter" idx="10"/>
          </p:nvPr>
        </p:nvSpPr>
        <p:spPr/>
        <p:txBody>
          <a:bodyPr/>
          <a:lstStyle/>
          <a:p>
            <a:fld id="{C2171CF3-814F-40AE-96B7-B6553CDCF47E}" type="slidenum">
              <a:rPr lang="en-US" altLang="ja-JP" smtClean="0"/>
              <a:pPr/>
              <a:t>14</a:t>
            </a:fld>
            <a:endParaRPr lang="en-US" altLang="ja-JP" dirty="0"/>
          </a:p>
        </p:txBody>
      </p:sp>
      <p:sp>
        <p:nvSpPr>
          <p:cNvPr id="5" name="Footer Placeholder 4"/>
          <p:cNvSpPr>
            <a:spLocks noGrp="1"/>
          </p:cNvSpPr>
          <p:nvPr>
            <p:ph type="ftr" sz="quarter" idx="11"/>
          </p:nvPr>
        </p:nvSpPr>
        <p:spPr/>
        <p:txBody>
          <a:bodyPr/>
          <a:lstStyle/>
          <a:p>
            <a:r>
              <a:rPr lang="en-US" altLang="ja-JP" smtClean="0"/>
              <a:t>Copyright 6/18 FUJITSU LIMITED</a:t>
            </a:r>
            <a:endParaRPr lang="en-US" altLang="ja-JP" dirty="0"/>
          </a:p>
        </p:txBody>
      </p:sp>
      <p:pic>
        <p:nvPicPr>
          <p:cNvPr id="6" name="Picture 5"/>
          <p:cNvPicPr>
            <a:picLocks noChangeAspect="1"/>
          </p:cNvPicPr>
          <p:nvPr/>
        </p:nvPicPr>
        <p:blipFill>
          <a:blip r:embed="rId3"/>
          <a:stretch>
            <a:fillRect/>
          </a:stretch>
        </p:blipFill>
        <p:spPr>
          <a:xfrm>
            <a:off x="313579" y="896937"/>
            <a:ext cx="9266984" cy="1493579"/>
          </a:xfrm>
          <a:prstGeom prst="rect">
            <a:avLst/>
          </a:prstGeom>
        </p:spPr>
      </p:pic>
      <p:sp>
        <p:nvSpPr>
          <p:cNvPr id="8" name="Down Arrow 7"/>
          <p:cNvSpPr/>
          <p:nvPr/>
        </p:nvSpPr>
        <p:spPr bwMode="gray">
          <a:xfrm>
            <a:off x="3152800" y="2390516"/>
            <a:ext cx="1008112" cy="678444"/>
          </a:xfrm>
          <a:prstGeom prst="down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10" name="TextBox 9"/>
          <p:cNvSpPr txBox="1"/>
          <p:nvPr/>
        </p:nvSpPr>
        <p:spPr>
          <a:xfrm>
            <a:off x="5845609" y="2789038"/>
            <a:ext cx="3096344" cy="523220"/>
          </a:xfrm>
          <a:prstGeom prst="rect">
            <a:avLst/>
          </a:prstGeom>
          <a:solidFill>
            <a:srgbClr val="FFC000"/>
          </a:solidFill>
        </p:spPr>
        <p:txBody>
          <a:bodyPr wrap="square" rtlCol="0">
            <a:spAutoFit/>
          </a:bodyPr>
          <a:lstStyle/>
          <a:p>
            <a:r>
              <a:rPr lang="en-US" sz="1400" dirty="0" smtClean="0"/>
              <a:t>From portal screen, can drill down to project details, </a:t>
            </a:r>
            <a:endParaRPr lang="en-US" sz="1400" dirty="0"/>
          </a:p>
        </p:txBody>
      </p:sp>
      <p:sp>
        <p:nvSpPr>
          <p:cNvPr id="11" name="Rectangle 10"/>
          <p:cNvSpPr/>
          <p:nvPr/>
        </p:nvSpPr>
        <p:spPr bwMode="gray">
          <a:xfrm>
            <a:off x="3512840" y="3351316"/>
            <a:ext cx="5972956" cy="882684"/>
          </a:xfrm>
          <a:prstGeom prst="rect">
            <a:avLst/>
          </a:prstGeom>
          <a:no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pic>
        <p:nvPicPr>
          <p:cNvPr id="12" name="Picture 11"/>
          <p:cNvPicPr>
            <a:picLocks noChangeAspect="1"/>
          </p:cNvPicPr>
          <p:nvPr/>
        </p:nvPicPr>
        <p:blipFill>
          <a:blip r:embed="rId4"/>
          <a:stretch>
            <a:fillRect/>
          </a:stretch>
        </p:blipFill>
        <p:spPr>
          <a:xfrm>
            <a:off x="313579" y="4700731"/>
            <a:ext cx="6166757" cy="1383103"/>
          </a:xfrm>
          <a:prstGeom prst="rect">
            <a:avLst/>
          </a:prstGeom>
        </p:spPr>
      </p:pic>
      <p:sp>
        <p:nvSpPr>
          <p:cNvPr id="13" name="Down Arrow 12"/>
          <p:cNvSpPr/>
          <p:nvPr/>
        </p:nvSpPr>
        <p:spPr bwMode="gray">
          <a:xfrm rot="2958933">
            <a:off x="6303899" y="4519186"/>
            <a:ext cx="1008112" cy="678444"/>
          </a:xfrm>
          <a:prstGeom prst="down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14" name="TextBox 13"/>
          <p:cNvSpPr txBox="1"/>
          <p:nvPr/>
        </p:nvSpPr>
        <p:spPr>
          <a:xfrm>
            <a:off x="6609184" y="5249585"/>
            <a:ext cx="3096344" cy="523220"/>
          </a:xfrm>
          <a:prstGeom prst="rect">
            <a:avLst/>
          </a:prstGeom>
          <a:solidFill>
            <a:srgbClr val="FFC000"/>
          </a:solidFill>
        </p:spPr>
        <p:txBody>
          <a:bodyPr wrap="square" rtlCol="0">
            <a:spAutoFit/>
          </a:bodyPr>
          <a:lstStyle/>
          <a:p>
            <a:r>
              <a:rPr lang="en-US" sz="1400" dirty="0" smtClean="0"/>
              <a:t>Can link to </a:t>
            </a:r>
            <a:r>
              <a:rPr lang="en-US" sz="1400" dirty="0" err="1" smtClean="0"/>
              <a:t>Gitlab</a:t>
            </a:r>
            <a:r>
              <a:rPr lang="en-US" sz="1400" dirty="0" smtClean="0"/>
              <a:t> to see any file changed in </a:t>
            </a:r>
            <a:r>
              <a:rPr lang="en-US" sz="1400" dirty="0" err="1" smtClean="0"/>
              <a:t>git</a:t>
            </a:r>
            <a:r>
              <a:rPr lang="en-US" sz="1400" dirty="0" smtClean="0"/>
              <a:t> repository</a:t>
            </a:r>
            <a:endParaRPr lang="en-US" sz="1400" dirty="0"/>
          </a:p>
        </p:txBody>
      </p:sp>
    </p:spTree>
    <p:extLst>
      <p:ext uri="{BB962C8B-B14F-4D97-AF65-F5344CB8AC3E}">
        <p14:creationId xmlns:p14="http://schemas.microsoft.com/office/powerpoint/2010/main" val="46461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SonarQube</a:t>
            </a:r>
            <a:r>
              <a:rPr lang="en-US" dirty="0" smtClean="0"/>
              <a:t> for Code Quality</a:t>
            </a:r>
            <a:endParaRPr lang="en-US" dirty="0"/>
          </a:p>
        </p:txBody>
      </p:sp>
      <p:pic>
        <p:nvPicPr>
          <p:cNvPr id="6" name="Content Placeholder 5"/>
          <p:cNvPicPr>
            <a:picLocks noGrp="1" noChangeAspect="1"/>
          </p:cNvPicPr>
          <p:nvPr>
            <p:ph idx="1"/>
          </p:nvPr>
        </p:nvPicPr>
        <p:blipFill>
          <a:blip r:embed="rId2"/>
          <a:stretch>
            <a:fillRect/>
          </a:stretch>
        </p:blipFill>
        <p:spPr>
          <a:xfrm>
            <a:off x="296863" y="1121227"/>
            <a:ext cx="9250066" cy="4906060"/>
          </a:xfrm>
          <a:prstGeom prst="rect">
            <a:avLst/>
          </a:prstGeom>
        </p:spPr>
      </p:pic>
      <p:sp>
        <p:nvSpPr>
          <p:cNvPr id="4" name="Slide Number Placeholder 3"/>
          <p:cNvSpPr>
            <a:spLocks noGrp="1"/>
          </p:cNvSpPr>
          <p:nvPr>
            <p:ph type="sldNum" sz="quarter" idx="10"/>
          </p:nvPr>
        </p:nvSpPr>
        <p:spPr/>
        <p:txBody>
          <a:bodyPr/>
          <a:lstStyle/>
          <a:p>
            <a:fld id="{C2171CF3-814F-40AE-96B7-B6553CDCF47E}" type="slidenum">
              <a:rPr lang="en-US" altLang="ja-JP" smtClean="0"/>
              <a:pPr/>
              <a:t>15</a:t>
            </a:fld>
            <a:endParaRPr lang="en-US" altLang="ja-JP" dirty="0"/>
          </a:p>
        </p:txBody>
      </p:sp>
      <p:sp>
        <p:nvSpPr>
          <p:cNvPr id="5" name="Footer Placeholder 4"/>
          <p:cNvSpPr>
            <a:spLocks noGrp="1"/>
          </p:cNvSpPr>
          <p:nvPr>
            <p:ph type="ftr" sz="quarter" idx="11"/>
          </p:nvPr>
        </p:nvSpPr>
        <p:spPr/>
        <p:txBody>
          <a:bodyPr/>
          <a:lstStyle/>
          <a:p>
            <a:r>
              <a:rPr lang="en-US" altLang="ja-JP" smtClean="0"/>
              <a:t>Copyright 6/18 FUJITSU LIMITED</a:t>
            </a:r>
            <a:endParaRPr lang="en-US" altLang="ja-JP" dirty="0"/>
          </a:p>
        </p:txBody>
      </p:sp>
      <p:sp>
        <p:nvSpPr>
          <p:cNvPr id="8" name="Rectangle 7"/>
          <p:cNvSpPr/>
          <p:nvPr/>
        </p:nvSpPr>
        <p:spPr bwMode="gray">
          <a:xfrm>
            <a:off x="1568624" y="2780928"/>
            <a:ext cx="7917172" cy="1728192"/>
          </a:xfrm>
          <a:prstGeom prst="rect">
            <a:avLst/>
          </a:prstGeom>
          <a:no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7" name="TextBox 6"/>
          <p:cNvSpPr txBox="1"/>
          <p:nvPr/>
        </p:nvSpPr>
        <p:spPr>
          <a:xfrm>
            <a:off x="5457056" y="2477297"/>
            <a:ext cx="3096344" cy="892552"/>
          </a:xfrm>
          <a:prstGeom prst="rect">
            <a:avLst/>
          </a:prstGeom>
          <a:solidFill>
            <a:srgbClr val="FFC000"/>
          </a:solidFill>
        </p:spPr>
        <p:txBody>
          <a:bodyPr wrap="square" rtlCol="0">
            <a:spAutoFit/>
          </a:bodyPr>
          <a:lstStyle/>
          <a:p>
            <a:r>
              <a:rPr lang="en-US" sz="1400" dirty="0" smtClean="0"/>
              <a:t>After Build code, can see Code Quality, from DADOCK portal screen </a:t>
            </a:r>
          </a:p>
          <a:p>
            <a:endParaRPr lang="en-US" sz="1400" dirty="0"/>
          </a:p>
          <a:p>
            <a:r>
              <a:rPr lang="en-US" sz="1000" dirty="0" smtClean="0"/>
              <a:t>* Code Quality Rules are predefine in </a:t>
            </a:r>
            <a:r>
              <a:rPr lang="en-US" sz="1000" dirty="0" err="1" smtClean="0"/>
              <a:t>SonarQube</a:t>
            </a:r>
            <a:r>
              <a:rPr lang="en-US" sz="1000" dirty="0" smtClean="0"/>
              <a:t> </a:t>
            </a:r>
            <a:endParaRPr lang="en-US" sz="1000" dirty="0"/>
          </a:p>
        </p:txBody>
      </p:sp>
    </p:spTree>
    <p:extLst>
      <p:ext uri="{BB962C8B-B14F-4D97-AF65-F5344CB8AC3E}">
        <p14:creationId xmlns:p14="http://schemas.microsoft.com/office/powerpoint/2010/main" val="142164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Dadock</a:t>
            </a:r>
            <a:r>
              <a:rPr lang="en-US" dirty="0" smtClean="0"/>
              <a:t> Demo</a:t>
            </a:r>
            <a:endParaRPr lang="en-US" dirty="0"/>
          </a:p>
        </p:txBody>
      </p:sp>
      <p:sp>
        <p:nvSpPr>
          <p:cNvPr id="3" name="Content Placeholder 2"/>
          <p:cNvSpPr>
            <a:spLocks noGrp="1"/>
          </p:cNvSpPr>
          <p:nvPr>
            <p:ph idx="1"/>
          </p:nvPr>
        </p:nvSpPr>
        <p:spPr>
          <a:xfrm>
            <a:off x="239712" y="2564904"/>
            <a:ext cx="9259888" cy="2920554"/>
          </a:xfrm>
        </p:spPr>
        <p:txBody>
          <a:bodyPr/>
          <a:lstStyle/>
          <a:p>
            <a:pPr marL="0" indent="0" algn="ctr">
              <a:buNone/>
            </a:pPr>
            <a:r>
              <a:rPr lang="en-US" sz="5000" dirty="0" smtClean="0"/>
              <a:t>DEMO</a:t>
            </a:r>
            <a:endParaRPr lang="en-US" sz="5000" dirty="0"/>
          </a:p>
        </p:txBody>
      </p:sp>
      <p:sp>
        <p:nvSpPr>
          <p:cNvPr id="4" name="Slide Number Placeholder 3"/>
          <p:cNvSpPr>
            <a:spLocks noGrp="1"/>
          </p:cNvSpPr>
          <p:nvPr>
            <p:ph type="sldNum" sz="quarter" idx="10"/>
          </p:nvPr>
        </p:nvSpPr>
        <p:spPr/>
        <p:txBody>
          <a:bodyPr/>
          <a:lstStyle/>
          <a:p>
            <a:fld id="{C2171CF3-814F-40AE-96B7-B6553CDCF47E}" type="slidenum">
              <a:rPr lang="en-US" altLang="ja-JP" smtClean="0"/>
              <a:pPr/>
              <a:t>16</a:t>
            </a:fld>
            <a:endParaRPr lang="en-US" altLang="ja-JP" dirty="0"/>
          </a:p>
        </p:txBody>
      </p:sp>
      <p:sp>
        <p:nvSpPr>
          <p:cNvPr id="5" name="Footer Placeholder 4"/>
          <p:cNvSpPr>
            <a:spLocks noGrp="1"/>
          </p:cNvSpPr>
          <p:nvPr>
            <p:ph type="ftr" sz="quarter" idx="11"/>
          </p:nvPr>
        </p:nvSpPr>
        <p:spPr/>
        <p:txBody>
          <a:bodyPr/>
          <a:lstStyle/>
          <a:p>
            <a:r>
              <a:rPr lang="en-US" altLang="ja-JP" smtClean="0"/>
              <a:t>Copyright 6/18 FUJITSU LIMITED</a:t>
            </a:r>
            <a:endParaRPr lang="en-US" altLang="ja-JP" dirty="0"/>
          </a:p>
        </p:txBody>
      </p:sp>
    </p:spTree>
    <p:extLst>
      <p:ext uri="{BB962C8B-B14F-4D97-AF65-F5344CB8AC3E}">
        <p14:creationId xmlns:p14="http://schemas.microsoft.com/office/powerpoint/2010/main" val="2260951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239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DevOps Overview</a:t>
            </a:r>
            <a:endParaRPr lang="en-US" dirty="0" smtClean="0"/>
          </a:p>
          <a:p>
            <a:r>
              <a:rPr lang="en-US" dirty="0" smtClean="0"/>
              <a:t>What’s </a:t>
            </a:r>
            <a:r>
              <a:rPr lang="en-US" dirty="0" smtClean="0"/>
              <a:t>DADOCK</a:t>
            </a:r>
          </a:p>
          <a:p>
            <a:r>
              <a:rPr lang="en-US" dirty="0" smtClean="0"/>
              <a:t>Screenshot &amp; Demo</a:t>
            </a:r>
            <a:endParaRPr lang="en-US" dirty="0" smtClean="0"/>
          </a:p>
          <a:p>
            <a:endParaRPr lang="en-US" dirty="0"/>
          </a:p>
        </p:txBody>
      </p:sp>
      <p:sp>
        <p:nvSpPr>
          <p:cNvPr id="4" name="Footer Placeholder 3"/>
          <p:cNvSpPr>
            <a:spLocks noGrp="1"/>
          </p:cNvSpPr>
          <p:nvPr>
            <p:ph type="ftr" sz="quarter" idx="11"/>
          </p:nvPr>
        </p:nvSpPr>
        <p:spPr/>
        <p:txBody>
          <a:bodyPr/>
          <a:lstStyle/>
          <a:p>
            <a:r>
              <a:rPr kumimoji="1" lang="en-US" altLang="ja-JP" smtClean="0">
                <a:solidFill>
                  <a:srgbClr val="000000"/>
                </a:solidFill>
              </a:rPr>
              <a:t>Copyright 2016 FUJITSU LIMITED</a:t>
            </a:r>
            <a:endParaRPr kumimoji="1" lang="ja-JP" altLang="en-US" dirty="0">
              <a:solidFill>
                <a:srgbClr val="000000"/>
              </a:solidFill>
            </a:endParaRPr>
          </a:p>
        </p:txBody>
      </p:sp>
    </p:spTree>
    <p:extLst>
      <p:ext uri="{BB962C8B-B14F-4D97-AF65-F5344CB8AC3E}">
        <p14:creationId xmlns:p14="http://schemas.microsoft.com/office/powerpoint/2010/main" val="22514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DevOps</a:t>
            </a:r>
            <a:endParaRPr lang="en-US" dirty="0"/>
          </a:p>
        </p:txBody>
      </p:sp>
      <p:sp>
        <p:nvSpPr>
          <p:cNvPr id="4" name="Footer Placeholder 3"/>
          <p:cNvSpPr>
            <a:spLocks noGrp="1"/>
          </p:cNvSpPr>
          <p:nvPr>
            <p:ph type="ftr" sz="quarter" idx="11"/>
          </p:nvPr>
        </p:nvSpPr>
        <p:spPr/>
        <p:txBody>
          <a:bodyPr/>
          <a:lstStyle/>
          <a:p>
            <a:r>
              <a:rPr kumimoji="1" lang="en-US" altLang="ja-JP" smtClean="0">
                <a:solidFill>
                  <a:srgbClr val="000000"/>
                </a:solidFill>
              </a:rPr>
              <a:t>Copyright 2016 FUJITSU LIMITED</a:t>
            </a:r>
            <a:endParaRPr kumimoji="1" lang="ja-JP" altLang="en-US" dirty="0">
              <a:solidFill>
                <a:srgbClr val="000000"/>
              </a:solidFill>
            </a:endParaRPr>
          </a:p>
        </p:txBody>
      </p:sp>
      <p:pic>
        <p:nvPicPr>
          <p:cNvPr id="7" name="Picture 4" descr="Image result for What is DevO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260" y="1082820"/>
            <a:ext cx="9518650" cy="5145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24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DevOps</a:t>
            </a:r>
            <a:endParaRPr lang="en-US" dirty="0"/>
          </a:p>
        </p:txBody>
      </p:sp>
      <p:sp>
        <p:nvSpPr>
          <p:cNvPr id="25" name="Content Placeholder 24"/>
          <p:cNvSpPr>
            <a:spLocks noGrp="1"/>
          </p:cNvSpPr>
          <p:nvPr>
            <p:ph idx="1"/>
          </p:nvPr>
        </p:nvSpPr>
        <p:spPr>
          <a:xfrm>
            <a:off x="184030" y="985046"/>
            <a:ext cx="9701357" cy="4676202"/>
          </a:xfrm>
        </p:spPr>
        <p:txBody>
          <a:bodyPr/>
          <a:lstStyle/>
          <a:p>
            <a:endParaRPr lang="en-US" sz="1900" dirty="0" smtClean="0"/>
          </a:p>
          <a:p>
            <a:pPr marL="0" indent="0">
              <a:buNone/>
            </a:pPr>
            <a:r>
              <a:rPr lang="en-US" sz="1900" dirty="0" smtClean="0"/>
              <a:t>DevOps : A Culture shift or movement that encourages great collaboration (teamwork) </a:t>
            </a:r>
          </a:p>
          <a:p>
            <a:r>
              <a:rPr lang="en-US" sz="1900" dirty="0" smtClean="0"/>
              <a:t>to faster building, </a:t>
            </a:r>
          </a:p>
          <a:p>
            <a:r>
              <a:rPr lang="en-US" sz="1900" dirty="0" smtClean="0"/>
              <a:t>better quality </a:t>
            </a:r>
          </a:p>
          <a:p>
            <a:r>
              <a:rPr lang="en-US" sz="1900" dirty="0" smtClean="0"/>
              <a:t>More reliability</a:t>
            </a:r>
          </a:p>
          <a:p>
            <a:endParaRPr lang="en-US" sz="1900" dirty="0"/>
          </a:p>
          <a:p>
            <a:pPr marL="0" indent="0">
              <a:buNone/>
            </a:pPr>
            <a:r>
              <a:rPr lang="en-US" sz="1900" dirty="0" smtClean="0"/>
              <a:t>DevOps is Not </a:t>
            </a:r>
          </a:p>
          <a:p>
            <a:r>
              <a:rPr lang="en-US" sz="1900" dirty="0" smtClean="0"/>
              <a:t>A role, person or </a:t>
            </a:r>
            <a:r>
              <a:rPr lang="en-US" sz="1900" dirty="0" err="1" smtClean="0"/>
              <a:t>orgranization</a:t>
            </a:r>
            <a:endParaRPr lang="en-US" sz="1900" dirty="0" smtClean="0"/>
          </a:p>
          <a:p>
            <a:r>
              <a:rPr lang="en-US" sz="1900" dirty="0" smtClean="0"/>
              <a:t>Something only system admin do </a:t>
            </a:r>
          </a:p>
          <a:p>
            <a:r>
              <a:rPr lang="en-US" sz="1900" dirty="0" smtClean="0"/>
              <a:t>Something only Developers do</a:t>
            </a:r>
          </a:p>
          <a:p>
            <a:r>
              <a:rPr lang="en-US" sz="1900" dirty="0" smtClean="0"/>
              <a:t>Script </a:t>
            </a:r>
          </a:p>
          <a:p>
            <a:r>
              <a:rPr lang="en-US" sz="1900" dirty="0" smtClean="0"/>
              <a:t>Tools</a:t>
            </a:r>
          </a:p>
        </p:txBody>
      </p:sp>
      <p:pic>
        <p:nvPicPr>
          <p:cNvPr id="3074" name="Picture 2" descr="Vibrato DevOps Automation Solu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4888" y="2346950"/>
            <a:ext cx="5961112" cy="2915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bwMode="auto">
          <a:xfrm>
            <a:off x="191670" y="3481510"/>
            <a:ext cx="48692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endParaRPr lang="en-US" sz="1500"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4270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DevOps good for TDEM</a:t>
            </a:r>
            <a:endParaRPr lang="en-US" b="1" dirty="0"/>
          </a:p>
        </p:txBody>
      </p:sp>
      <p:sp>
        <p:nvSpPr>
          <p:cNvPr id="4" name="Slide Number Placeholder 3"/>
          <p:cNvSpPr>
            <a:spLocks noGrp="1"/>
          </p:cNvSpPr>
          <p:nvPr>
            <p:ph type="sldNum" sz="quarter" idx="10"/>
          </p:nvPr>
        </p:nvSpPr>
        <p:spPr/>
        <p:txBody>
          <a:bodyPr/>
          <a:lstStyle/>
          <a:p>
            <a:fld id="{C2171CF3-814F-40AE-96B7-B6553CDCF47E}" type="slidenum">
              <a:rPr lang="en-US" altLang="ja-JP" smtClean="0"/>
              <a:pPr/>
              <a:t>4</a:t>
            </a:fld>
            <a:endParaRPr lang="en-US" altLang="ja-JP" dirty="0"/>
          </a:p>
        </p:txBody>
      </p:sp>
      <p:sp>
        <p:nvSpPr>
          <p:cNvPr id="5" name="Footer Placeholder 4"/>
          <p:cNvSpPr>
            <a:spLocks noGrp="1"/>
          </p:cNvSpPr>
          <p:nvPr>
            <p:ph type="ftr" sz="quarter" idx="11"/>
          </p:nvPr>
        </p:nvSpPr>
        <p:spPr/>
        <p:txBody>
          <a:bodyPr/>
          <a:lstStyle/>
          <a:p>
            <a:r>
              <a:rPr lang="en-US" altLang="ja-JP" smtClean="0"/>
              <a:t>Copyright 6/18 FUJITSU LIMITED</a:t>
            </a:r>
            <a:endParaRPr lang="en-US" altLang="ja-JP" dirty="0"/>
          </a:p>
        </p:txBody>
      </p:sp>
      <p:sp>
        <p:nvSpPr>
          <p:cNvPr id="3" name="TextBox 2"/>
          <p:cNvSpPr txBox="1"/>
          <p:nvPr/>
        </p:nvSpPr>
        <p:spPr>
          <a:xfrm>
            <a:off x="6181377" y="984395"/>
            <a:ext cx="3533583" cy="1477328"/>
          </a:xfrm>
          <a:prstGeom prst="rect">
            <a:avLst/>
          </a:prstGeom>
          <a:noFill/>
          <a:ln>
            <a:solidFill>
              <a:schemeClr val="tx2">
                <a:lumMod val="50000"/>
                <a:lumOff val="50000"/>
              </a:schemeClr>
            </a:solidFill>
          </a:ln>
        </p:spPr>
        <p:txBody>
          <a:bodyPr wrap="square" rtlCol="0">
            <a:spAutoFit/>
          </a:bodyPr>
          <a:lstStyle/>
          <a:p>
            <a:r>
              <a:rPr lang="en-US" b="1" dirty="0" smtClean="0"/>
              <a:t>Cost</a:t>
            </a:r>
          </a:p>
          <a:p>
            <a:pPr marL="285750" indent="-285750">
              <a:buFontTx/>
              <a:buChar char="-"/>
            </a:pPr>
            <a:r>
              <a:rPr lang="en-US" dirty="0" smtClean="0"/>
              <a:t>Reduce </a:t>
            </a:r>
            <a:r>
              <a:rPr lang="en-US" dirty="0"/>
              <a:t>Implement Lead Time</a:t>
            </a:r>
          </a:p>
          <a:p>
            <a:pPr marL="285750" indent="-285750">
              <a:buFontTx/>
              <a:buChar char="-"/>
            </a:pPr>
            <a:r>
              <a:rPr lang="en-US" dirty="0"/>
              <a:t>Reduce Change Lead Time</a:t>
            </a:r>
          </a:p>
          <a:p>
            <a:pPr marL="285750" indent="-285750">
              <a:buFontTx/>
              <a:buChar char="-"/>
            </a:pPr>
            <a:r>
              <a:rPr lang="en-US" dirty="0"/>
              <a:t>Increase competitiveness</a:t>
            </a:r>
          </a:p>
          <a:p>
            <a:endParaRPr lang="en-US" dirty="0"/>
          </a:p>
        </p:txBody>
      </p:sp>
      <p:sp>
        <p:nvSpPr>
          <p:cNvPr id="20" name="TextBox 19"/>
          <p:cNvSpPr txBox="1"/>
          <p:nvPr/>
        </p:nvSpPr>
        <p:spPr>
          <a:xfrm>
            <a:off x="95858" y="984395"/>
            <a:ext cx="3533583" cy="1200329"/>
          </a:xfrm>
          <a:prstGeom prst="rect">
            <a:avLst/>
          </a:prstGeom>
          <a:noFill/>
          <a:ln>
            <a:solidFill>
              <a:schemeClr val="tx2">
                <a:lumMod val="50000"/>
                <a:lumOff val="50000"/>
              </a:schemeClr>
            </a:solidFill>
          </a:ln>
        </p:spPr>
        <p:txBody>
          <a:bodyPr wrap="square" rtlCol="0">
            <a:spAutoFit/>
          </a:bodyPr>
          <a:lstStyle/>
          <a:p>
            <a:r>
              <a:rPr lang="en-US" b="1" dirty="0" smtClean="0"/>
              <a:t>Time</a:t>
            </a:r>
            <a:endParaRPr lang="en-US" b="1" dirty="0"/>
          </a:p>
          <a:p>
            <a:pPr marL="285750" indent="-285750">
              <a:buFontTx/>
              <a:buChar char="-"/>
            </a:pPr>
            <a:r>
              <a:rPr lang="en-US" dirty="0"/>
              <a:t>Reduce Implement Lead Time</a:t>
            </a:r>
          </a:p>
          <a:p>
            <a:pPr marL="285750" indent="-285750">
              <a:buFontTx/>
              <a:buChar char="-"/>
            </a:pPr>
            <a:r>
              <a:rPr lang="en-US" dirty="0"/>
              <a:t>Reduce Change Lead Time</a:t>
            </a:r>
          </a:p>
          <a:p>
            <a:pPr marL="285750" indent="-285750">
              <a:buFontTx/>
              <a:buChar char="-"/>
            </a:pPr>
            <a:r>
              <a:rPr lang="en-US" dirty="0"/>
              <a:t>Increase competitiveness</a:t>
            </a:r>
            <a:endParaRPr lang="en-US" dirty="0"/>
          </a:p>
        </p:txBody>
      </p:sp>
      <p:sp>
        <p:nvSpPr>
          <p:cNvPr id="23" name="TextBox 22"/>
          <p:cNvSpPr txBox="1"/>
          <p:nvPr/>
        </p:nvSpPr>
        <p:spPr>
          <a:xfrm>
            <a:off x="3118483" y="4797152"/>
            <a:ext cx="3533583" cy="1200329"/>
          </a:xfrm>
          <a:prstGeom prst="rect">
            <a:avLst/>
          </a:prstGeom>
          <a:noFill/>
          <a:ln>
            <a:solidFill>
              <a:schemeClr val="tx2">
                <a:lumMod val="50000"/>
                <a:lumOff val="50000"/>
              </a:schemeClr>
            </a:solidFill>
          </a:ln>
        </p:spPr>
        <p:txBody>
          <a:bodyPr wrap="square" rtlCol="0">
            <a:spAutoFit/>
          </a:bodyPr>
          <a:lstStyle/>
          <a:p>
            <a:r>
              <a:rPr lang="en-US" b="1" dirty="0"/>
              <a:t>Quality</a:t>
            </a:r>
          </a:p>
          <a:p>
            <a:pPr marL="285750" indent="-285750">
              <a:buFontTx/>
              <a:buChar char="-"/>
            </a:pPr>
            <a:r>
              <a:rPr lang="en-US" dirty="0"/>
              <a:t>Increase System Reliability </a:t>
            </a:r>
          </a:p>
          <a:p>
            <a:pPr marL="285750" indent="-285750">
              <a:buFontTx/>
              <a:buChar char="-"/>
            </a:pPr>
            <a:r>
              <a:rPr lang="en-US" dirty="0"/>
              <a:t>Reduce Change Failure Rate</a:t>
            </a:r>
          </a:p>
          <a:p>
            <a:pPr marL="285750" indent="-285750">
              <a:buFontTx/>
              <a:buChar char="-"/>
            </a:pPr>
            <a:r>
              <a:rPr lang="en-US" dirty="0"/>
              <a:t>Reduce Human Error</a:t>
            </a:r>
            <a:endParaRPr lang="en-US" dirty="0"/>
          </a:p>
        </p:txBody>
      </p:sp>
      <p:pic>
        <p:nvPicPr>
          <p:cNvPr id="2054" name="Picture 6" descr="Image result for Time Cost Qua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483" y="1584559"/>
            <a:ext cx="3509531" cy="333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452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Factors To Drive DevOps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kumimoji="1" lang="en-US" altLang="ja-JP" smtClean="0">
                <a:solidFill>
                  <a:srgbClr val="000000"/>
                </a:solidFill>
              </a:rPr>
              <a:t>Copyright 2016 FUJITSU LIMITED</a:t>
            </a:r>
            <a:endParaRPr kumimoji="1" lang="ja-JP" altLang="en-US" dirty="0">
              <a:solidFill>
                <a:srgbClr val="000000"/>
              </a:solidFill>
            </a:endParaRPr>
          </a:p>
        </p:txBody>
      </p:sp>
      <p:sp>
        <p:nvSpPr>
          <p:cNvPr id="5" name="Footer Placeholder 3"/>
          <p:cNvSpPr txBox="1">
            <a:spLocks/>
          </p:cNvSpPr>
          <p:nvPr/>
        </p:nvSpPr>
        <p:spPr bwMode="gray">
          <a:xfrm>
            <a:off x="5345113" y="4839517"/>
            <a:ext cx="4357952"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marL="0" algn="r" defTabSz="914400" rtl="0" eaLnBrk="1" fontAlgn="base" latinLnBrk="0" hangingPunct="1">
              <a:defRPr kumimoji="0" sz="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mtClean="0">
                <a:solidFill>
                  <a:srgbClr val="000000"/>
                </a:solidFill>
              </a:rPr>
              <a:t>Copyright 2016 FUJITSU LIMITED</a:t>
            </a:r>
            <a:endParaRPr kumimoji="1" lang="ja-JP" altLang="en-US" dirty="0">
              <a:solidFill>
                <a:srgbClr val="000000"/>
              </a:solidFill>
            </a:endParaRPr>
          </a:p>
        </p:txBody>
      </p:sp>
      <p:pic>
        <p:nvPicPr>
          <p:cNvPr id="6"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720" y="1543730"/>
            <a:ext cx="4460263" cy="3982538"/>
          </a:xfrm>
          <a:prstGeom prst="rect">
            <a:avLst/>
          </a:prstGeom>
          <a:solidFill>
            <a:schemeClr val="accent2">
              <a:lumMod val="40000"/>
              <a:lumOff val="60000"/>
            </a:schemeClr>
          </a:solidFill>
          <a:extLst/>
        </p:spPr>
      </p:pic>
      <p:sp>
        <p:nvSpPr>
          <p:cNvPr id="13" name="TextBox 12"/>
          <p:cNvSpPr txBox="1"/>
          <p:nvPr/>
        </p:nvSpPr>
        <p:spPr>
          <a:xfrm>
            <a:off x="225088" y="1292336"/>
            <a:ext cx="3533583" cy="923330"/>
          </a:xfrm>
          <a:prstGeom prst="rect">
            <a:avLst/>
          </a:prstGeom>
          <a:noFill/>
          <a:ln>
            <a:solidFill>
              <a:schemeClr val="tx2">
                <a:lumMod val="50000"/>
                <a:lumOff val="50000"/>
              </a:schemeClr>
            </a:solidFill>
          </a:ln>
        </p:spPr>
        <p:txBody>
          <a:bodyPr wrap="square" rtlCol="0">
            <a:spAutoFit/>
          </a:bodyPr>
          <a:lstStyle/>
          <a:p>
            <a:pPr fontAlgn="ctr">
              <a:spcBef>
                <a:spcPct val="0"/>
              </a:spcBef>
              <a:spcAft>
                <a:spcPct val="0"/>
              </a:spcAft>
            </a:pPr>
            <a:r>
              <a:rPr lang="en-US" b="1" dirty="0" smtClean="0">
                <a:ea typeface="ＭＳ Ｐゴシック" pitchFamily="50" charset="-128"/>
              </a:rPr>
              <a:t>People</a:t>
            </a:r>
            <a:r>
              <a:rPr lang="en-US" dirty="0" smtClean="0">
                <a:ea typeface="ＭＳ Ｐゴシック" pitchFamily="50" charset="-128"/>
              </a:rPr>
              <a:t> </a:t>
            </a:r>
          </a:p>
          <a:p>
            <a:pPr marL="285750" indent="-285750" fontAlgn="ctr">
              <a:spcBef>
                <a:spcPct val="0"/>
              </a:spcBef>
              <a:spcAft>
                <a:spcPct val="0"/>
              </a:spcAft>
              <a:buFont typeface="Arial" panose="020B0604020202020204" pitchFamily="34" charset="0"/>
              <a:buChar char="•"/>
            </a:pPr>
            <a:r>
              <a:rPr lang="en-US" dirty="0" smtClean="0">
                <a:ea typeface="ＭＳ Ｐゴシック" pitchFamily="50" charset="-128"/>
              </a:rPr>
              <a:t>Collaboration </a:t>
            </a:r>
            <a:r>
              <a:rPr lang="en-US" dirty="0">
                <a:ea typeface="ＭＳ Ｐゴシック" pitchFamily="50" charset="-128"/>
              </a:rPr>
              <a:t>and involvement across team </a:t>
            </a:r>
          </a:p>
        </p:txBody>
      </p:sp>
      <p:sp>
        <p:nvSpPr>
          <p:cNvPr id="14" name="TextBox 13"/>
          <p:cNvSpPr txBox="1"/>
          <p:nvPr/>
        </p:nvSpPr>
        <p:spPr>
          <a:xfrm>
            <a:off x="6038703" y="1248685"/>
            <a:ext cx="3533583" cy="923330"/>
          </a:xfrm>
          <a:prstGeom prst="rect">
            <a:avLst/>
          </a:prstGeom>
          <a:noFill/>
          <a:ln>
            <a:solidFill>
              <a:schemeClr val="tx2">
                <a:lumMod val="50000"/>
                <a:lumOff val="50000"/>
              </a:schemeClr>
            </a:solidFill>
          </a:ln>
        </p:spPr>
        <p:txBody>
          <a:bodyPr wrap="square" rtlCol="0">
            <a:spAutoFit/>
          </a:bodyPr>
          <a:lstStyle/>
          <a:p>
            <a:pPr fontAlgn="ctr">
              <a:spcBef>
                <a:spcPct val="0"/>
              </a:spcBef>
              <a:spcAft>
                <a:spcPct val="0"/>
              </a:spcAft>
            </a:pPr>
            <a:r>
              <a:rPr lang="en-US" b="1" dirty="0" smtClean="0">
                <a:ea typeface="ＭＳ Ｐゴシック" pitchFamily="50" charset="-128"/>
              </a:rPr>
              <a:t>Process</a:t>
            </a:r>
            <a:r>
              <a:rPr lang="en-US" dirty="0" smtClean="0">
                <a:ea typeface="ＭＳ Ｐゴシック" pitchFamily="50" charset="-128"/>
              </a:rPr>
              <a:t> </a:t>
            </a:r>
          </a:p>
          <a:p>
            <a:pPr marL="285750" indent="-285750" fontAlgn="ctr">
              <a:spcBef>
                <a:spcPct val="0"/>
              </a:spcBef>
              <a:spcAft>
                <a:spcPct val="0"/>
              </a:spcAft>
              <a:buFont typeface="Arial" panose="020B0604020202020204" pitchFamily="34" charset="0"/>
              <a:buChar char="•"/>
            </a:pPr>
            <a:r>
              <a:rPr lang="en-US" dirty="0" smtClean="0">
                <a:ea typeface="ＭＳ Ｐゴシック" pitchFamily="50" charset="-128"/>
              </a:rPr>
              <a:t>Monitored</a:t>
            </a:r>
            <a:r>
              <a:rPr lang="en-US" dirty="0">
                <a:ea typeface="ＭＳ Ｐゴシック" pitchFamily="50" charset="-128"/>
              </a:rPr>
              <a:t>	</a:t>
            </a:r>
          </a:p>
          <a:p>
            <a:pPr marL="285750" indent="-285750" fontAlgn="ctr">
              <a:spcBef>
                <a:spcPct val="0"/>
              </a:spcBef>
              <a:spcAft>
                <a:spcPct val="0"/>
              </a:spcAft>
              <a:buFont typeface="Arial" panose="020B0604020202020204" pitchFamily="34" charset="0"/>
              <a:buChar char="•"/>
            </a:pPr>
            <a:r>
              <a:rPr lang="en-US" dirty="0" smtClean="0">
                <a:ea typeface="ＭＳ Ｐゴシック" pitchFamily="50" charset="-128"/>
              </a:rPr>
              <a:t>Automation</a:t>
            </a:r>
            <a:endParaRPr lang="en-US" dirty="0">
              <a:ea typeface="ＭＳ Ｐゴシック" pitchFamily="50" charset="-128"/>
            </a:endParaRPr>
          </a:p>
        </p:txBody>
      </p:sp>
      <p:sp>
        <p:nvSpPr>
          <p:cNvPr id="15" name="TextBox 14"/>
          <p:cNvSpPr txBox="1"/>
          <p:nvPr/>
        </p:nvSpPr>
        <p:spPr>
          <a:xfrm>
            <a:off x="2864768" y="5216667"/>
            <a:ext cx="3533583" cy="923330"/>
          </a:xfrm>
          <a:prstGeom prst="rect">
            <a:avLst/>
          </a:prstGeom>
          <a:noFill/>
          <a:ln>
            <a:solidFill>
              <a:schemeClr val="tx2">
                <a:lumMod val="50000"/>
                <a:lumOff val="50000"/>
              </a:schemeClr>
            </a:solidFill>
          </a:ln>
        </p:spPr>
        <p:txBody>
          <a:bodyPr wrap="square" rtlCol="0">
            <a:spAutoFit/>
          </a:bodyPr>
          <a:lstStyle/>
          <a:p>
            <a:pPr marL="285750" indent="-285750" fontAlgn="ctr">
              <a:spcBef>
                <a:spcPct val="0"/>
              </a:spcBef>
              <a:spcAft>
                <a:spcPct val="0"/>
              </a:spcAft>
              <a:buFontTx/>
              <a:buChar char="-"/>
            </a:pPr>
            <a:r>
              <a:rPr lang="en-US" dirty="0" smtClean="0">
                <a:ea typeface="ＭＳ Ｐゴシック" pitchFamily="50" charset="-128"/>
              </a:rPr>
              <a:t>CI/CD Tool</a:t>
            </a:r>
          </a:p>
          <a:p>
            <a:pPr marL="285750" indent="-285750" fontAlgn="ctr">
              <a:spcBef>
                <a:spcPct val="0"/>
              </a:spcBef>
              <a:spcAft>
                <a:spcPct val="0"/>
              </a:spcAft>
              <a:buFontTx/>
              <a:buChar char="-"/>
            </a:pPr>
            <a:r>
              <a:rPr lang="en-US" dirty="0" smtClean="0">
                <a:ea typeface="ＭＳ Ｐゴシック" pitchFamily="50" charset="-128"/>
              </a:rPr>
              <a:t>Infra as Code</a:t>
            </a:r>
          </a:p>
          <a:p>
            <a:pPr marL="285750" indent="-285750" fontAlgn="ctr">
              <a:spcBef>
                <a:spcPct val="0"/>
              </a:spcBef>
              <a:spcAft>
                <a:spcPct val="0"/>
              </a:spcAft>
              <a:buFontTx/>
              <a:buChar char="-"/>
            </a:pPr>
            <a:endParaRPr lang="en-US" dirty="0">
              <a:ea typeface="ＭＳ Ｐゴシック" pitchFamily="50" charset="-128"/>
            </a:endParaRPr>
          </a:p>
        </p:txBody>
      </p:sp>
    </p:spTree>
    <p:extLst>
      <p:ext uri="{BB962C8B-B14F-4D97-AF65-F5344CB8AC3E}">
        <p14:creationId xmlns:p14="http://schemas.microsoft.com/office/powerpoint/2010/main" val="350405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Life Cycle </a:t>
            </a:r>
            <a:endParaRPr lang="en-US" dirty="0"/>
          </a:p>
        </p:txBody>
      </p:sp>
      <p:sp>
        <p:nvSpPr>
          <p:cNvPr id="4" name="Footer Placeholder 3"/>
          <p:cNvSpPr>
            <a:spLocks noGrp="1"/>
          </p:cNvSpPr>
          <p:nvPr>
            <p:ph type="ftr" sz="quarter" idx="11"/>
          </p:nvPr>
        </p:nvSpPr>
        <p:spPr/>
        <p:txBody>
          <a:bodyPr/>
          <a:lstStyle/>
          <a:p>
            <a:r>
              <a:rPr kumimoji="1" lang="en-US" altLang="ja-JP" smtClean="0">
                <a:solidFill>
                  <a:srgbClr val="000000"/>
                </a:solidFill>
              </a:rPr>
              <a:t>Copyright 2016 FUJITSU LIMITED</a:t>
            </a:r>
            <a:endParaRPr kumimoji="1" lang="ja-JP" altLang="en-US" dirty="0">
              <a:solidFill>
                <a:srgbClr val="000000"/>
              </a:solidFill>
            </a:endParaRPr>
          </a:p>
        </p:txBody>
      </p:sp>
      <p:pic>
        <p:nvPicPr>
          <p:cNvPr id="4098"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996" y="3284638"/>
            <a:ext cx="6384179" cy="320393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www.red-gate.com/wp-content/uploads/2017/03/Database-DevOps-1-1024x2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33" y="836712"/>
            <a:ext cx="975360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910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DADOCK Architecture</a:t>
            </a:r>
            <a:endParaRPr lang="en-US" b="1"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C2171CF3-814F-40AE-96B7-B6553CDCF47E}" type="slidenum">
              <a:rPr lang="en-US" altLang="ja-JP" smtClean="0"/>
              <a:pPr/>
              <a:t>7</a:t>
            </a:fld>
            <a:endParaRPr lang="en-US" altLang="ja-JP" dirty="0"/>
          </a:p>
        </p:txBody>
      </p:sp>
      <p:sp>
        <p:nvSpPr>
          <p:cNvPr id="5" name="Footer Placeholder 4"/>
          <p:cNvSpPr>
            <a:spLocks noGrp="1"/>
          </p:cNvSpPr>
          <p:nvPr>
            <p:ph type="ftr" sz="quarter" idx="11"/>
          </p:nvPr>
        </p:nvSpPr>
        <p:spPr/>
        <p:txBody>
          <a:bodyPr/>
          <a:lstStyle/>
          <a:p>
            <a:r>
              <a:rPr lang="en-US" altLang="ja-JP" smtClean="0"/>
              <a:t>Copyright 6/18 FUJITSU LIMITED</a:t>
            </a:r>
            <a:endParaRPr lang="en-US" altLang="ja-JP" dirty="0"/>
          </a:p>
        </p:txBody>
      </p:sp>
      <p:pic>
        <p:nvPicPr>
          <p:cNvPr id="6" name="Picture 5"/>
          <p:cNvPicPr>
            <a:picLocks noChangeAspect="1"/>
          </p:cNvPicPr>
          <p:nvPr/>
        </p:nvPicPr>
        <p:blipFill>
          <a:blip r:embed="rId2"/>
          <a:stretch>
            <a:fillRect/>
          </a:stretch>
        </p:blipFill>
        <p:spPr>
          <a:xfrm>
            <a:off x="129465" y="988630"/>
            <a:ext cx="9776535" cy="4554457"/>
          </a:xfrm>
          <a:prstGeom prst="rect">
            <a:avLst/>
          </a:prstGeom>
        </p:spPr>
      </p:pic>
    </p:spTree>
    <p:extLst>
      <p:ext uri="{BB962C8B-B14F-4D97-AF65-F5344CB8AC3E}">
        <p14:creationId xmlns:p14="http://schemas.microsoft.com/office/powerpoint/2010/main" val="724323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5810362" y="2275190"/>
            <a:ext cx="3031070" cy="2409825"/>
          </a:xfrm>
          <a:prstGeom prst="rect">
            <a:avLst/>
          </a:prstGeom>
        </p:spPr>
      </p:pic>
      <p:sp>
        <p:nvSpPr>
          <p:cNvPr id="2" name="Title 1"/>
          <p:cNvSpPr>
            <a:spLocks noGrp="1"/>
          </p:cNvSpPr>
          <p:nvPr>
            <p:ph type="title"/>
          </p:nvPr>
        </p:nvSpPr>
        <p:spPr/>
        <p:txBody>
          <a:bodyPr/>
          <a:lstStyle/>
          <a:p>
            <a:r>
              <a:rPr lang="en-US" b="1" dirty="0" smtClean="0"/>
              <a:t>Development Flow with DADOCK</a:t>
            </a:r>
            <a:endParaRPr lang="en-US" b="1" dirty="0"/>
          </a:p>
        </p:txBody>
      </p:sp>
      <p:sp>
        <p:nvSpPr>
          <p:cNvPr id="4" name="Slide Number Placeholder 3"/>
          <p:cNvSpPr>
            <a:spLocks noGrp="1"/>
          </p:cNvSpPr>
          <p:nvPr>
            <p:ph type="sldNum" sz="quarter" idx="10"/>
          </p:nvPr>
        </p:nvSpPr>
        <p:spPr/>
        <p:txBody>
          <a:bodyPr/>
          <a:lstStyle/>
          <a:p>
            <a:fld id="{C2171CF3-814F-40AE-96B7-B6553CDCF47E}" type="slidenum">
              <a:rPr lang="en-US" altLang="ja-JP" smtClean="0"/>
              <a:pPr/>
              <a:t>8</a:t>
            </a:fld>
            <a:endParaRPr lang="en-US" altLang="ja-JP" dirty="0"/>
          </a:p>
        </p:txBody>
      </p:sp>
      <p:sp>
        <p:nvSpPr>
          <p:cNvPr id="5" name="Footer Placeholder 4"/>
          <p:cNvSpPr>
            <a:spLocks noGrp="1"/>
          </p:cNvSpPr>
          <p:nvPr>
            <p:ph type="ftr" sz="quarter" idx="11"/>
          </p:nvPr>
        </p:nvSpPr>
        <p:spPr/>
        <p:txBody>
          <a:bodyPr/>
          <a:lstStyle/>
          <a:p>
            <a:r>
              <a:rPr lang="en-US" altLang="ja-JP" smtClean="0"/>
              <a:t>Copyright 6/18 FUJITSU LIMITED</a:t>
            </a:r>
            <a:endParaRPr lang="en-US" altLang="ja-JP" dirty="0"/>
          </a:p>
        </p:txBody>
      </p:sp>
      <p:pic>
        <p:nvPicPr>
          <p:cNvPr id="2050" name="Picture 2" descr="03 C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421" y="1484784"/>
            <a:ext cx="5246414" cy="2923808"/>
          </a:xfrm>
          <a:prstGeom prst="rect">
            <a:avLst/>
          </a:prstGeom>
          <a:noFill/>
          <a:extLst>
            <a:ext uri="{909E8E84-426E-40DD-AFC4-6F175D3DCCD1}">
              <a14:hiddenFill xmlns:a14="http://schemas.microsoft.com/office/drawing/2010/main">
                <a:solidFill>
                  <a:srgbClr val="FFFFFF"/>
                </a:solidFill>
              </a14:hiddenFill>
            </a:ext>
          </a:extLst>
        </p:spPr>
      </p:pic>
      <p:pic>
        <p:nvPicPr>
          <p:cNvPr id="16" name="Content Placeholder 15"/>
          <p:cNvPicPr>
            <a:picLocks noGrp="1" noChangeAspect="1"/>
          </p:cNvPicPr>
          <p:nvPr>
            <p:ph idx="1"/>
          </p:nvPr>
        </p:nvPicPr>
        <p:blipFill>
          <a:blip r:embed="rId4"/>
          <a:stretch>
            <a:fillRect/>
          </a:stretch>
        </p:blipFill>
        <p:spPr>
          <a:xfrm>
            <a:off x="5412002" y="4425459"/>
            <a:ext cx="752613" cy="319973"/>
          </a:xfrm>
          <a:prstGeom prst="rect">
            <a:avLst/>
          </a:prstGeom>
        </p:spPr>
      </p:pic>
      <p:sp>
        <p:nvSpPr>
          <p:cNvPr id="24" name="Rectangle 23"/>
          <p:cNvSpPr/>
          <p:nvPr/>
        </p:nvSpPr>
        <p:spPr bwMode="gray">
          <a:xfrm>
            <a:off x="6457502" y="3096970"/>
            <a:ext cx="1100868" cy="1163593"/>
          </a:xfrm>
          <a:prstGeom prst="rect">
            <a:avLst/>
          </a:prstGeom>
          <a:noFill/>
          <a:ln w="9525" cap="flat" cmpd="sng" algn="ctr">
            <a:solidFill>
              <a:srgbClr val="B1B1AC"/>
            </a:solidFill>
            <a:prstDash val="sysDash"/>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6" name="Pentagon 5"/>
          <p:cNvSpPr/>
          <p:nvPr/>
        </p:nvSpPr>
        <p:spPr bwMode="gray">
          <a:xfrm>
            <a:off x="5350557" y="2858726"/>
            <a:ext cx="1087437" cy="442619"/>
          </a:xfrm>
          <a:prstGeom prst="homePlate">
            <a:avLst>
              <a:gd name="adj" fmla="val 43827"/>
            </a:avLst>
          </a:prstGeom>
          <a:solidFill>
            <a:srgbClr val="F8F8F8"/>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00" b="1" dirty="0" smtClean="0">
                <a:latin typeface="+mj-lt"/>
                <a:ea typeface="ＭＳ Ｐゴシック" pitchFamily="50" charset="-128"/>
              </a:rPr>
              <a:t>Code</a:t>
            </a:r>
          </a:p>
          <a:p>
            <a:pPr marL="0" marR="0" indent="0" algn="ctr" defTabSz="914400" rtl="0" eaLnBrk="1" fontAlgn="ctr" latinLnBrk="0" hangingPunct="1">
              <a:lnSpc>
                <a:spcPct val="100000"/>
              </a:lnSpc>
              <a:spcBef>
                <a:spcPct val="0"/>
              </a:spcBef>
              <a:spcAft>
                <a:spcPct val="0"/>
              </a:spcAft>
              <a:buClrTx/>
              <a:buSzTx/>
              <a:buFontTx/>
              <a:buNone/>
              <a:tabLst/>
            </a:pPr>
            <a:r>
              <a:rPr kumimoji="1" lang="en-US" sz="1000" b="1" i="0" u="none" strike="noStrike" cap="none" normalizeH="0" baseline="0" dirty="0" smtClean="0">
                <a:ln>
                  <a:noFill/>
                </a:ln>
                <a:effectLst/>
                <a:latin typeface="+mj-lt"/>
                <a:ea typeface="ＭＳ Ｐゴシック" pitchFamily="50" charset="-128"/>
              </a:rPr>
              <a:t>Packaging</a:t>
            </a:r>
          </a:p>
        </p:txBody>
      </p:sp>
      <p:cxnSp>
        <p:nvCxnSpPr>
          <p:cNvPr id="8" name="Straight Arrow Connector 7"/>
          <p:cNvCxnSpPr>
            <a:stCxn id="6" idx="2"/>
            <a:endCxn id="19" idx="0"/>
          </p:cNvCxnSpPr>
          <p:nvPr/>
        </p:nvCxnSpPr>
        <p:spPr bwMode="auto">
          <a:xfrm flipH="1">
            <a:off x="5788310" y="3301345"/>
            <a:ext cx="8971" cy="735708"/>
          </a:xfrm>
          <a:prstGeom prst="straightConnector1">
            <a:avLst/>
          </a:prstGeom>
          <a:gradFill rotWithShape="0">
            <a:gsLst>
              <a:gs pos="0">
                <a:srgbClr val="FFFFFF"/>
              </a:gs>
              <a:gs pos="100000">
                <a:srgbClr val="CACAC7"/>
              </a:gs>
            </a:gsLst>
            <a:lin ang="5400000" scaled="1"/>
          </a:gradFill>
          <a:ln w="28575" cap="flat" cmpd="sng" algn="ctr">
            <a:solidFill>
              <a:srgbClr val="7B7B7B"/>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0" name="Pentagon 9"/>
          <p:cNvSpPr/>
          <p:nvPr/>
        </p:nvSpPr>
        <p:spPr bwMode="gray">
          <a:xfrm>
            <a:off x="6514095" y="2844871"/>
            <a:ext cx="1087437" cy="442619"/>
          </a:xfrm>
          <a:prstGeom prst="homePlate">
            <a:avLst>
              <a:gd name="adj" fmla="val 43827"/>
            </a:avLst>
          </a:prstGeom>
          <a:solidFill>
            <a:srgbClr val="F8F8F8"/>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00" b="1" dirty="0" smtClean="0">
                <a:latin typeface="+mj-lt"/>
                <a:ea typeface="ＭＳ Ｐゴシック" pitchFamily="50" charset="-128"/>
              </a:rPr>
              <a:t>App</a:t>
            </a:r>
          </a:p>
          <a:p>
            <a:pPr marL="0" marR="0" indent="0" algn="ctr" defTabSz="914400" rtl="0" eaLnBrk="1" fontAlgn="ctr" latinLnBrk="0" hangingPunct="1">
              <a:lnSpc>
                <a:spcPct val="100000"/>
              </a:lnSpc>
              <a:spcBef>
                <a:spcPct val="0"/>
              </a:spcBef>
              <a:spcAft>
                <a:spcPct val="0"/>
              </a:spcAft>
              <a:buClrTx/>
              <a:buSzTx/>
              <a:buFontTx/>
              <a:buNone/>
              <a:tabLst/>
            </a:pPr>
            <a:r>
              <a:rPr kumimoji="1" lang="en-US" sz="1000" b="1" i="0" u="none" strike="noStrike" cap="none" normalizeH="0" baseline="0" dirty="0" smtClean="0">
                <a:ln>
                  <a:noFill/>
                </a:ln>
                <a:effectLst/>
                <a:latin typeface="+mj-lt"/>
                <a:ea typeface="ＭＳ Ｐゴシック" pitchFamily="50" charset="-128"/>
              </a:rPr>
              <a:t>Deploy</a:t>
            </a:r>
          </a:p>
        </p:txBody>
      </p:sp>
      <p:sp>
        <p:nvSpPr>
          <p:cNvPr id="9" name="Rectangle 8"/>
          <p:cNvSpPr/>
          <p:nvPr/>
        </p:nvSpPr>
        <p:spPr bwMode="gray">
          <a:xfrm>
            <a:off x="6344284" y="2060848"/>
            <a:ext cx="1298001" cy="344259"/>
          </a:xfrm>
          <a:prstGeom prst="rect">
            <a:avLst/>
          </a:prstGeom>
          <a:solidFill>
            <a:srgbClr val="F8F8F8"/>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00" b="1" dirty="0" smtClean="0">
                <a:latin typeface="+mj-lt"/>
                <a:ea typeface="ＭＳ Ｐゴシック" pitchFamily="50" charset="-128"/>
              </a:rPr>
              <a:t>JBOSS</a:t>
            </a:r>
          </a:p>
        </p:txBody>
      </p:sp>
      <p:sp>
        <p:nvSpPr>
          <p:cNvPr id="11" name="Up Arrow 10"/>
          <p:cNvSpPr/>
          <p:nvPr/>
        </p:nvSpPr>
        <p:spPr bwMode="gray">
          <a:xfrm>
            <a:off x="6696447" y="2467049"/>
            <a:ext cx="593675" cy="285678"/>
          </a:xfrm>
          <a:prstGeom prst="upArrow">
            <a:avLst/>
          </a:prstGeom>
          <a:solidFill>
            <a:srgbClr val="A30B1A"/>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15" name="Rounded Rectangle 14"/>
          <p:cNvSpPr/>
          <p:nvPr/>
        </p:nvSpPr>
        <p:spPr bwMode="gray">
          <a:xfrm>
            <a:off x="5152994" y="4240304"/>
            <a:ext cx="1270631" cy="601493"/>
          </a:xfrm>
          <a:prstGeom prst="roundRect">
            <a:avLst/>
          </a:prstGeom>
          <a:no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19" name="Rectangle 18"/>
          <p:cNvSpPr/>
          <p:nvPr/>
        </p:nvSpPr>
        <p:spPr bwMode="gray">
          <a:xfrm>
            <a:off x="5294149" y="4037053"/>
            <a:ext cx="988321" cy="290329"/>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000" b="1" i="0" u="none" strike="noStrike" cap="none" normalizeH="0" baseline="0" dirty="0" smtClean="0">
                <a:ln>
                  <a:noFill/>
                </a:ln>
                <a:effectLst/>
                <a:latin typeface="+mj-lt"/>
                <a:ea typeface="ＭＳ Ｐゴシック" pitchFamily="50" charset="-128"/>
              </a:rPr>
              <a:t>INFRA</a:t>
            </a:r>
          </a:p>
        </p:txBody>
      </p:sp>
      <p:sp>
        <p:nvSpPr>
          <p:cNvPr id="25" name="Rectangle 24"/>
          <p:cNvSpPr/>
          <p:nvPr/>
        </p:nvSpPr>
        <p:spPr bwMode="gray">
          <a:xfrm>
            <a:off x="6514095" y="3398668"/>
            <a:ext cx="1031194" cy="344259"/>
          </a:xfrm>
          <a:prstGeom prst="rect">
            <a:avLst/>
          </a:prstGeom>
          <a:solidFill>
            <a:srgbClr val="F8F8F8"/>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00" b="1" dirty="0" smtClean="0">
                <a:latin typeface="+mj-lt"/>
                <a:ea typeface="ＭＳ Ｐゴシック" pitchFamily="50" charset="-128"/>
              </a:rPr>
              <a:t>ANSIBLE</a:t>
            </a:r>
          </a:p>
        </p:txBody>
      </p:sp>
      <p:sp>
        <p:nvSpPr>
          <p:cNvPr id="26" name="Rectangle 25"/>
          <p:cNvSpPr/>
          <p:nvPr/>
        </p:nvSpPr>
        <p:spPr bwMode="gray">
          <a:xfrm>
            <a:off x="6514095" y="3818583"/>
            <a:ext cx="1031194" cy="344259"/>
          </a:xfrm>
          <a:prstGeom prst="rect">
            <a:avLst/>
          </a:prstGeom>
          <a:solidFill>
            <a:srgbClr val="F8F8F8"/>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00" b="1" dirty="0" smtClean="0">
                <a:latin typeface="+mj-lt"/>
                <a:ea typeface="ＭＳ Ｐゴシック" pitchFamily="50" charset="-128"/>
              </a:rPr>
              <a:t>JENKINS</a:t>
            </a:r>
          </a:p>
        </p:txBody>
      </p:sp>
      <p:sp>
        <p:nvSpPr>
          <p:cNvPr id="28" name="Up Arrow 27"/>
          <p:cNvSpPr/>
          <p:nvPr/>
        </p:nvSpPr>
        <p:spPr bwMode="gray">
          <a:xfrm rot="3344805">
            <a:off x="6305589" y="4255701"/>
            <a:ext cx="551478" cy="307537"/>
          </a:xfrm>
          <a:prstGeom prst="upArrow">
            <a:avLst/>
          </a:prstGeom>
          <a:solidFill>
            <a:srgbClr val="A30B1A"/>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400" b="0" i="0" u="none" strike="noStrike" cap="none" normalizeH="0" baseline="0" dirty="0" smtClean="0">
              <a:ln>
                <a:noFill/>
              </a:ln>
              <a:effectLst/>
              <a:latin typeface="+mj-lt"/>
              <a:ea typeface="ＭＳ Ｐゴシック" pitchFamily="50" charset="-128"/>
            </a:endParaRPr>
          </a:p>
        </p:txBody>
      </p:sp>
      <p:sp>
        <p:nvSpPr>
          <p:cNvPr id="22" name="Pentagon 21"/>
          <p:cNvSpPr/>
          <p:nvPr/>
        </p:nvSpPr>
        <p:spPr bwMode="gray">
          <a:xfrm>
            <a:off x="7677633" y="2834493"/>
            <a:ext cx="1087437" cy="442619"/>
          </a:xfrm>
          <a:prstGeom prst="homePlate">
            <a:avLst>
              <a:gd name="adj" fmla="val 43827"/>
            </a:avLst>
          </a:prstGeom>
          <a:solidFill>
            <a:srgbClr val="F8F8F8"/>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000" b="1" dirty="0" smtClean="0">
                <a:latin typeface="+mj-lt"/>
                <a:ea typeface="ＭＳ Ｐゴシック" pitchFamily="50" charset="-128"/>
              </a:rPr>
              <a:t>Go-Live</a:t>
            </a:r>
            <a:endParaRPr kumimoji="1" lang="en-US" sz="1000" b="1" i="0" u="none" strike="noStrike" cap="none" normalizeH="0" baseline="0" dirty="0" smtClean="0">
              <a:ln>
                <a:noFill/>
              </a:ln>
              <a:effectLst/>
              <a:latin typeface="+mj-lt"/>
              <a:ea typeface="ＭＳ Ｐゴシック" pitchFamily="50" charset="-128"/>
            </a:endParaRPr>
          </a:p>
        </p:txBody>
      </p:sp>
      <p:sp>
        <p:nvSpPr>
          <p:cNvPr id="3" name="TextBox 2"/>
          <p:cNvSpPr txBox="1"/>
          <p:nvPr/>
        </p:nvSpPr>
        <p:spPr>
          <a:xfrm>
            <a:off x="6514095" y="4841797"/>
            <a:ext cx="2985505" cy="461665"/>
          </a:xfrm>
          <a:prstGeom prst="rect">
            <a:avLst/>
          </a:prstGeom>
          <a:noFill/>
        </p:spPr>
        <p:txBody>
          <a:bodyPr wrap="square" rtlCol="0">
            <a:spAutoFit/>
          </a:bodyPr>
          <a:lstStyle/>
          <a:p>
            <a:r>
              <a:rPr lang="en-US" sz="1200" b="1" dirty="0" smtClean="0"/>
              <a:t>Remark</a:t>
            </a:r>
            <a:r>
              <a:rPr lang="en-US" sz="1200" dirty="0" smtClean="0"/>
              <a:t> : For Automate Deployment, can use from DevOps Phase I  </a:t>
            </a:r>
            <a:endParaRPr lang="en-US" sz="1200" dirty="0"/>
          </a:p>
        </p:txBody>
      </p:sp>
    </p:spTree>
    <p:extLst>
      <p:ext uri="{BB962C8B-B14F-4D97-AF65-F5344CB8AC3E}">
        <p14:creationId xmlns:p14="http://schemas.microsoft.com/office/powerpoint/2010/main" val="443810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ユーザー定義 2">
      <a:majorFont>
        <a:latin typeface="Bookman Old Style"/>
        <a:ea typeface="HGPｺﾞｼｯｸE"/>
        <a:cs typeface=""/>
      </a:majorFont>
      <a:minorFont>
        <a:latin typeface="Gill Sans MT"/>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400" b="0" i="0" u="none" strike="noStrike" cap="none" normalizeH="0" baseline="0" dirty="0" smtClean="0">
            <a:ln>
              <a:noFill/>
            </a:ln>
            <a:solidFill>
              <a:srgbClr val="000000"/>
            </a:solidFill>
            <a:effectLst/>
            <a:latin typeface="HGSｺﾞｼｯｸE" pitchFamily="50" charset="-128"/>
            <a:ea typeface="HGSｺﾞｼｯｸE"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txDef>
      <a:spPr>
        <a:noFill/>
      </a:spPr>
      <a:bodyPr wrap="none" rtlCol="0" anchor="ctr" anchorCtr="0">
        <a:spAutoFit/>
      </a:bodyPr>
      <a:lstStyle>
        <a:defPPr algn="l">
          <a:defRPr kumimoji="1" sz="1400" dirty="0" smtClean="0">
            <a:latin typeface="HGPｺﾞｼｯｸE" pitchFamily="50" charset="-128"/>
            <a:ea typeface="HGPｺﾞｼｯｸE" pitchFamily="50" charset="-128"/>
          </a:defRPr>
        </a:defPPr>
      </a:lstStyle>
    </a:tx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a:spAutoFit/>
      </a:bodyPr>
      <a:lstStyle>
        <a:defPPr algn="dist" eaLnBrk="1" fontAlgn="auto" hangingPunct="1">
          <a:spcBef>
            <a:spcPts val="0"/>
          </a:spcBef>
          <a:spcAft>
            <a:spcPts val="0"/>
          </a:spcAft>
          <a:defRPr sz="2400" dirty="0" smtClean="0">
            <a:latin typeface="Meiryo UI" panose="020B0604030504040204" pitchFamily="50" charset="-128"/>
            <a:ea typeface="Meiryo UI" panose="020B0604030504040204" pitchFamily="50" charset="-128"/>
            <a:cs typeface="Meiryo UI" panose="020B0604030504040204" pitchFamily="50" charset="-128"/>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a:spAutoFit/>
      </a:bodyPr>
      <a:lstStyle>
        <a:defPPr algn="dist" eaLnBrk="1" fontAlgn="auto" hangingPunct="1">
          <a:spcBef>
            <a:spcPts val="0"/>
          </a:spcBef>
          <a:spcAft>
            <a:spcPts val="0"/>
          </a:spcAft>
          <a:defRPr sz="2400" dirty="0" smtClean="0">
            <a:latin typeface="Meiryo UI" panose="020B0604030504040204" pitchFamily="50" charset="-128"/>
            <a:ea typeface="Meiryo UI" panose="020B0604030504040204" pitchFamily="50" charset="-128"/>
            <a:cs typeface="Meiryo UI" panose="020B0604030504040204" pitchFamily="50" charset="-128"/>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F_Tool_2_EN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ujitsu Sans">
      <a:majorFont>
        <a:latin typeface="Fujitsu Sans"/>
        <a:ea typeface="MS PGothic"/>
        <a:cs typeface=""/>
      </a:majorFont>
      <a:minorFont>
        <a:latin typeface="Fujitsu Sans"/>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F_Tool_3_EN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3_JA_R">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sz="1400" b="0" i="0" u="none" strike="noStrike" cap="none" normalizeH="0" baseline="0" dirty="0" smtClean="0">
            <a:ln>
              <a:noFill/>
            </a:ln>
            <a:effectLst/>
            <a:latin typeface="+mj-lt"/>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400" b="0" i="0" u="none" strike="noStrike" cap="none" normalizeH="0" baseline="0" smtClean="0">
            <a:ln>
              <a:noFill/>
            </a:ln>
            <a:solidFill>
              <a:srgbClr val="000000"/>
            </a:solidFill>
            <a:effectLst/>
            <a:latin typeface="Arial" charset="0"/>
            <a:ea typeface="ＭＳ Ｐゴシック" pitchFamily="50" charset="-128"/>
          </a:defRPr>
        </a:defPPr>
      </a:lstStyle>
    </a:lnDef>
  </a:objectDefaults>
  <a:extraClrSchemeLst>
    <a:extraClrScheme>
      <a:clrScheme name="F_Tool_3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53377</TotalTime>
  <Words>565</Words>
  <Application>Microsoft Office PowerPoint</Application>
  <PresentationFormat>A4 Paper (210x297 mm)</PresentationFormat>
  <Paragraphs>174</Paragraphs>
  <Slides>18</Slides>
  <Notes>5</Notes>
  <HiddenSlides>0</HiddenSlides>
  <MMClips>0</MMClips>
  <ScaleCrop>false</ScaleCrop>
  <HeadingPairs>
    <vt:vector size="6" baseType="variant">
      <vt:variant>
        <vt:lpstr>Fonts Used</vt:lpstr>
      </vt:variant>
      <vt:variant>
        <vt:i4>15</vt:i4>
      </vt:variant>
      <vt:variant>
        <vt:lpstr>Theme</vt:lpstr>
      </vt:variant>
      <vt:variant>
        <vt:i4>9</vt:i4>
      </vt:variant>
      <vt:variant>
        <vt:lpstr>Slide Titles</vt:lpstr>
      </vt:variant>
      <vt:variant>
        <vt:i4>18</vt:i4>
      </vt:variant>
    </vt:vector>
  </HeadingPairs>
  <TitlesOfParts>
    <vt:vector size="42" baseType="lpstr">
      <vt:lpstr>MS PGothic</vt:lpstr>
      <vt:lpstr>MS PGothic</vt:lpstr>
      <vt:lpstr>Arial</vt:lpstr>
      <vt:lpstr>Bookman Old Style</vt:lpstr>
      <vt:lpstr>Calibri</vt:lpstr>
      <vt:lpstr>Fujitsu Sans</vt:lpstr>
      <vt:lpstr>Fujitsu Sans Medium</vt:lpstr>
      <vt:lpstr>FUJI-新ゴ M</vt:lpstr>
      <vt:lpstr>Gill Sans MT</vt:lpstr>
      <vt:lpstr>HGPｺﾞｼｯｸE</vt:lpstr>
      <vt:lpstr>HGP創英角ｺﾞｼｯｸUB</vt:lpstr>
      <vt:lpstr>Impact</vt:lpstr>
      <vt:lpstr>inherit</vt:lpstr>
      <vt:lpstr>Meiryo UI</vt:lpstr>
      <vt:lpstr>Wingdings</vt:lpstr>
      <vt:lpstr>2_F_Tool_2_JA_R</vt:lpstr>
      <vt:lpstr>F_Tool_2_JA_G</vt:lpstr>
      <vt:lpstr>1_F_Tool_2_JA_G</vt:lpstr>
      <vt:lpstr>3_F_Tool_2_JA_R</vt:lpstr>
      <vt:lpstr>2_F_Tool_2_JA_G</vt:lpstr>
      <vt:lpstr>4_F_Tool_2_JA_R</vt:lpstr>
      <vt:lpstr>5_F_Tool_2_JA_R</vt:lpstr>
      <vt:lpstr>F_Tool_2_EN_R</vt:lpstr>
      <vt:lpstr>F_Tool_3_EN_R</vt:lpstr>
      <vt:lpstr>DADOCK Knowledge Sharing   </vt:lpstr>
      <vt:lpstr>Agenda</vt:lpstr>
      <vt:lpstr>What is DevOps</vt:lpstr>
      <vt:lpstr>What is DevOps</vt:lpstr>
      <vt:lpstr>Why DevOps good for TDEM</vt:lpstr>
      <vt:lpstr>Key Factors To Drive DevOps</vt:lpstr>
      <vt:lpstr>Application Life Cycle </vt:lpstr>
      <vt:lpstr>DADOCK Architecture</vt:lpstr>
      <vt:lpstr>Development Flow with DADOCK</vt:lpstr>
      <vt:lpstr>DADOCK Component</vt:lpstr>
      <vt:lpstr>DevOps Tool Definition</vt:lpstr>
      <vt:lpstr>PowerPoint Presentation</vt:lpstr>
      <vt:lpstr>DADOCK Portal Screen</vt:lpstr>
      <vt:lpstr>Gitlab ScreenShot</vt:lpstr>
      <vt:lpstr>Project Details ScreenShot</vt:lpstr>
      <vt:lpstr>SonarQube for Code Quality</vt:lpstr>
      <vt:lpstr>Dadock Demo</vt:lpstr>
      <vt:lpstr>PowerPoint Presentation</vt:lpstr>
    </vt:vector>
  </TitlesOfParts>
  <Company>富士通株式会社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SBG</dc:creator>
  <cp:lastModifiedBy>Anavil Ratananakorn</cp:lastModifiedBy>
  <cp:revision>1952</cp:revision>
  <cp:lastPrinted>2018-04-04T16:19:21Z</cp:lastPrinted>
  <dcterms:created xsi:type="dcterms:W3CDTF">2012-04-03T07:55:39Z</dcterms:created>
  <dcterms:modified xsi:type="dcterms:W3CDTF">2018-09-24T03:47:59Z</dcterms:modified>
</cp:coreProperties>
</file>