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56" r:id="rId1"/>
  </p:sldMasterIdLst>
  <p:notesMasterIdLst>
    <p:notesMasterId r:id="rId97"/>
  </p:notesMasterIdLst>
  <p:handoutMasterIdLst>
    <p:handoutMasterId r:id="rId98"/>
  </p:handoutMasterIdLst>
  <p:sldIdLst>
    <p:sldId id="1391" r:id="rId2"/>
    <p:sldId id="1400" r:id="rId3"/>
    <p:sldId id="1401" r:id="rId4"/>
    <p:sldId id="1403" r:id="rId5"/>
    <p:sldId id="1396" r:id="rId6"/>
    <p:sldId id="1410" r:id="rId7"/>
    <p:sldId id="1402" r:id="rId8"/>
    <p:sldId id="1563" r:id="rId9"/>
    <p:sldId id="1564" r:id="rId10"/>
    <p:sldId id="1565" r:id="rId11"/>
    <p:sldId id="1566" r:id="rId12"/>
    <p:sldId id="1567" r:id="rId13"/>
    <p:sldId id="1568" r:id="rId14"/>
    <p:sldId id="1569" r:id="rId15"/>
    <p:sldId id="1570" r:id="rId16"/>
    <p:sldId id="1571" r:id="rId17"/>
    <p:sldId id="1572" r:id="rId18"/>
    <p:sldId id="1573" r:id="rId19"/>
    <p:sldId id="1574" r:id="rId20"/>
    <p:sldId id="1575" r:id="rId21"/>
    <p:sldId id="1576" r:id="rId22"/>
    <p:sldId id="1577" r:id="rId23"/>
    <p:sldId id="1578" r:id="rId24"/>
    <p:sldId id="1411" r:id="rId25"/>
    <p:sldId id="1579" r:id="rId26"/>
    <p:sldId id="1581" r:id="rId27"/>
    <p:sldId id="1580" r:id="rId28"/>
    <p:sldId id="1582" r:id="rId29"/>
    <p:sldId id="1583" r:id="rId30"/>
    <p:sldId id="1585" r:id="rId31"/>
    <p:sldId id="1412" r:id="rId32"/>
    <p:sldId id="1586" r:id="rId33"/>
    <p:sldId id="1488" r:id="rId34"/>
    <p:sldId id="1485" r:id="rId35"/>
    <p:sldId id="1486" r:id="rId36"/>
    <p:sldId id="1587" r:id="rId37"/>
    <p:sldId id="1588" r:id="rId38"/>
    <p:sldId id="1589" r:id="rId39"/>
    <p:sldId id="1590" r:id="rId40"/>
    <p:sldId id="1489" r:id="rId41"/>
    <p:sldId id="1592" r:id="rId42"/>
    <p:sldId id="1593" r:id="rId43"/>
    <p:sldId id="1594" r:id="rId44"/>
    <p:sldId id="1597" r:id="rId45"/>
    <p:sldId id="1596" r:id="rId46"/>
    <p:sldId id="1595" r:id="rId47"/>
    <p:sldId id="1598" r:id="rId48"/>
    <p:sldId id="1599" r:id="rId49"/>
    <p:sldId id="1600" r:id="rId50"/>
    <p:sldId id="1602" r:id="rId51"/>
    <p:sldId id="1603" r:id="rId52"/>
    <p:sldId id="1604" r:id="rId53"/>
    <p:sldId id="1605" r:id="rId54"/>
    <p:sldId id="1606" r:id="rId55"/>
    <p:sldId id="1607" r:id="rId56"/>
    <p:sldId id="1608" r:id="rId57"/>
    <p:sldId id="1609" r:id="rId58"/>
    <p:sldId id="1610" r:id="rId59"/>
    <p:sldId id="1611" r:id="rId60"/>
    <p:sldId id="1612" r:id="rId61"/>
    <p:sldId id="1613" r:id="rId62"/>
    <p:sldId id="1614" r:id="rId63"/>
    <p:sldId id="1615" r:id="rId64"/>
    <p:sldId id="1616" r:id="rId65"/>
    <p:sldId id="1617" r:id="rId66"/>
    <p:sldId id="1618" r:id="rId67"/>
    <p:sldId id="1619" r:id="rId68"/>
    <p:sldId id="1620" r:id="rId69"/>
    <p:sldId id="1621" r:id="rId70"/>
    <p:sldId id="1622" r:id="rId71"/>
    <p:sldId id="1623" r:id="rId72"/>
    <p:sldId id="1625" r:id="rId73"/>
    <p:sldId id="1624" r:id="rId74"/>
    <p:sldId id="1626" r:id="rId75"/>
    <p:sldId id="1627" r:id="rId76"/>
    <p:sldId id="1628" r:id="rId77"/>
    <p:sldId id="1629" r:id="rId78"/>
    <p:sldId id="1630" r:id="rId79"/>
    <p:sldId id="1631" r:id="rId80"/>
    <p:sldId id="1632" r:id="rId81"/>
    <p:sldId id="1633" r:id="rId82"/>
    <p:sldId id="1634" r:id="rId83"/>
    <p:sldId id="1635" r:id="rId84"/>
    <p:sldId id="1636" r:id="rId85"/>
    <p:sldId id="1637" r:id="rId86"/>
    <p:sldId id="1638" r:id="rId87"/>
    <p:sldId id="1639" r:id="rId88"/>
    <p:sldId id="1640" r:id="rId89"/>
    <p:sldId id="1641" r:id="rId90"/>
    <p:sldId id="1642" r:id="rId91"/>
    <p:sldId id="1643" r:id="rId92"/>
    <p:sldId id="1562" r:id="rId93"/>
    <p:sldId id="1644" r:id="rId94"/>
    <p:sldId id="1645" r:id="rId95"/>
    <p:sldId id="1388" r:id="rId96"/>
  </p:sldIdLst>
  <p:sldSz cx="9906000" cy="6858000" type="A4"/>
  <p:notesSz cx="9866313" cy="6735763"/>
  <p:defaultTextStyle>
    <a:defPPr>
      <a:defRPr lang="ja-JP"/>
    </a:defPPr>
    <a:lvl1pPr algn="ctr" rtl="0" fontAlgn="ctr">
      <a:spcBef>
        <a:spcPct val="0"/>
      </a:spcBef>
      <a:spcAft>
        <a:spcPct val="0"/>
      </a:spcAft>
      <a:defRPr kumimoji="1" sz="1400" kern="1200">
        <a:solidFill>
          <a:srgbClr val="000000"/>
        </a:solidFill>
        <a:latin typeface="Arial" charset="0"/>
        <a:ea typeface="ＭＳ Ｐゴシック" pitchFamily="50" charset="-128"/>
        <a:cs typeface="+mn-cs"/>
      </a:defRPr>
    </a:lvl1pPr>
    <a:lvl2pPr marL="4572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2pPr>
    <a:lvl3pPr marL="9144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3pPr>
    <a:lvl4pPr marL="13716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4pPr>
    <a:lvl5pPr marL="18288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5pPr>
    <a:lvl6pPr marL="2286000" algn="l" defTabSz="914400" rtl="0" eaLnBrk="1" latinLnBrk="0" hangingPunct="1">
      <a:defRPr kumimoji="1" sz="1400" kern="1200">
        <a:solidFill>
          <a:srgbClr val="000000"/>
        </a:solidFill>
        <a:latin typeface="Arial" charset="0"/>
        <a:ea typeface="ＭＳ Ｐゴシック" pitchFamily="50" charset="-128"/>
        <a:cs typeface="+mn-cs"/>
      </a:defRPr>
    </a:lvl6pPr>
    <a:lvl7pPr marL="2743200" algn="l" defTabSz="914400" rtl="0" eaLnBrk="1" latinLnBrk="0" hangingPunct="1">
      <a:defRPr kumimoji="1" sz="1400" kern="1200">
        <a:solidFill>
          <a:srgbClr val="000000"/>
        </a:solidFill>
        <a:latin typeface="Arial" charset="0"/>
        <a:ea typeface="ＭＳ Ｐゴシック" pitchFamily="50" charset="-128"/>
        <a:cs typeface="+mn-cs"/>
      </a:defRPr>
    </a:lvl7pPr>
    <a:lvl8pPr marL="3200400" algn="l" defTabSz="914400" rtl="0" eaLnBrk="1" latinLnBrk="0" hangingPunct="1">
      <a:defRPr kumimoji="1" sz="1400" kern="1200">
        <a:solidFill>
          <a:srgbClr val="000000"/>
        </a:solidFill>
        <a:latin typeface="Arial" charset="0"/>
        <a:ea typeface="ＭＳ Ｐゴシック" pitchFamily="50" charset="-128"/>
        <a:cs typeface="+mn-cs"/>
      </a:defRPr>
    </a:lvl8pPr>
    <a:lvl9pPr marL="3657600" algn="l" defTabSz="914400" rtl="0" eaLnBrk="1" latinLnBrk="0" hangingPunct="1">
      <a:defRPr kumimoji="1" sz="1400" kern="1200">
        <a:solidFill>
          <a:srgbClr val="000000"/>
        </a:solidFill>
        <a:latin typeface="Arial" charset="0"/>
        <a:ea typeface="ＭＳ Ｐゴシック" pitchFamily="50" charset="-128"/>
        <a:cs typeface="+mn-cs"/>
      </a:defRPr>
    </a:lvl9pPr>
  </p:defaultTextStyle>
  <p:extLst>
    <p:ext uri="{EFAFB233-063F-42B5-8137-9DF3F51BA10A}">
      <p15:sldGuideLst xmlns:p15="http://schemas.microsoft.com/office/powerpoint/2012/main">
        <p15:guide id="1" orient="horz" pos="612" userDrawn="1">
          <p15:clr>
            <a:srgbClr val="A4A3A4"/>
          </p15:clr>
        </p15:guide>
        <p15:guide id="2" orient="horz" pos="3900" userDrawn="1">
          <p15:clr>
            <a:srgbClr val="A4A3A4"/>
          </p15:clr>
        </p15:guide>
        <p15:guide id="3" pos="239" userDrawn="1">
          <p15:clr>
            <a:srgbClr val="A4A3A4"/>
          </p15:clr>
        </p15:guide>
        <p15:guide id="4" pos="3121" userDrawn="1">
          <p15:clr>
            <a:srgbClr val="A4A3A4"/>
          </p15:clr>
        </p15:guide>
        <p15:guide id="5" pos="5998" userDrawn="1">
          <p15:clr>
            <a:srgbClr val="A4A3A4"/>
          </p15:clr>
        </p15:guide>
      </p15:sldGuideLst>
    </p:ext>
    <p:ext uri="{2D200454-40CA-4A62-9FC3-DE9A4176ACB9}">
      <p15:notesGuideLst xmlns:p15="http://schemas.microsoft.com/office/powerpoint/2012/main">
        <p15:guide id="1" orient="horz" pos="2122" userDrawn="1">
          <p15:clr>
            <a:srgbClr val="A4A3A4"/>
          </p15:clr>
        </p15:guide>
        <p15:guide id="2" pos="310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0000"/>
    <a:srgbClr val="FF0D0D"/>
    <a:srgbClr val="F6E6E8"/>
    <a:srgbClr val="FFFFFF"/>
    <a:srgbClr val="FF4343"/>
    <a:srgbClr val="1782DB"/>
    <a:srgbClr val="008200"/>
    <a:srgbClr val="005EA4"/>
    <a:srgbClr val="0066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03" autoAdjust="0"/>
    <p:restoredTop sz="58252" autoAdjust="0"/>
  </p:normalViewPr>
  <p:slideViewPr>
    <p:cSldViewPr snapToGrid="0" snapToObjects="1" showGuides="1">
      <p:cViewPr varScale="1">
        <p:scale>
          <a:sx n="65" d="100"/>
          <a:sy n="65" d="100"/>
        </p:scale>
        <p:origin x="1092" y="96"/>
      </p:cViewPr>
      <p:guideLst>
        <p:guide orient="horz" pos="612"/>
        <p:guide orient="horz" pos="3900"/>
        <p:guide pos="239"/>
        <p:guide pos="3121"/>
        <p:guide pos="5998"/>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0"/>
    </p:cViewPr>
  </p:sorterViewPr>
  <p:notesViewPr>
    <p:cSldViewPr snapToGrid="0" snapToObjects="1" showGuides="1">
      <p:cViewPr varScale="1">
        <p:scale>
          <a:sx n="128" d="100"/>
          <a:sy n="128" d="100"/>
        </p:scale>
        <p:origin x="150" y="204"/>
      </p:cViewPr>
      <p:guideLst>
        <p:guide orient="horz" pos="2122"/>
        <p:guide pos="3107"/>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handoutMaster" Target="handoutMasters/handout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5587917" y="1"/>
            <a:ext cx="4278397" cy="33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43" tIns="45674" rIns="91343" bIns="45674" numCol="1" anchor="t" anchorCtr="0" compatLnSpc="1">
            <a:prstTxWarp prst="textNoShape">
              <a:avLst/>
            </a:prstTxWarp>
          </a:bodyPr>
          <a:lstStyle>
            <a:lvl1pPr algn="r" defTabSz="914406" fontAlgn="base">
              <a:defRPr sz="1200">
                <a:solidFill>
                  <a:schemeClr val="tx1"/>
                </a:solidFill>
              </a:defRPr>
            </a:lvl1pPr>
          </a:lstStyle>
          <a:p>
            <a:endParaRPr lang="en-US" altLang="ja-JP"/>
          </a:p>
        </p:txBody>
      </p:sp>
      <p:sp>
        <p:nvSpPr>
          <p:cNvPr id="7171" name="Rectangle 3"/>
          <p:cNvSpPr>
            <a:spLocks noGrp="1" noChangeArrowheads="1"/>
          </p:cNvSpPr>
          <p:nvPr>
            <p:ph type="dt" sz="quarter" idx="1"/>
          </p:nvPr>
        </p:nvSpPr>
        <p:spPr bwMode="auto">
          <a:xfrm>
            <a:off x="0" y="1"/>
            <a:ext cx="4278397" cy="33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43" tIns="45674" rIns="91343" bIns="45674" numCol="1" anchor="t" anchorCtr="0" compatLnSpc="1">
            <a:prstTxWarp prst="textNoShape">
              <a:avLst/>
            </a:prstTxWarp>
          </a:bodyPr>
          <a:lstStyle>
            <a:lvl1pPr algn="l" defTabSz="914406">
              <a:defRPr sz="1200" b="1">
                <a:solidFill>
                  <a:srgbClr val="4D4D4D"/>
                </a:solidFill>
              </a:defRPr>
            </a:lvl1pPr>
          </a:lstStyle>
          <a:p>
            <a:endParaRPr lang="en-US" altLang="ja-JP"/>
          </a:p>
        </p:txBody>
      </p:sp>
      <p:sp>
        <p:nvSpPr>
          <p:cNvPr id="7172" name="Rectangle 4"/>
          <p:cNvSpPr>
            <a:spLocks noGrp="1" noChangeArrowheads="1"/>
          </p:cNvSpPr>
          <p:nvPr>
            <p:ph type="ftr" sz="quarter" idx="2"/>
          </p:nvPr>
        </p:nvSpPr>
        <p:spPr bwMode="auto">
          <a:xfrm>
            <a:off x="0" y="6399525"/>
            <a:ext cx="4278397" cy="33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43" tIns="45674" rIns="91343" bIns="45674" numCol="1" anchor="b" anchorCtr="0" compatLnSpc="1">
            <a:prstTxWarp prst="textNoShape">
              <a:avLst/>
            </a:prstTxWarp>
          </a:bodyPr>
          <a:lstStyle>
            <a:lvl1pPr algn="l" defTabSz="914406" fontAlgn="base">
              <a:defRPr sz="1000">
                <a:solidFill>
                  <a:schemeClr val="tx1"/>
                </a:solidFill>
              </a:defRPr>
            </a:lvl1pPr>
          </a:lstStyle>
          <a:p>
            <a:r>
              <a:rPr lang="en-US" altLang="ja-JP" dirty="0"/>
              <a:t>Copyright 2017-2018 FUJITSU LIMITED</a:t>
            </a:r>
          </a:p>
        </p:txBody>
      </p:sp>
      <p:sp>
        <p:nvSpPr>
          <p:cNvPr id="7173" name="Rectangle 5"/>
          <p:cNvSpPr>
            <a:spLocks noGrp="1" noChangeArrowheads="1"/>
          </p:cNvSpPr>
          <p:nvPr>
            <p:ph type="sldNum" sz="quarter" idx="3"/>
          </p:nvPr>
        </p:nvSpPr>
        <p:spPr bwMode="auto">
          <a:xfrm>
            <a:off x="5587917" y="6399525"/>
            <a:ext cx="4278397" cy="33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343" tIns="45674" rIns="91343" bIns="45674" numCol="1" anchor="b" anchorCtr="0" compatLnSpc="1">
            <a:prstTxWarp prst="textNoShape">
              <a:avLst/>
            </a:prstTxWarp>
          </a:bodyPr>
          <a:lstStyle>
            <a:lvl1pPr algn="r" defTabSz="914406" fontAlgn="base">
              <a:defRPr sz="1000">
                <a:solidFill>
                  <a:schemeClr val="tx1"/>
                </a:solidFill>
              </a:defRPr>
            </a:lvl1pPr>
          </a:lstStyle>
          <a:p>
            <a:fld id="{FAA1955A-3BA7-44A3-9070-D3F87D3C54DE}" type="slidenum">
              <a:rPr lang="en-US" altLang="ja-JP"/>
              <a:pPr/>
              <a:t>‹#›</a:t>
            </a:fld>
            <a:endParaRPr lang="en-US" altLang="ja-JP"/>
          </a:p>
        </p:txBody>
      </p:sp>
      <p:pic>
        <p:nvPicPr>
          <p:cNvPr id="2" name="図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75" y="53975"/>
            <a:ext cx="1583789" cy="192158"/>
          </a:xfrm>
          <a:prstGeom prst="rect">
            <a:avLst/>
          </a:prstGeom>
        </p:spPr>
      </p:pic>
    </p:spTree>
    <p:extLst>
      <p:ext uri="{BB962C8B-B14F-4D97-AF65-F5344CB8AC3E}">
        <p14:creationId xmlns:p14="http://schemas.microsoft.com/office/powerpoint/2010/main" val="307604928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706" name="Rectangle 2"/>
          <p:cNvSpPr>
            <a:spLocks noGrp="1" noChangeArrowheads="1"/>
          </p:cNvSpPr>
          <p:nvPr>
            <p:ph type="hdr" sz="quarter"/>
          </p:nvPr>
        </p:nvSpPr>
        <p:spPr bwMode="auto">
          <a:xfrm>
            <a:off x="5587917" y="1"/>
            <a:ext cx="4278397" cy="33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62" tIns="45683" rIns="91362" bIns="45683" numCol="1" anchor="t" anchorCtr="0" compatLnSpc="1">
            <a:prstTxWarp prst="textNoShape">
              <a:avLst/>
            </a:prstTxWarp>
          </a:bodyPr>
          <a:lstStyle>
            <a:lvl1pPr algn="l" defTabSz="914406" fontAlgn="base">
              <a:defRPr sz="1200">
                <a:solidFill>
                  <a:schemeClr val="tx1"/>
                </a:solidFill>
              </a:defRPr>
            </a:lvl1pPr>
          </a:lstStyle>
          <a:p>
            <a:endParaRPr lang="en-US" altLang="ja-JP"/>
          </a:p>
        </p:txBody>
      </p:sp>
      <p:sp>
        <p:nvSpPr>
          <p:cNvPr id="72707" name="Rectangle 3"/>
          <p:cNvSpPr>
            <a:spLocks noGrp="1" noChangeArrowheads="1"/>
          </p:cNvSpPr>
          <p:nvPr>
            <p:ph type="dt" idx="1"/>
          </p:nvPr>
        </p:nvSpPr>
        <p:spPr bwMode="auto">
          <a:xfrm>
            <a:off x="0" y="1"/>
            <a:ext cx="4279972" cy="33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62" tIns="45683" rIns="91362" bIns="45683" numCol="1" anchor="t" anchorCtr="0" compatLnSpc="1">
            <a:prstTxWarp prst="textNoShape">
              <a:avLst/>
            </a:prstTxWarp>
          </a:bodyPr>
          <a:lstStyle>
            <a:lvl1pPr algn="l" defTabSz="914406">
              <a:defRPr sz="1000" b="1">
                <a:solidFill>
                  <a:srgbClr val="4D4D4D"/>
                </a:solidFill>
              </a:defRPr>
            </a:lvl1pPr>
          </a:lstStyle>
          <a:p>
            <a:endParaRPr lang="en-US" altLang="ja-JP"/>
          </a:p>
        </p:txBody>
      </p:sp>
      <p:sp>
        <p:nvSpPr>
          <p:cNvPr id="72708" name="Rectangle 4"/>
          <p:cNvSpPr>
            <a:spLocks noGrp="1" noRot="1" noChangeAspect="1" noChangeArrowheads="1" noTextEdit="1"/>
          </p:cNvSpPr>
          <p:nvPr>
            <p:ph type="sldImg" idx="2"/>
          </p:nvPr>
        </p:nvSpPr>
        <p:spPr bwMode="auto">
          <a:xfrm>
            <a:off x="3106738" y="504825"/>
            <a:ext cx="3651250" cy="25273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2709" name="Rectangle 5"/>
          <p:cNvSpPr>
            <a:spLocks noGrp="1" noChangeArrowheads="1"/>
          </p:cNvSpPr>
          <p:nvPr>
            <p:ph type="body" sz="quarter" idx="3"/>
          </p:nvPr>
        </p:nvSpPr>
        <p:spPr bwMode="auto">
          <a:xfrm>
            <a:off x="986474" y="3198977"/>
            <a:ext cx="7893366" cy="3032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62" tIns="45683" rIns="91362" bIns="45683"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2710" name="Rectangle 6"/>
          <p:cNvSpPr>
            <a:spLocks noGrp="1" noChangeArrowheads="1"/>
          </p:cNvSpPr>
          <p:nvPr>
            <p:ph type="ftr" sz="quarter" idx="4"/>
          </p:nvPr>
        </p:nvSpPr>
        <p:spPr bwMode="auto">
          <a:xfrm>
            <a:off x="0" y="6397954"/>
            <a:ext cx="4278397" cy="33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62" tIns="45683" rIns="91362" bIns="45683" numCol="1" anchor="b" anchorCtr="0" compatLnSpc="1">
            <a:prstTxWarp prst="textNoShape">
              <a:avLst/>
            </a:prstTxWarp>
          </a:bodyPr>
          <a:lstStyle>
            <a:lvl1pPr algn="l" defTabSz="914406" fontAlgn="base">
              <a:defRPr sz="1000">
                <a:solidFill>
                  <a:schemeClr val="tx1"/>
                </a:solidFill>
              </a:defRPr>
            </a:lvl1pPr>
          </a:lstStyle>
          <a:p>
            <a:r>
              <a:rPr lang="en-US" altLang="ja-JP" dirty="0"/>
              <a:t>Copyright 2017-2018 FUJITSU LIMITED</a:t>
            </a:r>
          </a:p>
        </p:txBody>
      </p:sp>
      <p:sp>
        <p:nvSpPr>
          <p:cNvPr id="72711" name="Rectangle 7"/>
          <p:cNvSpPr>
            <a:spLocks noGrp="1" noChangeArrowheads="1"/>
          </p:cNvSpPr>
          <p:nvPr>
            <p:ph type="sldNum" sz="quarter" idx="5"/>
          </p:nvPr>
        </p:nvSpPr>
        <p:spPr bwMode="auto">
          <a:xfrm>
            <a:off x="5584765" y="6397954"/>
            <a:ext cx="4279972" cy="33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62" tIns="45683" rIns="91362" bIns="45683" numCol="1" anchor="b" anchorCtr="0" compatLnSpc="1">
            <a:prstTxWarp prst="textNoShape">
              <a:avLst/>
            </a:prstTxWarp>
          </a:bodyPr>
          <a:lstStyle>
            <a:lvl1pPr algn="r" defTabSz="914406" fontAlgn="base">
              <a:defRPr sz="1000">
                <a:solidFill>
                  <a:schemeClr val="tx1"/>
                </a:solidFill>
              </a:defRPr>
            </a:lvl1pPr>
          </a:lstStyle>
          <a:p>
            <a:fld id="{05CC6113-37AD-4820-99A8-E5778F57E610}" type="slidenum">
              <a:rPr lang="en-US" altLang="ja-JP"/>
              <a:pPr/>
              <a:t>‹#›</a:t>
            </a:fld>
            <a:endParaRPr lang="en-US" altLang="ja-JP"/>
          </a:p>
        </p:txBody>
      </p:sp>
      <p:pic>
        <p:nvPicPr>
          <p:cNvPr id="2" name="図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75" y="53975"/>
            <a:ext cx="1583789" cy="192158"/>
          </a:xfrm>
          <a:prstGeom prst="rect">
            <a:avLst/>
          </a:prstGeom>
        </p:spPr>
      </p:pic>
    </p:spTree>
    <p:extLst>
      <p:ext uri="{BB962C8B-B14F-4D97-AF65-F5344CB8AC3E}">
        <p14:creationId xmlns:p14="http://schemas.microsoft.com/office/powerpoint/2010/main" val="3185708635"/>
      </p:ext>
    </p:extLst>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1pPr>
    <a:lvl2pPr marL="4572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2pPr>
    <a:lvl3pPr marL="9144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3pPr>
    <a:lvl4pPr marL="13716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4pPr>
    <a:lvl5pPr marL="18288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概要</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en-US" altLang="ja-JP" sz="1200" b="0" kern="1200" dirty="0" err="1" smtClean="0">
                <a:solidFill>
                  <a:schemeClr val="tx1"/>
                </a:solidFill>
                <a:effectLst/>
                <a:latin typeface="Arial" charset="0"/>
                <a:ea typeface="ＭＳ Ｐゴシック" pitchFamily="50" charset="-128"/>
                <a:cs typeface="+mn-cs"/>
              </a:rPr>
              <a:t>GitLab</a:t>
            </a:r>
            <a:r>
              <a:rPr kumimoji="1" lang="ja-JP" altLang="en-US" sz="1200" b="0" kern="1200" dirty="0" smtClean="0">
                <a:solidFill>
                  <a:schemeClr val="tx1"/>
                </a:solidFill>
                <a:effectLst/>
                <a:latin typeface="Arial" charset="0"/>
                <a:ea typeface="ＭＳ Ｐゴシック" pitchFamily="50" charset="-128"/>
                <a:cs typeface="+mn-cs"/>
              </a:rPr>
              <a:t>について、その機能の概要と、主要な使い方を学習するコースです。</a:t>
            </a:r>
          </a:p>
          <a:p>
            <a:r>
              <a:rPr kumimoji="1" lang="ja-JP" altLang="en-US" sz="1200" b="0" kern="1200" dirty="0" smtClean="0">
                <a:solidFill>
                  <a:schemeClr val="tx1"/>
                </a:solidFill>
                <a:effectLst/>
                <a:latin typeface="Arial" charset="0"/>
                <a:ea typeface="ＭＳ Ｐゴシック" pitchFamily="50" charset="-128"/>
                <a:cs typeface="+mn-cs"/>
              </a:rPr>
              <a:t>主に、</a:t>
            </a:r>
            <a:r>
              <a:rPr kumimoji="1" lang="en-US" altLang="ja-JP" sz="1200" b="0" kern="1200" dirty="0" smtClean="0">
                <a:solidFill>
                  <a:schemeClr val="tx1"/>
                </a:solidFill>
                <a:effectLst/>
                <a:latin typeface="Arial" charset="0"/>
                <a:ea typeface="ＭＳ Ｐゴシック" pitchFamily="50" charset="-128"/>
                <a:cs typeface="+mn-cs"/>
              </a:rPr>
              <a:t>CI/CD</a:t>
            </a:r>
            <a:r>
              <a:rPr kumimoji="1" lang="ja-JP" altLang="en-US" sz="1200" b="0" kern="1200" dirty="0" smtClean="0">
                <a:solidFill>
                  <a:schemeClr val="tx1"/>
                </a:solidFill>
                <a:effectLst/>
                <a:latin typeface="Arial" charset="0"/>
                <a:ea typeface="ＭＳ Ｐゴシック" pitchFamily="50" charset="-128"/>
                <a:cs typeface="+mn-cs"/>
              </a:rPr>
              <a:t>パイプラインについて説明します。</a:t>
            </a:r>
          </a:p>
          <a:p>
            <a:r>
              <a:rPr kumimoji="1" lang="ja-JP" altLang="en-US" sz="1200" b="0" kern="1200" dirty="0">
                <a:solidFill>
                  <a:schemeClr val="tx1"/>
                </a:solidFill>
                <a:effectLst/>
                <a:latin typeface="Arial" charset="0"/>
                <a:ea typeface="ＭＳ Ｐゴシック" pitchFamily="50" charset="-128"/>
                <a:cs typeface="+mn-cs"/>
              </a:rPr>
              <a:t/>
            </a:r>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この資料の目的</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受講者が</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GitLab</a:t>
            </a:r>
            <a:r>
              <a:rPr kumimoji="1" lang="ja-JP" altLang="en-US" sz="1200" b="0" kern="1200" dirty="0" smtClean="0">
                <a:solidFill>
                  <a:schemeClr val="tx1"/>
                </a:solidFill>
                <a:effectLst/>
                <a:latin typeface="Arial" charset="0"/>
                <a:ea typeface="ＭＳ Ｐゴシック" pitchFamily="50" charset="-128"/>
                <a:cs typeface="+mn-cs"/>
              </a:rPr>
              <a:t>の概要を理解できる</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GitLab</a:t>
            </a:r>
            <a:r>
              <a:rPr kumimoji="1" lang="ja-JP" altLang="en-US" sz="1200" b="0" kern="1200" dirty="0" err="1" smtClean="0">
                <a:solidFill>
                  <a:schemeClr val="tx1"/>
                </a:solidFill>
                <a:effectLst/>
                <a:latin typeface="Arial" charset="0"/>
                <a:ea typeface="ＭＳ Ｐゴシック" pitchFamily="50" charset="-128"/>
                <a:cs typeface="+mn-cs"/>
              </a:rPr>
              <a:t>の保</a:t>
            </a:r>
            <a:r>
              <a:rPr kumimoji="1" lang="ja-JP" altLang="en-US" sz="1200" b="0" kern="1200" dirty="0" smtClean="0">
                <a:solidFill>
                  <a:schemeClr val="tx1"/>
                </a:solidFill>
                <a:effectLst/>
                <a:latin typeface="Arial" charset="0"/>
                <a:ea typeface="ＭＳ Ｐゴシック" pitchFamily="50" charset="-128"/>
                <a:cs typeface="+mn-cs"/>
              </a:rPr>
              <a:t>有する各機能の概要を理解できる</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GitLab</a:t>
            </a:r>
            <a:r>
              <a:rPr kumimoji="1" lang="ja-JP" altLang="en-US" sz="1200" b="0" kern="1200" dirty="0" smtClean="0">
                <a:solidFill>
                  <a:schemeClr val="tx1"/>
                </a:solidFill>
                <a:effectLst/>
                <a:latin typeface="Arial" charset="0"/>
                <a:ea typeface="ＭＳ Ｐゴシック" pitchFamily="50" charset="-128"/>
                <a:cs typeface="+mn-cs"/>
              </a:rPr>
              <a:t>の使い方、特に</a:t>
            </a:r>
            <a:r>
              <a:rPr kumimoji="1" lang="en-US" altLang="ja-JP" sz="1200" b="0" kern="1200" dirty="0" smtClean="0">
                <a:solidFill>
                  <a:schemeClr val="tx1"/>
                </a:solidFill>
                <a:effectLst/>
                <a:latin typeface="Arial" charset="0"/>
                <a:ea typeface="ＭＳ Ｐゴシック" pitchFamily="50" charset="-128"/>
                <a:cs typeface="+mn-cs"/>
              </a:rPr>
              <a:t>CI/CD</a:t>
            </a:r>
            <a:r>
              <a:rPr kumimoji="1" lang="ja-JP" altLang="en-US" sz="1200" b="0" kern="1200" dirty="0" smtClean="0">
                <a:solidFill>
                  <a:schemeClr val="tx1"/>
                </a:solidFill>
                <a:effectLst/>
                <a:latin typeface="Arial" charset="0"/>
                <a:ea typeface="ＭＳ Ｐゴシック" pitchFamily="50" charset="-128"/>
                <a:cs typeface="+mn-cs"/>
              </a:rPr>
              <a:t>パイプラインの書き方について理解できる</a:t>
            </a:r>
          </a:p>
          <a:p>
            <a:r>
              <a:rPr kumimoji="1" lang="ja-JP" altLang="en-US" sz="1200" b="0" kern="1200" dirty="0" smtClean="0">
                <a:solidFill>
                  <a:schemeClr val="tx1"/>
                </a:solidFill>
                <a:effectLst/>
                <a:latin typeface="Arial" charset="0"/>
                <a:ea typeface="ＭＳ Ｐゴシック" pitchFamily="50" charset="-128"/>
                <a:cs typeface="+mn-cs"/>
              </a:rPr>
              <a:t>ようになる事</a:t>
            </a:r>
          </a:p>
          <a:p>
            <a:r>
              <a:rPr kumimoji="1" lang="ja-JP" altLang="en-US" sz="1200" b="0" kern="1200" dirty="0">
                <a:solidFill>
                  <a:schemeClr val="tx1"/>
                </a:solidFill>
                <a:effectLst/>
                <a:latin typeface="Arial" charset="0"/>
                <a:ea typeface="ＭＳ Ｐゴシック" pitchFamily="50" charset="-128"/>
                <a:cs typeface="+mn-cs"/>
              </a:rPr>
              <a:t/>
            </a:r>
            <a:br>
              <a:rPr kumimoji="1" lang="ja-JP" altLang="en-US" sz="1200" b="0" kern="1200" dirty="0">
                <a:solidFill>
                  <a:schemeClr val="tx1"/>
                </a:solidFill>
                <a:effectLst/>
                <a:latin typeface="Arial" charset="0"/>
                <a:ea typeface="ＭＳ Ｐゴシック" pitchFamily="50" charset="-128"/>
                <a:cs typeface="+mn-cs"/>
              </a:rPr>
            </a:br>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前提知識</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 何かしらのプログラミング言語で開発したことがある</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SVN</a:t>
            </a:r>
            <a:r>
              <a:rPr kumimoji="1" lang="ja-JP" altLang="en-US" sz="1200" b="0" kern="1200" dirty="0" smtClean="0">
                <a:solidFill>
                  <a:schemeClr val="tx1"/>
                </a:solidFill>
                <a:effectLst/>
                <a:latin typeface="Arial" charset="0"/>
                <a:ea typeface="ＭＳ Ｐゴシック" pitchFamily="50" charset="-128"/>
                <a:cs typeface="+mn-cs"/>
              </a:rPr>
              <a:t>等を触った事がある</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Git</a:t>
            </a:r>
            <a:r>
              <a:rPr kumimoji="1" lang="ja-JP" altLang="en-US" sz="1200" b="0" kern="1200" dirty="0" smtClean="0">
                <a:solidFill>
                  <a:schemeClr val="tx1"/>
                </a:solidFill>
                <a:effectLst/>
                <a:latin typeface="Arial" charset="0"/>
                <a:ea typeface="ＭＳ Ｐゴシック" pitchFamily="50" charset="-128"/>
                <a:cs typeface="+mn-cs"/>
              </a:rPr>
              <a:t>について概要を知っている</a:t>
            </a:r>
          </a:p>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2</a:t>
            </a:fld>
            <a:endParaRPr lang="en-US" altLang="ja-JP"/>
          </a:p>
        </p:txBody>
      </p:sp>
    </p:spTree>
    <p:extLst>
      <p:ext uri="{BB962C8B-B14F-4D97-AF65-F5344CB8AC3E}">
        <p14:creationId xmlns:p14="http://schemas.microsoft.com/office/powerpoint/2010/main" val="18974765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GitLab</a:t>
            </a:r>
            <a:r>
              <a:rPr kumimoji="1" lang="ja-JP" altLang="en-US" sz="1200" b="1" kern="1200" dirty="0" smtClean="0">
                <a:solidFill>
                  <a:schemeClr val="tx1"/>
                </a:solidFill>
                <a:effectLst/>
                <a:latin typeface="Arial" charset="0"/>
                <a:ea typeface="ＭＳ Ｐゴシック" pitchFamily="50" charset="-128"/>
                <a:cs typeface="+mn-cs"/>
              </a:rPr>
              <a:t>の主要ユーザ</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en-US" altLang="ja-JP" sz="1200" b="0" kern="1200" dirty="0" smtClean="0">
                <a:solidFill>
                  <a:schemeClr val="tx1"/>
                </a:solidFill>
                <a:effectLst/>
                <a:latin typeface="Arial" charset="0"/>
                <a:ea typeface="ＭＳ Ｐゴシック" pitchFamily="50" charset="-128"/>
                <a:cs typeface="+mn-cs"/>
              </a:rPr>
              <a:t>https://about.gitlab.com/customers/</a:t>
            </a:r>
          </a:p>
          <a:p>
            <a:r>
              <a:rPr kumimoji="1" lang="en-US" altLang="ja-JP" sz="1200" b="0" kern="1200" dirty="0" smtClean="0">
                <a:solidFill>
                  <a:schemeClr val="tx1"/>
                </a:solidFill>
                <a:effectLst/>
                <a:latin typeface="Arial" charset="0"/>
                <a:ea typeface="ＭＳ Ｐゴシック" pitchFamily="50" charset="-128"/>
                <a:cs typeface="+mn-cs"/>
              </a:rPr>
              <a:t/>
            </a:r>
            <a:br>
              <a:rPr kumimoji="1" lang="en-US" altLang="ja-JP" sz="1200" b="0" kern="1200" dirty="0" smtClean="0">
                <a:solidFill>
                  <a:schemeClr val="tx1"/>
                </a:solidFill>
                <a:effectLst/>
                <a:latin typeface="Arial" charset="0"/>
                <a:ea typeface="ＭＳ Ｐゴシック" pitchFamily="50" charset="-128"/>
                <a:cs typeface="+mn-cs"/>
              </a:rPr>
            </a:b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のリンクからでかい会社のロゴを抜いてくる。ポイントは</a:t>
            </a:r>
          </a:p>
          <a:p>
            <a:r>
              <a:rPr kumimoji="1" lang="ja-JP" altLang="en-US" sz="1200" b="0" kern="1200" dirty="0" smtClean="0">
                <a:solidFill>
                  <a:schemeClr val="tx1"/>
                </a:solidFill>
                <a:effectLst/>
                <a:latin typeface="Arial" charset="0"/>
                <a:ea typeface="ＭＳ Ｐゴシック" pitchFamily="50" charset="-128"/>
                <a:cs typeface="+mn-cs"/>
              </a:rPr>
              <a:t>* どんな業種でも使われている</a:t>
            </a:r>
          </a:p>
          <a:p>
            <a:r>
              <a:rPr kumimoji="1" lang="ja-JP" altLang="en-US" sz="1200" b="0" kern="1200" dirty="0" smtClean="0">
                <a:solidFill>
                  <a:schemeClr val="tx1"/>
                </a:solidFill>
                <a:effectLst/>
                <a:latin typeface="Arial" charset="0"/>
                <a:ea typeface="ＭＳ Ｐゴシック" pitchFamily="50" charset="-128"/>
                <a:cs typeface="+mn-cs"/>
              </a:rPr>
              <a:t>* どんな規模でも使われている</a:t>
            </a:r>
          </a:p>
          <a:p>
            <a:r>
              <a:rPr kumimoji="1" lang="ja-JP" altLang="en-US" sz="1200" b="0" kern="1200" dirty="0" smtClean="0">
                <a:solidFill>
                  <a:schemeClr val="tx1"/>
                </a:solidFill>
                <a:effectLst/>
                <a:latin typeface="Arial" charset="0"/>
                <a:ea typeface="ＭＳ Ｐゴシック" pitchFamily="50" charset="-128"/>
                <a:cs typeface="+mn-cs"/>
              </a:rPr>
              <a:t>* 有名な会社も使っている</a:t>
            </a:r>
          </a:p>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13</a:t>
            </a:fld>
            <a:endParaRPr lang="en-US" altLang="ja-JP"/>
          </a:p>
        </p:txBody>
      </p:sp>
    </p:spTree>
    <p:extLst>
      <p:ext uri="{BB962C8B-B14F-4D97-AF65-F5344CB8AC3E}">
        <p14:creationId xmlns:p14="http://schemas.microsoft.com/office/powerpoint/2010/main" val="37915876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GitLab</a:t>
            </a:r>
            <a:r>
              <a:rPr kumimoji="1" lang="ja-JP" altLang="en-US" sz="1200" b="1" kern="1200" dirty="0" smtClean="0">
                <a:solidFill>
                  <a:schemeClr val="tx1"/>
                </a:solidFill>
                <a:effectLst/>
                <a:latin typeface="Arial" charset="0"/>
                <a:ea typeface="ＭＳ Ｐゴシック" pitchFamily="50" charset="-128"/>
                <a:cs typeface="+mn-cs"/>
              </a:rPr>
              <a:t>のアーキテクチャ</a:t>
            </a:r>
            <a:r>
              <a:rPr kumimoji="1" lang="en-US" altLang="ja-JP" sz="1200" b="1" kern="1200" dirty="0" smtClean="0">
                <a:solidFill>
                  <a:schemeClr val="tx1"/>
                </a:solidFill>
                <a:effectLst/>
                <a:latin typeface="Arial" charset="0"/>
                <a:ea typeface="ＭＳ Ｐゴシック" pitchFamily="50" charset="-128"/>
                <a:cs typeface="+mn-cs"/>
              </a:rPr>
              <a:t>(Platform</a:t>
            </a:r>
            <a:r>
              <a:rPr kumimoji="1" lang="ja-JP" altLang="en-US" sz="1200" b="1" kern="1200" dirty="0" smtClean="0">
                <a:solidFill>
                  <a:schemeClr val="tx1"/>
                </a:solidFill>
                <a:effectLst/>
                <a:latin typeface="Arial" charset="0"/>
                <a:ea typeface="ＭＳ Ｐゴシック" pitchFamily="50" charset="-128"/>
                <a:cs typeface="+mn-cs"/>
              </a:rPr>
              <a:t>サーバと</a:t>
            </a:r>
            <a:r>
              <a:rPr kumimoji="1" lang="en-US" altLang="ja-JP" sz="1200" b="1" kern="1200" dirty="0" smtClean="0">
                <a:solidFill>
                  <a:schemeClr val="tx1"/>
                </a:solidFill>
                <a:effectLst/>
                <a:latin typeface="Arial" charset="0"/>
                <a:ea typeface="ＭＳ Ｐゴシック" pitchFamily="50" charset="-128"/>
                <a:cs typeface="+mn-cs"/>
              </a:rPr>
              <a:t>Build</a:t>
            </a:r>
            <a:r>
              <a:rPr kumimoji="1" lang="ja-JP" altLang="en-US" sz="1200" b="1" kern="1200" dirty="0" smtClean="0">
                <a:solidFill>
                  <a:schemeClr val="tx1"/>
                </a:solidFill>
                <a:effectLst/>
                <a:latin typeface="Arial" charset="0"/>
                <a:ea typeface="ＭＳ Ｐゴシック" pitchFamily="50" charset="-128"/>
                <a:cs typeface="+mn-cs"/>
              </a:rPr>
              <a:t>サーバ</a:t>
            </a:r>
            <a:r>
              <a:rPr kumimoji="1" lang="en-US" altLang="ja-JP" sz="1200" b="1" kern="1200" dirty="0" smtClean="0">
                <a:solidFill>
                  <a:schemeClr val="tx1"/>
                </a:solidFill>
                <a:effectLst/>
                <a:latin typeface="Arial" charset="0"/>
                <a:ea typeface="ＭＳ Ｐゴシック" pitchFamily="50" charset="-128"/>
                <a:cs typeface="+mn-cs"/>
              </a:rPr>
              <a:t>)</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みたいな図</a:t>
            </a:r>
            <a:r>
              <a:rPr kumimoji="1" lang="en-US" altLang="ja-JP" sz="1200" b="0" kern="1200" dirty="0" smtClean="0">
                <a:solidFill>
                  <a:schemeClr val="tx1"/>
                </a:solidFill>
                <a:effectLst/>
                <a:latin typeface="Arial" charset="0"/>
                <a:ea typeface="ＭＳ Ｐゴシック" pitchFamily="50" charset="-128"/>
                <a:cs typeface="+mn-cs"/>
              </a:rPr>
              <a:t>}</a:t>
            </a:r>
          </a:p>
          <a:p>
            <a:r>
              <a:rPr kumimoji="1" lang="ja-JP" altLang="en-US" sz="1200" b="0" kern="1200" dirty="0" smtClean="0">
                <a:solidFill>
                  <a:schemeClr val="tx1"/>
                </a:solidFill>
                <a:effectLst/>
                <a:latin typeface="Arial" charset="0"/>
                <a:ea typeface="ＭＳ Ｐゴシック" pitchFamily="50" charset="-128"/>
                <a:cs typeface="+mn-cs"/>
              </a:rPr>
              <a:t>* 開発者</a:t>
            </a:r>
            <a:r>
              <a:rPr kumimoji="1" lang="en-US" altLang="ja-JP" sz="1200" b="0" kern="1200" dirty="0" smtClean="0">
                <a:solidFill>
                  <a:schemeClr val="tx1"/>
                </a:solidFill>
                <a:effectLst/>
                <a:latin typeface="Arial" charset="0"/>
                <a:ea typeface="ＭＳ Ｐゴシック" pitchFamily="50" charset="-128"/>
                <a:cs typeface="+mn-cs"/>
              </a:rPr>
              <a:t>PC</a:t>
            </a:r>
            <a:r>
              <a:rPr kumimoji="1" lang="ja-JP" altLang="en-US" sz="1200" b="0" kern="1200" dirty="0" smtClean="0">
                <a:solidFill>
                  <a:schemeClr val="tx1"/>
                </a:solidFill>
                <a:effectLst/>
                <a:latin typeface="Arial" charset="0"/>
                <a:ea typeface="ＭＳ Ｐゴシック" pitchFamily="50" charset="-128"/>
                <a:cs typeface="+mn-cs"/>
              </a:rPr>
              <a:t>に</a:t>
            </a:r>
            <a:r>
              <a:rPr kumimoji="1" lang="en-US" altLang="ja-JP" sz="1200" b="0" kern="1200" dirty="0" err="1" smtClean="0">
                <a:solidFill>
                  <a:schemeClr val="tx1"/>
                </a:solidFill>
                <a:effectLst/>
                <a:latin typeface="Arial" charset="0"/>
                <a:ea typeface="ＭＳ Ｐゴシック" pitchFamily="50" charset="-128"/>
                <a:cs typeface="+mn-cs"/>
              </a:rPr>
              <a:t>Git</a:t>
            </a:r>
            <a:r>
              <a:rPr kumimoji="1" lang="ja-JP" altLang="en-US" sz="1200" b="0" kern="1200" dirty="0" smtClean="0">
                <a:solidFill>
                  <a:schemeClr val="tx1"/>
                </a:solidFill>
                <a:effectLst/>
                <a:latin typeface="Arial" charset="0"/>
                <a:ea typeface="ＭＳ Ｐゴシック" pitchFamily="50" charset="-128"/>
                <a:cs typeface="+mn-cs"/>
              </a:rPr>
              <a:t>クライアントと</a:t>
            </a:r>
            <a:r>
              <a:rPr kumimoji="1" lang="en-US" altLang="ja-JP" sz="1200" b="0" kern="1200" dirty="0" smtClean="0">
                <a:solidFill>
                  <a:schemeClr val="tx1"/>
                </a:solidFill>
                <a:effectLst/>
                <a:latin typeface="Arial" charset="0"/>
                <a:ea typeface="ＭＳ Ｐゴシック" pitchFamily="50" charset="-128"/>
                <a:cs typeface="+mn-cs"/>
              </a:rPr>
              <a:t>IDE</a:t>
            </a:r>
            <a:r>
              <a:rPr kumimoji="1" lang="ja-JP" altLang="en-US" sz="1200" b="0" kern="1200" dirty="0" smtClean="0">
                <a:solidFill>
                  <a:schemeClr val="tx1"/>
                </a:solidFill>
                <a:effectLst/>
                <a:latin typeface="Arial" charset="0"/>
                <a:ea typeface="ＭＳ Ｐゴシック" pitchFamily="50" charset="-128"/>
                <a:cs typeface="+mn-cs"/>
              </a:rPr>
              <a:t>が入っている</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Platform</a:t>
            </a:r>
            <a:r>
              <a:rPr kumimoji="1" lang="ja-JP" altLang="en-US" sz="1200" b="0" kern="1200" dirty="0" smtClean="0">
                <a:solidFill>
                  <a:schemeClr val="tx1"/>
                </a:solidFill>
                <a:effectLst/>
                <a:latin typeface="Arial" charset="0"/>
                <a:ea typeface="ＭＳ Ｐゴシック" pitchFamily="50" charset="-128"/>
                <a:cs typeface="+mn-cs"/>
              </a:rPr>
              <a:t>サーバと</a:t>
            </a:r>
            <a:r>
              <a:rPr kumimoji="1" lang="en-US" altLang="ja-JP" sz="1200" b="0" kern="1200" dirty="0" smtClean="0">
                <a:solidFill>
                  <a:schemeClr val="tx1"/>
                </a:solidFill>
                <a:effectLst/>
                <a:latin typeface="Arial" charset="0"/>
                <a:ea typeface="ＭＳ Ｐゴシック" pitchFamily="50" charset="-128"/>
                <a:cs typeface="+mn-cs"/>
              </a:rPr>
              <a:t>Build</a:t>
            </a:r>
            <a:r>
              <a:rPr kumimoji="1" lang="ja-JP" altLang="en-US" sz="1200" b="0" kern="1200" dirty="0" smtClean="0">
                <a:solidFill>
                  <a:schemeClr val="tx1"/>
                </a:solidFill>
                <a:effectLst/>
                <a:latin typeface="Arial" charset="0"/>
                <a:ea typeface="ＭＳ Ｐゴシック" pitchFamily="50" charset="-128"/>
                <a:cs typeface="+mn-cs"/>
              </a:rPr>
              <a:t>サーバが分かれている</a:t>
            </a:r>
          </a:p>
          <a:p>
            <a:r>
              <a:rPr kumimoji="1" lang="ja-JP" altLang="en-US" sz="1200" b="0" kern="1200" dirty="0" smtClean="0">
                <a:solidFill>
                  <a:schemeClr val="tx1"/>
                </a:solidFill>
                <a:effectLst/>
                <a:latin typeface="Arial" charset="0"/>
                <a:ea typeface="ＭＳ Ｐゴシック" pitchFamily="50" charset="-128"/>
                <a:cs typeface="+mn-cs"/>
              </a:rPr>
              <a:t>* 各機能が↑のそれぞれにマップされている</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Platform</a:t>
            </a:r>
            <a:r>
              <a:rPr kumimoji="1" lang="ja-JP" altLang="en-US" sz="1200" b="0" kern="1200" dirty="0" smtClean="0">
                <a:solidFill>
                  <a:schemeClr val="tx1"/>
                </a:solidFill>
                <a:effectLst/>
                <a:latin typeface="Arial" charset="0"/>
                <a:ea typeface="ＭＳ Ｐゴシック" pitchFamily="50" charset="-128"/>
                <a:cs typeface="+mn-cs"/>
              </a:rPr>
              <a:t>の役割</a:t>
            </a:r>
          </a:p>
          <a:p>
            <a:r>
              <a:rPr kumimoji="1" lang="ja-JP" altLang="en-US" sz="1200" b="0" kern="1200" dirty="0" smtClean="0">
                <a:solidFill>
                  <a:schemeClr val="tx1"/>
                </a:solidFill>
                <a:effectLst/>
                <a:latin typeface="Arial" charset="0"/>
                <a:ea typeface="ＭＳ Ｐゴシック" pitchFamily="50" charset="-128"/>
                <a:cs typeface="+mn-cs"/>
              </a:rPr>
              <a:t>* レポジトリとか</a:t>
            </a:r>
            <a:r>
              <a:rPr kumimoji="1" lang="en-US" altLang="ja-JP" sz="1200" b="0" kern="1200" dirty="0" smtClean="0">
                <a:solidFill>
                  <a:schemeClr val="tx1"/>
                </a:solidFill>
                <a:effectLst/>
                <a:latin typeface="Arial" charset="0"/>
                <a:ea typeface="ＭＳ Ｐゴシック" pitchFamily="50" charset="-128"/>
                <a:cs typeface="+mn-cs"/>
              </a:rPr>
              <a:t>Web</a:t>
            </a:r>
            <a:r>
              <a:rPr kumimoji="1" lang="ja-JP" altLang="en-US" sz="1200" b="0" kern="1200" dirty="0" smtClean="0">
                <a:solidFill>
                  <a:schemeClr val="tx1"/>
                </a:solidFill>
                <a:effectLst/>
                <a:latin typeface="Arial" charset="0"/>
                <a:ea typeface="ＭＳ Ｐゴシック" pitchFamily="50" charset="-128"/>
                <a:cs typeface="+mn-cs"/>
              </a:rPr>
              <a:t>フロント</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CI/CD</a:t>
            </a:r>
            <a:r>
              <a:rPr kumimoji="1" lang="ja-JP" altLang="en-US" sz="1200" b="0" kern="1200" dirty="0" smtClean="0">
                <a:solidFill>
                  <a:schemeClr val="tx1"/>
                </a:solidFill>
                <a:effectLst/>
                <a:latin typeface="Arial" charset="0"/>
                <a:ea typeface="ＭＳ Ｐゴシック" pitchFamily="50" charset="-128"/>
                <a:cs typeface="+mn-cs"/>
              </a:rPr>
              <a:t>パイプラインを制御する</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実行はしない</a:t>
            </a:r>
            <a:r>
              <a:rPr kumimoji="1" lang="en-US" altLang="ja-JP" sz="1200" b="0" kern="1200" dirty="0" smtClean="0">
                <a:solidFill>
                  <a:schemeClr val="tx1"/>
                </a:solidFill>
                <a:effectLst/>
                <a:latin typeface="Arial" charset="0"/>
                <a:ea typeface="ＭＳ Ｐゴシック" pitchFamily="50" charset="-128"/>
                <a:cs typeface="+mn-cs"/>
              </a:rPr>
              <a:t>)</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Build</a:t>
            </a:r>
            <a:r>
              <a:rPr kumimoji="1" lang="ja-JP" altLang="en-US" sz="1200" b="0" kern="1200" dirty="0" smtClean="0">
                <a:solidFill>
                  <a:schemeClr val="tx1"/>
                </a:solidFill>
                <a:effectLst/>
                <a:latin typeface="Arial" charset="0"/>
                <a:ea typeface="ＭＳ Ｐゴシック" pitchFamily="50" charset="-128"/>
                <a:cs typeface="+mn-cs"/>
              </a:rPr>
              <a:t>サーバの役割</a:t>
            </a:r>
          </a:p>
          <a:p>
            <a:r>
              <a:rPr kumimoji="1" lang="ja-JP" altLang="en-US" sz="1200" b="0" kern="1200" dirty="0" smtClean="0">
                <a:solidFill>
                  <a:schemeClr val="tx1"/>
                </a:solidFill>
                <a:effectLst/>
                <a:latin typeface="Arial" charset="0"/>
                <a:ea typeface="ＭＳ Ｐゴシック" pitchFamily="50" charset="-128"/>
                <a:cs typeface="+mn-cs"/>
              </a:rPr>
              <a:t>* 実際の</a:t>
            </a:r>
            <a:r>
              <a:rPr kumimoji="1" lang="en-US" altLang="ja-JP" sz="1200" b="0" kern="1200" dirty="0" smtClean="0">
                <a:solidFill>
                  <a:schemeClr val="tx1"/>
                </a:solidFill>
                <a:effectLst/>
                <a:latin typeface="Arial" charset="0"/>
                <a:ea typeface="ＭＳ Ｐゴシック" pitchFamily="50" charset="-128"/>
                <a:cs typeface="+mn-cs"/>
              </a:rPr>
              <a:t>CI/CD</a:t>
            </a:r>
            <a:r>
              <a:rPr kumimoji="1" lang="ja-JP" altLang="en-US" sz="1200" b="0" kern="1200" dirty="0" smtClean="0">
                <a:solidFill>
                  <a:schemeClr val="tx1"/>
                </a:solidFill>
                <a:effectLst/>
                <a:latin typeface="Arial" charset="0"/>
                <a:ea typeface="ＭＳ Ｐゴシック" pitchFamily="50" charset="-128"/>
                <a:cs typeface="+mn-cs"/>
              </a:rPr>
              <a:t>パイプラインを実行する</a:t>
            </a:r>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15</a:t>
            </a:fld>
            <a:endParaRPr lang="en-US" altLang="ja-JP"/>
          </a:p>
        </p:txBody>
      </p:sp>
    </p:spTree>
    <p:extLst>
      <p:ext uri="{BB962C8B-B14F-4D97-AF65-F5344CB8AC3E}">
        <p14:creationId xmlns:p14="http://schemas.microsoft.com/office/powerpoint/2010/main" val="23089926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CI/CD</a:t>
            </a:r>
            <a:r>
              <a:rPr kumimoji="1" lang="ja-JP" altLang="en-US" sz="1200" b="1" kern="1200" dirty="0" smtClean="0">
                <a:solidFill>
                  <a:schemeClr val="tx1"/>
                </a:solidFill>
                <a:effectLst/>
                <a:latin typeface="Arial" charset="0"/>
                <a:ea typeface="ＭＳ Ｐゴシック" pitchFamily="50" charset="-128"/>
                <a:cs typeface="+mn-cs"/>
              </a:rPr>
              <a:t>における</a:t>
            </a:r>
            <a:r>
              <a:rPr kumimoji="1" lang="en-US" altLang="ja-JP" sz="1200" b="1" kern="1200" dirty="0" err="1" smtClean="0">
                <a:solidFill>
                  <a:schemeClr val="tx1"/>
                </a:solidFill>
                <a:effectLst/>
                <a:latin typeface="Arial" charset="0"/>
                <a:ea typeface="ＭＳ Ｐゴシック" pitchFamily="50" charset="-128"/>
                <a:cs typeface="+mn-cs"/>
              </a:rPr>
              <a:t>GitLab</a:t>
            </a:r>
            <a:r>
              <a:rPr kumimoji="1" lang="ja-JP" altLang="en-US" sz="1200" b="1" kern="1200" dirty="0" smtClean="0">
                <a:solidFill>
                  <a:schemeClr val="tx1"/>
                </a:solidFill>
                <a:effectLst/>
                <a:latin typeface="Arial" charset="0"/>
                <a:ea typeface="ＭＳ Ｐゴシック" pitchFamily="50" charset="-128"/>
                <a:cs typeface="+mn-cs"/>
              </a:rPr>
              <a:t>の役割</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 基本的には、手配師的な事しかしないよ</a:t>
            </a:r>
          </a:p>
          <a:p>
            <a:r>
              <a:rPr kumimoji="1" lang="ja-JP" altLang="en-US" sz="1200" b="0" kern="1200" dirty="0" smtClean="0">
                <a:solidFill>
                  <a:schemeClr val="tx1"/>
                </a:solidFill>
                <a:effectLst/>
                <a:latin typeface="Arial" charset="0"/>
                <a:ea typeface="ＭＳ Ｐゴシック" pitchFamily="50" charset="-128"/>
                <a:cs typeface="+mn-cs"/>
              </a:rPr>
              <a:t>* 下記の処理を、「起動」するだけ（準備とか手配とか後処理とかはやってくれる）</a:t>
            </a:r>
          </a:p>
          <a:p>
            <a:r>
              <a:rPr kumimoji="1" lang="ja-JP" altLang="en-US" sz="1200" b="0" kern="1200" dirty="0" smtClean="0">
                <a:solidFill>
                  <a:schemeClr val="tx1"/>
                </a:solidFill>
                <a:effectLst/>
                <a:latin typeface="Arial" charset="0"/>
                <a:ea typeface="ＭＳ Ｐゴシック" pitchFamily="50" charset="-128"/>
                <a:cs typeface="+mn-cs"/>
              </a:rPr>
              <a:t>* 自動ビルド</a:t>
            </a:r>
          </a:p>
          <a:p>
            <a:r>
              <a:rPr kumimoji="1" lang="ja-JP" altLang="en-US" sz="1200" b="0" kern="1200" dirty="0" smtClean="0">
                <a:solidFill>
                  <a:schemeClr val="tx1"/>
                </a:solidFill>
                <a:effectLst/>
                <a:latin typeface="Arial" charset="0"/>
                <a:ea typeface="ＭＳ Ｐゴシック" pitchFamily="50" charset="-128"/>
                <a:cs typeface="+mn-cs"/>
              </a:rPr>
              <a:t>* 自動テスト</a:t>
            </a:r>
          </a:p>
          <a:p>
            <a:r>
              <a:rPr kumimoji="1" lang="ja-JP" altLang="en-US" sz="1200" b="0" kern="1200" dirty="0" smtClean="0">
                <a:solidFill>
                  <a:schemeClr val="tx1"/>
                </a:solidFill>
                <a:effectLst/>
                <a:latin typeface="Arial" charset="0"/>
                <a:ea typeface="ＭＳ Ｐゴシック" pitchFamily="50" charset="-128"/>
                <a:cs typeface="+mn-cs"/>
              </a:rPr>
              <a:t>* 自動デプロイ等</a:t>
            </a:r>
          </a:p>
          <a:p>
            <a:r>
              <a:rPr kumimoji="1" lang="ja-JP" altLang="en-US" sz="1200" b="0" kern="1200" dirty="0" smtClean="0">
                <a:solidFill>
                  <a:schemeClr val="tx1"/>
                </a:solidFill>
                <a:effectLst/>
                <a:latin typeface="Arial" charset="0"/>
                <a:ea typeface="ＭＳ Ｐゴシック" pitchFamily="50" charset="-128"/>
                <a:cs typeface="+mn-cs"/>
              </a:rPr>
              <a:t>* 具体的な後続の研修でやる各ツールの入門編を見てね</a:t>
            </a:r>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16</a:t>
            </a:fld>
            <a:endParaRPr lang="en-US" altLang="ja-JP"/>
          </a:p>
        </p:txBody>
      </p:sp>
    </p:spTree>
    <p:extLst>
      <p:ext uri="{BB962C8B-B14F-4D97-AF65-F5344CB8AC3E}">
        <p14:creationId xmlns:p14="http://schemas.microsoft.com/office/powerpoint/2010/main" val="8416249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コラム：</a:t>
            </a:r>
            <a:r>
              <a:rPr kumimoji="1" lang="en-US" altLang="ja-JP" sz="1200" b="1" kern="1200" dirty="0" smtClean="0">
                <a:solidFill>
                  <a:schemeClr val="tx1"/>
                </a:solidFill>
                <a:effectLst/>
                <a:latin typeface="Arial" charset="0"/>
                <a:ea typeface="ＭＳ Ｐゴシック" pitchFamily="50" charset="-128"/>
                <a:cs typeface="+mn-cs"/>
              </a:rPr>
              <a:t>Why Platform/Build Servers are separated?</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ビルドサーバはプロジェクト毎に占有したい</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下記の理由により、ビルドサーバってプロジェクト毎に占有したいですよね？</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 他のプロジェクトの人にビルドサーバの中身を見せたくない</a:t>
            </a:r>
          </a:p>
          <a:p>
            <a:r>
              <a:rPr kumimoji="1" lang="ja-JP" altLang="en-US" sz="1200" b="0" kern="1200" dirty="0" smtClean="0">
                <a:solidFill>
                  <a:schemeClr val="tx1"/>
                </a:solidFill>
                <a:effectLst/>
                <a:latin typeface="Arial" charset="0"/>
                <a:ea typeface="ＭＳ Ｐゴシック" pitchFamily="50" charset="-128"/>
                <a:cs typeface="+mn-cs"/>
              </a:rPr>
              <a:t>* アーキテクチャがプロジェクト毎に異なる</a:t>
            </a:r>
            <a:r>
              <a:rPr kumimoji="1" lang="en-US" altLang="ja-JP" sz="1200" b="0" kern="1200" dirty="0" smtClean="0">
                <a:solidFill>
                  <a:schemeClr val="tx1"/>
                </a:solidFill>
                <a:effectLst/>
                <a:latin typeface="Arial" charset="0"/>
                <a:ea typeface="ＭＳ Ｐゴシック" pitchFamily="50" charset="-128"/>
                <a:cs typeface="+mn-cs"/>
              </a:rPr>
              <a:t>(Linux</a:t>
            </a:r>
            <a:r>
              <a:rPr kumimoji="1" lang="ja-JP" altLang="en-US" sz="1200" b="0" kern="1200" dirty="0" smtClean="0">
                <a:solidFill>
                  <a:schemeClr val="tx1"/>
                </a:solidFill>
                <a:effectLst/>
                <a:latin typeface="Arial" charset="0"/>
                <a:ea typeface="ＭＳ Ｐゴシック" pitchFamily="50" charset="-128"/>
                <a:cs typeface="+mn-cs"/>
              </a:rPr>
              <a:t>必須だったり、</a:t>
            </a:r>
            <a:r>
              <a:rPr kumimoji="1" lang="en-US" altLang="ja-JP" sz="1200" b="0" kern="1200" dirty="0" smtClean="0">
                <a:solidFill>
                  <a:schemeClr val="tx1"/>
                </a:solidFill>
                <a:effectLst/>
                <a:latin typeface="Arial" charset="0"/>
                <a:ea typeface="ＭＳ Ｐゴシック" pitchFamily="50" charset="-128"/>
                <a:cs typeface="+mn-cs"/>
              </a:rPr>
              <a:t>Windows</a:t>
            </a:r>
            <a:r>
              <a:rPr kumimoji="1" lang="ja-JP" altLang="en-US" sz="1200" b="0" kern="1200" dirty="0" smtClean="0">
                <a:solidFill>
                  <a:schemeClr val="tx1"/>
                </a:solidFill>
                <a:effectLst/>
                <a:latin typeface="Arial" charset="0"/>
                <a:ea typeface="ＭＳ Ｐゴシック" pitchFamily="50" charset="-128"/>
                <a:cs typeface="+mn-cs"/>
              </a:rPr>
              <a:t>必須だったり</a:t>
            </a:r>
            <a:r>
              <a:rPr kumimoji="1" lang="en-US" altLang="ja-JP" sz="1200" b="0" kern="1200" dirty="0" smtClean="0">
                <a:solidFill>
                  <a:schemeClr val="tx1"/>
                </a:solidFill>
                <a:effectLst/>
                <a:latin typeface="Arial" charset="0"/>
                <a:ea typeface="ＭＳ Ｐゴシック" pitchFamily="50" charset="-128"/>
                <a:cs typeface="+mn-cs"/>
              </a:rPr>
              <a:t>)</a:t>
            </a:r>
          </a:p>
          <a:p>
            <a:r>
              <a:rPr kumimoji="1" lang="ja-JP" altLang="en-US" sz="1200" b="0" kern="1200" dirty="0" smtClean="0">
                <a:solidFill>
                  <a:schemeClr val="tx1"/>
                </a:solidFill>
                <a:effectLst/>
                <a:latin typeface="Arial" charset="0"/>
                <a:ea typeface="ＭＳ Ｐゴシック" pitchFamily="50" charset="-128"/>
                <a:cs typeface="+mn-cs"/>
              </a:rPr>
              <a:t>* プロジェクト固有のツールを入れたい</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なもんで、プロジェクト毎にビルドサーバをアタッチできるのである</a:t>
            </a:r>
          </a:p>
          <a:p>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プロジェクトごとにビルドサーバが存在</a:t>
            </a:r>
            <a:r>
              <a:rPr kumimoji="1" lang="ja-JP" altLang="en-US" sz="1200" b="0" kern="1200" dirty="0" err="1" smtClean="0">
                <a:solidFill>
                  <a:schemeClr val="tx1"/>
                </a:solidFill>
                <a:effectLst/>
                <a:latin typeface="Arial" charset="0"/>
                <a:ea typeface="ＭＳ Ｐゴシック" pitchFamily="50" charset="-128"/>
                <a:cs typeface="+mn-cs"/>
              </a:rPr>
              <a:t>するの</a:t>
            </a:r>
            <a:r>
              <a:rPr kumimoji="1" lang="ja-JP" altLang="en-US" sz="1200" b="0" kern="1200" dirty="0" smtClean="0">
                <a:solidFill>
                  <a:schemeClr val="tx1"/>
                </a:solidFill>
                <a:effectLst/>
                <a:latin typeface="Arial" charset="0"/>
                <a:ea typeface="ＭＳ Ｐゴシック" pitchFamily="50" charset="-128"/>
                <a:cs typeface="+mn-cs"/>
              </a:rPr>
              <a:t>図</a:t>
            </a:r>
            <a:r>
              <a:rPr kumimoji="1" lang="en-US" altLang="ja-JP" sz="1200" b="0" kern="1200" dirty="0" smtClean="0">
                <a:solidFill>
                  <a:schemeClr val="tx1"/>
                </a:solidFill>
                <a:effectLst/>
                <a:latin typeface="Arial" charset="0"/>
                <a:ea typeface="ＭＳ Ｐゴシック" pitchFamily="50" charset="-128"/>
                <a:cs typeface="+mn-cs"/>
              </a:rPr>
              <a:t>}</a:t>
            </a:r>
            <a:endParaRPr kumimoji="1" lang="en-US" altLang="ja-JP"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17</a:t>
            </a:fld>
            <a:endParaRPr lang="en-US" altLang="ja-JP"/>
          </a:p>
        </p:txBody>
      </p:sp>
    </p:spTree>
    <p:extLst>
      <p:ext uri="{BB962C8B-B14F-4D97-AF65-F5344CB8AC3E}">
        <p14:creationId xmlns:p14="http://schemas.microsoft.com/office/powerpoint/2010/main" val="12219252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GitLab</a:t>
            </a:r>
            <a:r>
              <a:rPr kumimoji="1" lang="ja-JP" altLang="en-US" sz="1200" b="1" kern="1200" dirty="0" smtClean="0">
                <a:solidFill>
                  <a:schemeClr val="tx1"/>
                </a:solidFill>
                <a:effectLst/>
                <a:latin typeface="Arial" charset="0"/>
                <a:ea typeface="ＭＳ Ｐゴシック" pitchFamily="50" charset="-128"/>
                <a:cs typeface="+mn-cs"/>
              </a:rPr>
              <a:t>のアーキテクチャ</a:t>
            </a:r>
            <a:r>
              <a:rPr kumimoji="1" lang="en-US" altLang="ja-JP" sz="1200" b="1" kern="1200" dirty="0" smtClean="0">
                <a:solidFill>
                  <a:schemeClr val="tx1"/>
                </a:solidFill>
                <a:effectLst/>
                <a:latin typeface="Arial" charset="0"/>
                <a:ea typeface="ＭＳ Ｐゴシック" pitchFamily="50" charset="-128"/>
                <a:cs typeface="+mn-cs"/>
              </a:rPr>
              <a:t>(Platform</a:t>
            </a:r>
            <a:r>
              <a:rPr kumimoji="1" lang="ja-JP" altLang="en-US" sz="1200" b="1" kern="1200" dirty="0" smtClean="0">
                <a:solidFill>
                  <a:schemeClr val="tx1"/>
                </a:solidFill>
                <a:effectLst/>
                <a:latin typeface="Arial" charset="0"/>
                <a:ea typeface="ＭＳ Ｐゴシック" pitchFamily="50" charset="-128"/>
                <a:cs typeface="+mn-cs"/>
              </a:rPr>
              <a:t>サーバと</a:t>
            </a:r>
            <a:r>
              <a:rPr kumimoji="1" lang="en-US" altLang="ja-JP" sz="1200" b="1" kern="1200" dirty="0" smtClean="0">
                <a:solidFill>
                  <a:schemeClr val="tx1"/>
                </a:solidFill>
                <a:effectLst/>
                <a:latin typeface="Arial" charset="0"/>
                <a:ea typeface="ＭＳ Ｐゴシック" pitchFamily="50" charset="-128"/>
                <a:cs typeface="+mn-cs"/>
              </a:rPr>
              <a:t>Build</a:t>
            </a:r>
            <a:r>
              <a:rPr kumimoji="1" lang="ja-JP" altLang="en-US" sz="1200" b="1" kern="1200" dirty="0" smtClean="0">
                <a:solidFill>
                  <a:schemeClr val="tx1"/>
                </a:solidFill>
                <a:effectLst/>
                <a:latin typeface="Arial" charset="0"/>
                <a:ea typeface="ＭＳ Ｐゴシック" pitchFamily="50" charset="-128"/>
                <a:cs typeface="+mn-cs"/>
              </a:rPr>
              <a:t>サーバ</a:t>
            </a:r>
            <a:r>
              <a:rPr kumimoji="1" lang="en-US" altLang="ja-JP" sz="1200" b="1" kern="1200" dirty="0" smtClean="0">
                <a:solidFill>
                  <a:schemeClr val="tx1"/>
                </a:solidFill>
                <a:effectLst/>
                <a:latin typeface="Arial" charset="0"/>
                <a:ea typeface="ＭＳ Ｐゴシック" pitchFamily="50" charset="-128"/>
                <a:cs typeface="+mn-cs"/>
              </a:rPr>
              <a:t>)</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みたいな図</a:t>
            </a:r>
            <a:r>
              <a:rPr kumimoji="1" lang="en-US" altLang="ja-JP" sz="1200" b="0" kern="1200" dirty="0" smtClean="0">
                <a:solidFill>
                  <a:schemeClr val="tx1"/>
                </a:solidFill>
                <a:effectLst/>
                <a:latin typeface="Arial" charset="0"/>
                <a:ea typeface="ＭＳ Ｐゴシック" pitchFamily="50" charset="-128"/>
                <a:cs typeface="+mn-cs"/>
              </a:rPr>
              <a:t>}</a:t>
            </a:r>
          </a:p>
          <a:p>
            <a:r>
              <a:rPr kumimoji="1" lang="ja-JP" altLang="en-US" sz="1200" b="0" kern="1200" dirty="0" smtClean="0">
                <a:solidFill>
                  <a:schemeClr val="tx1"/>
                </a:solidFill>
                <a:effectLst/>
                <a:latin typeface="Arial" charset="0"/>
                <a:ea typeface="ＭＳ Ｐゴシック" pitchFamily="50" charset="-128"/>
                <a:cs typeface="+mn-cs"/>
              </a:rPr>
              <a:t>* 開発者</a:t>
            </a:r>
            <a:r>
              <a:rPr kumimoji="1" lang="en-US" altLang="ja-JP" sz="1200" b="0" kern="1200" dirty="0" smtClean="0">
                <a:solidFill>
                  <a:schemeClr val="tx1"/>
                </a:solidFill>
                <a:effectLst/>
                <a:latin typeface="Arial" charset="0"/>
                <a:ea typeface="ＭＳ Ｐゴシック" pitchFamily="50" charset="-128"/>
                <a:cs typeface="+mn-cs"/>
              </a:rPr>
              <a:t>PC</a:t>
            </a:r>
            <a:r>
              <a:rPr kumimoji="1" lang="ja-JP" altLang="en-US" sz="1200" b="0" kern="1200" dirty="0" smtClean="0">
                <a:solidFill>
                  <a:schemeClr val="tx1"/>
                </a:solidFill>
                <a:effectLst/>
                <a:latin typeface="Arial" charset="0"/>
                <a:ea typeface="ＭＳ Ｐゴシック" pitchFamily="50" charset="-128"/>
                <a:cs typeface="+mn-cs"/>
              </a:rPr>
              <a:t>に</a:t>
            </a:r>
            <a:r>
              <a:rPr kumimoji="1" lang="en-US" altLang="ja-JP" sz="1200" b="0" kern="1200" dirty="0" err="1" smtClean="0">
                <a:solidFill>
                  <a:schemeClr val="tx1"/>
                </a:solidFill>
                <a:effectLst/>
                <a:latin typeface="Arial" charset="0"/>
                <a:ea typeface="ＭＳ Ｐゴシック" pitchFamily="50" charset="-128"/>
                <a:cs typeface="+mn-cs"/>
              </a:rPr>
              <a:t>Git</a:t>
            </a:r>
            <a:r>
              <a:rPr kumimoji="1" lang="ja-JP" altLang="en-US" sz="1200" b="0" kern="1200" dirty="0" smtClean="0">
                <a:solidFill>
                  <a:schemeClr val="tx1"/>
                </a:solidFill>
                <a:effectLst/>
                <a:latin typeface="Arial" charset="0"/>
                <a:ea typeface="ＭＳ Ｐゴシック" pitchFamily="50" charset="-128"/>
                <a:cs typeface="+mn-cs"/>
              </a:rPr>
              <a:t>クライアントと</a:t>
            </a:r>
            <a:r>
              <a:rPr kumimoji="1" lang="en-US" altLang="ja-JP" sz="1200" b="0" kern="1200" dirty="0" smtClean="0">
                <a:solidFill>
                  <a:schemeClr val="tx1"/>
                </a:solidFill>
                <a:effectLst/>
                <a:latin typeface="Arial" charset="0"/>
                <a:ea typeface="ＭＳ Ｐゴシック" pitchFamily="50" charset="-128"/>
                <a:cs typeface="+mn-cs"/>
              </a:rPr>
              <a:t>IDE</a:t>
            </a:r>
            <a:r>
              <a:rPr kumimoji="1" lang="ja-JP" altLang="en-US" sz="1200" b="0" kern="1200" dirty="0" smtClean="0">
                <a:solidFill>
                  <a:schemeClr val="tx1"/>
                </a:solidFill>
                <a:effectLst/>
                <a:latin typeface="Arial" charset="0"/>
                <a:ea typeface="ＭＳ Ｐゴシック" pitchFamily="50" charset="-128"/>
                <a:cs typeface="+mn-cs"/>
              </a:rPr>
              <a:t>が入っている</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Platform</a:t>
            </a:r>
            <a:r>
              <a:rPr kumimoji="1" lang="ja-JP" altLang="en-US" sz="1200" b="0" kern="1200" dirty="0" smtClean="0">
                <a:solidFill>
                  <a:schemeClr val="tx1"/>
                </a:solidFill>
                <a:effectLst/>
                <a:latin typeface="Arial" charset="0"/>
                <a:ea typeface="ＭＳ Ｐゴシック" pitchFamily="50" charset="-128"/>
                <a:cs typeface="+mn-cs"/>
              </a:rPr>
              <a:t>サーバと</a:t>
            </a:r>
            <a:r>
              <a:rPr kumimoji="1" lang="en-US" altLang="ja-JP" sz="1200" b="0" kern="1200" dirty="0" smtClean="0">
                <a:solidFill>
                  <a:schemeClr val="tx1"/>
                </a:solidFill>
                <a:effectLst/>
                <a:latin typeface="Arial" charset="0"/>
                <a:ea typeface="ＭＳ Ｐゴシック" pitchFamily="50" charset="-128"/>
                <a:cs typeface="+mn-cs"/>
              </a:rPr>
              <a:t>Build</a:t>
            </a:r>
            <a:r>
              <a:rPr kumimoji="1" lang="ja-JP" altLang="en-US" sz="1200" b="0" kern="1200" dirty="0" smtClean="0">
                <a:solidFill>
                  <a:schemeClr val="tx1"/>
                </a:solidFill>
                <a:effectLst/>
                <a:latin typeface="Arial" charset="0"/>
                <a:ea typeface="ＭＳ Ｐゴシック" pitchFamily="50" charset="-128"/>
                <a:cs typeface="+mn-cs"/>
              </a:rPr>
              <a:t>サーバが分かれている</a:t>
            </a:r>
          </a:p>
          <a:p>
            <a:r>
              <a:rPr kumimoji="1" lang="ja-JP" altLang="en-US" sz="1200" b="0" kern="1200" dirty="0" smtClean="0">
                <a:solidFill>
                  <a:schemeClr val="tx1"/>
                </a:solidFill>
                <a:effectLst/>
                <a:latin typeface="Arial" charset="0"/>
                <a:ea typeface="ＭＳ Ｐゴシック" pitchFamily="50" charset="-128"/>
                <a:cs typeface="+mn-cs"/>
              </a:rPr>
              <a:t>* 各機能が↑のそれぞれにマップされている</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Platform</a:t>
            </a:r>
            <a:r>
              <a:rPr kumimoji="1" lang="ja-JP" altLang="en-US" sz="1200" b="0" kern="1200" dirty="0" smtClean="0">
                <a:solidFill>
                  <a:schemeClr val="tx1"/>
                </a:solidFill>
                <a:effectLst/>
                <a:latin typeface="Arial" charset="0"/>
                <a:ea typeface="ＭＳ Ｐゴシック" pitchFamily="50" charset="-128"/>
                <a:cs typeface="+mn-cs"/>
              </a:rPr>
              <a:t>の役割</a:t>
            </a:r>
          </a:p>
          <a:p>
            <a:r>
              <a:rPr kumimoji="1" lang="ja-JP" altLang="en-US" sz="1200" b="0" kern="1200" dirty="0" smtClean="0">
                <a:solidFill>
                  <a:schemeClr val="tx1"/>
                </a:solidFill>
                <a:effectLst/>
                <a:latin typeface="Arial" charset="0"/>
                <a:ea typeface="ＭＳ Ｐゴシック" pitchFamily="50" charset="-128"/>
                <a:cs typeface="+mn-cs"/>
              </a:rPr>
              <a:t>* レポジトリとか</a:t>
            </a:r>
            <a:r>
              <a:rPr kumimoji="1" lang="en-US" altLang="ja-JP" sz="1200" b="0" kern="1200" dirty="0" smtClean="0">
                <a:solidFill>
                  <a:schemeClr val="tx1"/>
                </a:solidFill>
                <a:effectLst/>
                <a:latin typeface="Arial" charset="0"/>
                <a:ea typeface="ＭＳ Ｐゴシック" pitchFamily="50" charset="-128"/>
                <a:cs typeface="+mn-cs"/>
              </a:rPr>
              <a:t>Web</a:t>
            </a:r>
            <a:r>
              <a:rPr kumimoji="1" lang="ja-JP" altLang="en-US" sz="1200" b="0" kern="1200" dirty="0" smtClean="0">
                <a:solidFill>
                  <a:schemeClr val="tx1"/>
                </a:solidFill>
                <a:effectLst/>
                <a:latin typeface="Arial" charset="0"/>
                <a:ea typeface="ＭＳ Ｐゴシック" pitchFamily="50" charset="-128"/>
                <a:cs typeface="+mn-cs"/>
              </a:rPr>
              <a:t>フロント</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CI/CD</a:t>
            </a:r>
            <a:r>
              <a:rPr kumimoji="1" lang="ja-JP" altLang="en-US" sz="1200" b="0" kern="1200" dirty="0" smtClean="0">
                <a:solidFill>
                  <a:schemeClr val="tx1"/>
                </a:solidFill>
                <a:effectLst/>
                <a:latin typeface="Arial" charset="0"/>
                <a:ea typeface="ＭＳ Ｐゴシック" pitchFamily="50" charset="-128"/>
                <a:cs typeface="+mn-cs"/>
              </a:rPr>
              <a:t>パイプラインを制御する</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実行はしない</a:t>
            </a:r>
            <a:r>
              <a:rPr kumimoji="1" lang="en-US" altLang="ja-JP" sz="1200" b="0" kern="1200" dirty="0" smtClean="0">
                <a:solidFill>
                  <a:schemeClr val="tx1"/>
                </a:solidFill>
                <a:effectLst/>
                <a:latin typeface="Arial" charset="0"/>
                <a:ea typeface="ＭＳ Ｐゴシック" pitchFamily="50" charset="-128"/>
                <a:cs typeface="+mn-cs"/>
              </a:rPr>
              <a:t>)</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Build</a:t>
            </a:r>
            <a:r>
              <a:rPr kumimoji="1" lang="ja-JP" altLang="en-US" sz="1200" b="0" kern="1200" dirty="0" smtClean="0">
                <a:solidFill>
                  <a:schemeClr val="tx1"/>
                </a:solidFill>
                <a:effectLst/>
                <a:latin typeface="Arial" charset="0"/>
                <a:ea typeface="ＭＳ Ｐゴシック" pitchFamily="50" charset="-128"/>
                <a:cs typeface="+mn-cs"/>
              </a:rPr>
              <a:t>サーバの役割</a:t>
            </a:r>
          </a:p>
          <a:p>
            <a:r>
              <a:rPr kumimoji="1" lang="ja-JP" altLang="en-US" sz="1200" b="0" kern="1200" dirty="0" smtClean="0">
                <a:solidFill>
                  <a:schemeClr val="tx1"/>
                </a:solidFill>
                <a:effectLst/>
                <a:latin typeface="Arial" charset="0"/>
                <a:ea typeface="ＭＳ Ｐゴシック" pitchFamily="50" charset="-128"/>
                <a:cs typeface="+mn-cs"/>
              </a:rPr>
              <a:t>* 実際の</a:t>
            </a:r>
            <a:r>
              <a:rPr kumimoji="1" lang="en-US" altLang="ja-JP" sz="1200" b="0" kern="1200" dirty="0" smtClean="0">
                <a:solidFill>
                  <a:schemeClr val="tx1"/>
                </a:solidFill>
                <a:effectLst/>
                <a:latin typeface="Arial" charset="0"/>
                <a:ea typeface="ＭＳ Ｐゴシック" pitchFamily="50" charset="-128"/>
                <a:cs typeface="+mn-cs"/>
              </a:rPr>
              <a:t>CI/CD</a:t>
            </a:r>
            <a:r>
              <a:rPr kumimoji="1" lang="ja-JP" altLang="en-US" sz="1200" b="0" kern="1200" dirty="0" smtClean="0">
                <a:solidFill>
                  <a:schemeClr val="tx1"/>
                </a:solidFill>
                <a:effectLst/>
                <a:latin typeface="Arial" charset="0"/>
                <a:ea typeface="ＭＳ Ｐゴシック" pitchFamily="50" charset="-128"/>
                <a:cs typeface="+mn-cs"/>
              </a:rPr>
              <a:t>パイプラインを実行する</a:t>
            </a:r>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18</a:t>
            </a:fld>
            <a:endParaRPr lang="en-US" altLang="ja-JP"/>
          </a:p>
        </p:txBody>
      </p:sp>
    </p:spTree>
    <p:extLst>
      <p:ext uri="{BB962C8B-B14F-4D97-AF65-F5344CB8AC3E}">
        <p14:creationId xmlns:p14="http://schemas.microsoft.com/office/powerpoint/2010/main" val="37335285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ビルドサーバはスケールアウトしたい</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下記の理由により、ビルドサーバはスケールアウトしたい</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 ビルド処理とかテスト処理は結構重い処理が多い</a:t>
            </a:r>
          </a:p>
          <a:p>
            <a:r>
              <a:rPr kumimoji="1" lang="ja-JP" altLang="en-US" sz="1200" b="0" kern="1200" dirty="0" smtClean="0">
                <a:solidFill>
                  <a:schemeClr val="tx1"/>
                </a:solidFill>
                <a:effectLst/>
                <a:latin typeface="Arial" charset="0"/>
                <a:ea typeface="ＭＳ Ｐゴシック" pitchFamily="50" charset="-128"/>
                <a:cs typeface="+mn-cs"/>
              </a:rPr>
              <a:t>* これを、プラットフォームでやっちゃうとレポジトリ機能みたいなクリティカルな機能に影響したりする</a:t>
            </a:r>
          </a:p>
          <a:p>
            <a:r>
              <a:rPr kumimoji="1" lang="ja-JP" altLang="en-US" sz="1200" b="0" kern="1200" dirty="0" smtClean="0">
                <a:solidFill>
                  <a:schemeClr val="tx1"/>
                </a:solidFill>
                <a:effectLst/>
                <a:latin typeface="Arial" charset="0"/>
                <a:ea typeface="ＭＳ Ｐゴシック" pitchFamily="50" charset="-128"/>
                <a:cs typeface="+mn-cs"/>
              </a:rPr>
              <a:t>* ビルド処理は重くなるピーク時期が存在する</a:t>
            </a:r>
          </a:p>
          <a:p>
            <a:r>
              <a:rPr kumimoji="1" lang="ja-JP" altLang="en-US" sz="1200" b="0" kern="1200" dirty="0" smtClean="0">
                <a:solidFill>
                  <a:schemeClr val="tx1"/>
                </a:solidFill>
                <a:effectLst/>
                <a:latin typeface="Arial" charset="0"/>
                <a:ea typeface="ＭＳ Ｐゴシック" pitchFamily="50" charset="-128"/>
                <a:cs typeface="+mn-cs"/>
              </a:rPr>
              <a:t>* リリース間際とかになるとコミットが多発してビルド処理が多発したりするよね</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なもんで、柔軟にビルドサーバだけ、スケールアウトできていた方が都合がよいのである</a:t>
            </a:r>
          </a:p>
          <a:p>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スケールアウトして</a:t>
            </a:r>
            <a:r>
              <a:rPr kumimoji="1" lang="ja-JP" altLang="en-US" sz="1200" b="0" kern="1200" dirty="0" err="1" smtClean="0">
                <a:solidFill>
                  <a:schemeClr val="tx1"/>
                </a:solidFill>
                <a:effectLst/>
                <a:latin typeface="Arial" charset="0"/>
                <a:ea typeface="ＭＳ Ｐゴシック" pitchFamily="50" charset="-128"/>
                <a:cs typeface="+mn-cs"/>
              </a:rPr>
              <a:t>いるの</a:t>
            </a:r>
            <a:r>
              <a:rPr kumimoji="1" lang="ja-JP" altLang="en-US" sz="1200" b="0" kern="1200" dirty="0" smtClean="0">
                <a:solidFill>
                  <a:schemeClr val="tx1"/>
                </a:solidFill>
                <a:effectLst/>
                <a:latin typeface="Arial" charset="0"/>
                <a:ea typeface="ＭＳ Ｐゴシック" pitchFamily="50" charset="-128"/>
                <a:cs typeface="+mn-cs"/>
              </a:rPr>
              <a:t>図</a:t>
            </a:r>
            <a:r>
              <a:rPr kumimoji="1" lang="en-US" altLang="ja-JP" sz="1200" b="0" kern="1200" dirty="0" smtClean="0">
                <a:solidFill>
                  <a:schemeClr val="tx1"/>
                </a:solidFill>
                <a:effectLst/>
                <a:latin typeface="Arial" charset="0"/>
                <a:ea typeface="ＭＳ Ｐゴシック" pitchFamily="50" charset="-128"/>
                <a:cs typeface="+mn-cs"/>
              </a:rPr>
              <a:t>}</a:t>
            </a:r>
            <a:endParaRPr kumimoji="1" lang="en-US" altLang="ja-JP"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19</a:t>
            </a:fld>
            <a:endParaRPr lang="en-US" altLang="ja-JP"/>
          </a:p>
        </p:txBody>
      </p:sp>
    </p:spTree>
    <p:extLst>
      <p:ext uri="{BB962C8B-B14F-4D97-AF65-F5344CB8AC3E}">
        <p14:creationId xmlns:p14="http://schemas.microsoft.com/office/powerpoint/2010/main" val="32233847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コードレポジトリ機能</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Git</a:t>
            </a:r>
            <a:r>
              <a:rPr kumimoji="1" lang="ja-JP" altLang="en-US" sz="1200" b="1" kern="1200" dirty="0" smtClean="0">
                <a:solidFill>
                  <a:schemeClr val="tx1"/>
                </a:solidFill>
                <a:effectLst/>
                <a:latin typeface="Arial" charset="0"/>
                <a:ea typeface="ＭＳ Ｐゴシック" pitchFamily="50" charset="-128"/>
                <a:cs typeface="+mn-cs"/>
              </a:rPr>
              <a:t>ベースのレポジトリ</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開発者クライアント</a:t>
            </a:r>
            <a:r>
              <a:rPr kumimoji="1" lang="en-US" altLang="ja-JP" sz="1200" b="0" kern="1200" dirty="0" smtClean="0">
                <a:solidFill>
                  <a:schemeClr val="tx1"/>
                </a:solidFill>
                <a:effectLst/>
                <a:latin typeface="Arial" charset="0"/>
                <a:ea typeface="ＭＳ Ｐゴシック" pitchFamily="50" charset="-128"/>
                <a:cs typeface="+mn-cs"/>
              </a:rPr>
              <a:t>PC</a:t>
            </a:r>
            <a:r>
              <a:rPr kumimoji="1" lang="ja-JP" altLang="en-US" sz="1200" b="0" kern="1200" dirty="0" err="1"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ローカルレポジトリ、リモートレポジトリ、ブランチの図</a:t>
            </a:r>
            <a:r>
              <a:rPr kumimoji="1" lang="en-US" altLang="ja-JP" sz="1200" b="0" kern="1200" dirty="0" smtClean="0">
                <a:solidFill>
                  <a:schemeClr val="tx1"/>
                </a:solidFill>
                <a:effectLst/>
                <a:latin typeface="Arial" charset="0"/>
                <a:ea typeface="ＭＳ Ｐゴシック" pitchFamily="50" charset="-128"/>
                <a:cs typeface="+mn-cs"/>
              </a:rPr>
              <a:t>}</a:t>
            </a:r>
          </a:p>
          <a:p>
            <a:r>
              <a:rPr kumimoji="1" lang="en-US" altLang="ja-JP" sz="1200" b="0" kern="1200" dirty="0">
                <a:solidFill>
                  <a:schemeClr val="tx1"/>
                </a:solidFill>
                <a:effectLst/>
                <a:latin typeface="Arial" charset="0"/>
                <a:ea typeface="ＭＳ Ｐゴシック" pitchFamily="50" charset="-128"/>
                <a:cs typeface="+mn-cs"/>
              </a:rPr>
              <a:t/>
            </a:r>
            <a:br>
              <a:rPr kumimoji="1" lang="en-US" altLang="ja-JP"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更に、上記の全てにおいて、「手作業による人的ミス」を発生するリスクがあります</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23</a:t>
            </a:fld>
            <a:endParaRPr lang="en-US" altLang="ja-JP"/>
          </a:p>
        </p:txBody>
      </p:sp>
    </p:spTree>
    <p:extLst>
      <p:ext uri="{BB962C8B-B14F-4D97-AF65-F5344CB8AC3E}">
        <p14:creationId xmlns:p14="http://schemas.microsoft.com/office/powerpoint/2010/main" val="26442198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24</a:t>
            </a:fld>
            <a:endParaRPr lang="en-US" altLang="ja-JP"/>
          </a:p>
        </p:txBody>
      </p:sp>
    </p:spTree>
    <p:extLst>
      <p:ext uri="{BB962C8B-B14F-4D97-AF65-F5344CB8AC3E}">
        <p14:creationId xmlns:p14="http://schemas.microsoft.com/office/powerpoint/2010/main" val="32416428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Git</a:t>
            </a:r>
            <a:r>
              <a:rPr kumimoji="1" lang="ja-JP" altLang="en-US" sz="1200" b="1" kern="1200" dirty="0" smtClean="0">
                <a:solidFill>
                  <a:schemeClr val="tx1"/>
                </a:solidFill>
                <a:effectLst/>
                <a:latin typeface="Arial" charset="0"/>
                <a:ea typeface="ＭＳ Ｐゴシック" pitchFamily="50" charset="-128"/>
                <a:cs typeface="+mn-cs"/>
              </a:rPr>
              <a:t>ならでは</a:t>
            </a:r>
            <a:r>
              <a:rPr kumimoji="1" lang="ja-JP" altLang="en-US" sz="1200" b="1" kern="1200" dirty="0" err="1" smtClean="0">
                <a:solidFill>
                  <a:schemeClr val="tx1"/>
                </a:solidFill>
                <a:effectLst/>
                <a:latin typeface="Arial" charset="0"/>
                <a:ea typeface="ＭＳ Ｐゴシック" pitchFamily="50" charset="-128"/>
                <a:cs typeface="+mn-cs"/>
              </a:rPr>
              <a:t>の</a:t>
            </a:r>
            <a:r>
              <a:rPr kumimoji="1" lang="ja-JP" altLang="en-US" sz="1200" b="1" kern="1200" dirty="0" smtClean="0">
                <a:solidFill>
                  <a:schemeClr val="tx1"/>
                </a:solidFill>
                <a:effectLst/>
                <a:latin typeface="Arial" charset="0"/>
                <a:ea typeface="ＭＳ Ｐゴシック" pitchFamily="50" charset="-128"/>
                <a:cs typeface="+mn-cs"/>
              </a:rPr>
              <a:t>メリットがあるよ（</a:t>
            </a:r>
            <a:r>
              <a:rPr kumimoji="1" lang="en-US" altLang="ja-JP" sz="1200" b="1" kern="1200" dirty="0" err="1" smtClean="0">
                <a:solidFill>
                  <a:schemeClr val="tx1"/>
                </a:solidFill>
                <a:effectLst/>
                <a:latin typeface="Arial" charset="0"/>
                <a:ea typeface="ＭＳ Ｐゴシック" pitchFamily="50" charset="-128"/>
                <a:cs typeface="+mn-cs"/>
              </a:rPr>
              <a:t>Git</a:t>
            </a:r>
            <a:r>
              <a:rPr kumimoji="1" lang="ja-JP" altLang="en-US" sz="1200" b="1" kern="1200" dirty="0" smtClean="0">
                <a:solidFill>
                  <a:schemeClr val="tx1"/>
                </a:solidFill>
                <a:effectLst/>
                <a:latin typeface="Arial" charset="0"/>
                <a:ea typeface="ＭＳ Ｐゴシック" pitchFamily="50" charset="-128"/>
                <a:cs typeface="+mn-cs"/>
              </a:rPr>
              <a:t>入門で話したようなやつね）</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en-US" altLang="ja-JP" sz="1200" b="0" kern="1200" dirty="0" smtClean="0">
                <a:solidFill>
                  <a:schemeClr val="tx1"/>
                </a:solidFill>
                <a:effectLst/>
                <a:latin typeface="Arial" charset="0"/>
                <a:ea typeface="ＭＳ Ｐゴシック" pitchFamily="50" charset="-128"/>
                <a:cs typeface="+mn-cs"/>
              </a:rPr>
              <a:t>{</a:t>
            </a:r>
            <a:r>
              <a:rPr kumimoji="1" lang="en-US" altLang="ja-JP" sz="1200" b="0" kern="1200" dirty="0" err="1" smtClean="0">
                <a:solidFill>
                  <a:schemeClr val="tx1"/>
                </a:solidFill>
                <a:effectLst/>
                <a:latin typeface="Arial" charset="0"/>
                <a:ea typeface="ＭＳ Ｐゴシック" pitchFamily="50" charset="-128"/>
                <a:cs typeface="+mn-cs"/>
              </a:rPr>
              <a:t>Git</a:t>
            </a:r>
            <a:r>
              <a:rPr kumimoji="1" lang="ja-JP" altLang="en-US" sz="1200" b="0" kern="1200" dirty="0" smtClean="0">
                <a:solidFill>
                  <a:schemeClr val="tx1"/>
                </a:solidFill>
                <a:effectLst/>
                <a:latin typeface="Arial" charset="0"/>
                <a:ea typeface="ＭＳ Ｐゴシック" pitchFamily="50" charset="-128"/>
                <a:cs typeface="+mn-cs"/>
              </a:rPr>
              <a:t>入門の内容に合わせて調整</a:t>
            </a:r>
            <a:r>
              <a:rPr kumimoji="1" lang="en-US" altLang="ja-JP" sz="1200" b="0" kern="1200" dirty="0" smtClean="0">
                <a:solidFill>
                  <a:schemeClr val="tx1"/>
                </a:solidFill>
                <a:effectLst/>
                <a:latin typeface="Arial" charset="0"/>
                <a:ea typeface="ＭＳ Ｐゴシック" pitchFamily="50" charset="-128"/>
                <a:cs typeface="+mn-cs"/>
              </a:rPr>
              <a:t>}</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Easy Branch Control</a:t>
            </a:r>
          </a:p>
          <a:p>
            <a:r>
              <a:rPr kumimoji="1" lang="en-US" altLang="ja-JP" sz="1200" b="0" kern="1200" dirty="0" smtClean="0">
                <a:solidFill>
                  <a:schemeClr val="tx1"/>
                </a:solidFill>
                <a:effectLst/>
                <a:latin typeface="Arial" charset="0"/>
                <a:ea typeface="ＭＳ Ｐゴシック" pitchFamily="50" charset="-128"/>
                <a:cs typeface="+mn-cs"/>
              </a:rPr>
              <a:t>    * </a:t>
            </a:r>
            <a:r>
              <a:rPr kumimoji="1" lang="ja-JP" altLang="en-US" sz="1200" b="0" kern="1200" dirty="0" smtClean="0">
                <a:solidFill>
                  <a:schemeClr val="tx1"/>
                </a:solidFill>
                <a:effectLst/>
                <a:latin typeface="Arial" charset="0"/>
                <a:ea typeface="ＭＳ Ｐゴシック" pitchFamily="50" charset="-128"/>
                <a:cs typeface="+mn-cs"/>
              </a:rPr>
              <a:t>ブランチを作ったりマージしたり消したりするのがめちゃくちゃ楽です。</a:t>
            </a:r>
            <a:r>
              <a:rPr kumimoji="1" lang="en-US" altLang="ja-JP" sz="1200" b="0" kern="1200" dirty="0" smtClean="0">
                <a:solidFill>
                  <a:schemeClr val="tx1"/>
                </a:solidFill>
                <a:effectLst/>
                <a:latin typeface="Arial" charset="0"/>
                <a:ea typeface="ＭＳ Ｐゴシック" pitchFamily="50" charset="-128"/>
                <a:cs typeface="+mn-cs"/>
              </a:rPr>
              <a:t/>
            </a:r>
            <a:br>
              <a:rPr kumimoji="1" lang="en-US" altLang="ja-JP" sz="1200" b="0" kern="1200" dirty="0" smtClean="0">
                <a:solidFill>
                  <a:schemeClr val="tx1"/>
                </a:solidFill>
                <a:effectLst/>
                <a:latin typeface="Arial" charset="0"/>
                <a:ea typeface="ＭＳ Ｐゴシック" pitchFamily="50" charset="-128"/>
                <a:cs typeface="+mn-cs"/>
              </a:rPr>
            </a:br>
            <a:r>
              <a:rPr kumimoji="1" lang="en-US" altLang="ja-JP" sz="1200" b="0" kern="1200" dirty="0" smtClean="0">
                <a:solidFill>
                  <a:schemeClr val="tx1"/>
                </a:solidFill>
                <a:effectLst/>
                <a:latin typeface="Arial" charset="0"/>
                <a:ea typeface="ＭＳ Ｐゴシック" pitchFamily="50" charset="-128"/>
                <a:cs typeface="+mn-cs"/>
              </a:rPr>
              <a:t>    * </a:t>
            </a:r>
            <a:r>
              <a:rPr kumimoji="1" lang="ja-JP" altLang="en-US" sz="1200" b="0" kern="1200" dirty="0" smtClean="0">
                <a:solidFill>
                  <a:schemeClr val="tx1"/>
                </a:solidFill>
                <a:effectLst/>
                <a:latin typeface="Arial" charset="0"/>
                <a:ea typeface="ＭＳ Ｐゴシック" pitchFamily="50" charset="-128"/>
                <a:cs typeface="+mn-cs"/>
              </a:rPr>
              <a:t>なので、チーム毎とか機能毎にブランチを気軽に作ったりマージしたりできます</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Wise automated Merge</a:t>
            </a:r>
            <a:br>
              <a:rPr kumimoji="1" lang="en-US" altLang="ja-JP" sz="1200" b="0" kern="1200" dirty="0" smtClean="0">
                <a:solidFill>
                  <a:schemeClr val="tx1"/>
                </a:solidFill>
                <a:effectLst/>
                <a:latin typeface="Arial" charset="0"/>
                <a:ea typeface="ＭＳ Ｐゴシック" pitchFamily="50" charset="-128"/>
                <a:cs typeface="+mn-cs"/>
              </a:rPr>
            </a:br>
            <a:r>
              <a:rPr kumimoji="1" lang="en-US" altLang="ja-JP" sz="1200" b="0" kern="1200" dirty="0" smtClean="0">
                <a:solidFill>
                  <a:schemeClr val="tx1"/>
                </a:solidFill>
                <a:effectLst/>
                <a:latin typeface="Arial" charset="0"/>
                <a:ea typeface="ＭＳ Ｐゴシック" pitchFamily="50" charset="-128"/>
                <a:cs typeface="+mn-cs"/>
              </a:rPr>
              <a:t>    * </a:t>
            </a:r>
            <a:r>
              <a:rPr kumimoji="1" lang="ja-JP" altLang="en-US" sz="1200" b="0" kern="1200" dirty="0" smtClean="0">
                <a:solidFill>
                  <a:schemeClr val="tx1"/>
                </a:solidFill>
                <a:effectLst/>
                <a:latin typeface="Arial" charset="0"/>
                <a:ea typeface="ＭＳ Ｐゴシック" pitchFamily="50" charset="-128"/>
                <a:cs typeface="+mn-cs"/>
              </a:rPr>
              <a:t>簡単なブランチ操作の基盤です。</a:t>
            </a:r>
            <a:r>
              <a:rPr kumimoji="1" lang="en-US" altLang="ja-JP" sz="1200" b="0" kern="1200" dirty="0" smtClean="0">
                <a:solidFill>
                  <a:schemeClr val="tx1"/>
                </a:solidFill>
                <a:effectLst/>
                <a:latin typeface="Arial" charset="0"/>
                <a:ea typeface="ＭＳ Ｐゴシック" pitchFamily="50" charset="-128"/>
                <a:cs typeface="+mn-cs"/>
              </a:rPr>
              <a:t/>
            </a:r>
            <a:br>
              <a:rPr kumimoji="1" lang="en-US" altLang="ja-JP" sz="1200" b="0" kern="1200" dirty="0" smtClean="0">
                <a:solidFill>
                  <a:schemeClr val="tx1"/>
                </a:solidFill>
                <a:effectLst/>
                <a:latin typeface="Arial" charset="0"/>
                <a:ea typeface="ＭＳ Ｐゴシック" pitchFamily="50" charset="-128"/>
                <a:cs typeface="+mn-cs"/>
              </a:rPr>
            </a:br>
            <a:r>
              <a:rPr kumimoji="1" lang="en-US" altLang="ja-JP" sz="1200" b="0" kern="1200" dirty="0" smtClean="0">
                <a:solidFill>
                  <a:schemeClr val="tx1"/>
                </a:solidFill>
                <a:effectLst/>
                <a:latin typeface="Arial" charset="0"/>
                <a:ea typeface="ＭＳ Ｐゴシック" pitchFamily="50" charset="-128"/>
                <a:cs typeface="+mn-cs"/>
              </a:rPr>
              <a:t>    * </a:t>
            </a:r>
            <a:r>
              <a:rPr kumimoji="1" lang="ja-JP" altLang="en-US" sz="1200" b="0" kern="1200" dirty="0" smtClean="0">
                <a:solidFill>
                  <a:schemeClr val="tx1"/>
                </a:solidFill>
                <a:effectLst/>
                <a:latin typeface="Arial" charset="0"/>
                <a:ea typeface="ＭＳ Ｐゴシック" pitchFamily="50" charset="-128"/>
                <a:cs typeface="+mn-cs"/>
              </a:rPr>
              <a:t>賢い自動マージが出来ます</a:t>
            </a:r>
            <a:r>
              <a:rPr kumimoji="1" lang="en-US" altLang="ja-JP" sz="1200" b="0" kern="1200" dirty="0" smtClean="0">
                <a:solidFill>
                  <a:schemeClr val="tx1"/>
                </a:solidFill>
                <a:effectLst/>
                <a:latin typeface="Arial" charset="0"/>
                <a:ea typeface="ＭＳ Ｐゴシック" pitchFamily="50" charset="-128"/>
                <a:cs typeface="+mn-cs"/>
              </a:rPr>
              <a:t/>
            </a:r>
            <a:br>
              <a:rPr kumimoji="1" lang="en-US" altLang="ja-JP" sz="1200" b="0" kern="1200" dirty="0" smtClean="0">
                <a:solidFill>
                  <a:schemeClr val="tx1"/>
                </a:solidFill>
                <a:effectLst/>
                <a:latin typeface="Arial" charset="0"/>
                <a:ea typeface="ＭＳ Ｐゴシック" pitchFamily="50" charset="-128"/>
                <a:cs typeface="+mn-cs"/>
              </a:rPr>
            </a:br>
            <a:r>
              <a:rPr kumimoji="1" lang="en-US" altLang="ja-JP" sz="1200" b="0" kern="1200" dirty="0" smtClean="0">
                <a:solidFill>
                  <a:schemeClr val="tx1"/>
                </a:solidFill>
                <a:effectLst/>
                <a:latin typeface="Arial" charset="0"/>
                <a:ea typeface="ＭＳ Ｐゴシック" pitchFamily="50" charset="-128"/>
                <a:cs typeface="+mn-cs"/>
              </a:rPr>
              <a:t>* Distributed</a:t>
            </a:r>
            <a:r>
              <a:rPr kumimoji="1" lang="en-US" altLang="ja-JP" sz="1200" b="0" kern="1200" baseline="0" dirty="0" smtClean="0">
                <a:solidFill>
                  <a:schemeClr val="tx1"/>
                </a:solidFill>
                <a:effectLst/>
                <a:latin typeface="Arial" charset="0"/>
                <a:ea typeface="ＭＳ Ｐゴシック" pitchFamily="50" charset="-128"/>
                <a:cs typeface="+mn-cs"/>
              </a:rPr>
              <a:t> Development</a:t>
            </a:r>
            <a:br>
              <a:rPr kumimoji="1" lang="en-US" altLang="ja-JP" sz="1200" b="0" kern="1200" baseline="0" dirty="0" smtClean="0">
                <a:solidFill>
                  <a:schemeClr val="tx1"/>
                </a:solidFill>
                <a:effectLst/>
                <a:latin typeface="Arial" charset="0"/>
                <a:ea typeface="ＭＳ Ｐゴシック" pitchFamily="50" charset="-128"/>
                <a:cs typeface="+mn-cs"/>
              </a:rPr>
            </a:br>
            <a:r>
              <a:rPr kumimoji="1" lang="en-US" altLang="ja-JP" sz="1200" b="0" kern="1200" baseline="0" dirty="0" smtClean="0">
                <a:solidFill>
                  <a:schemeClr val="tx1"/>
                </a:solidFill>
                <a:effectLst/>
                <a:latin typeface="Arial" charset="0"/>
                <a:ea typeface="ＭＳ Ｐゴシック" pitchFamily="50" charset="-128"/>
                <a:cs typeface="+mn-cs"/>
              </a:rPr>
              <a:t>    * </a:t>
            </a:r>
            <a:r>
              <a:rPr kumimoji="1" lang="ja-JP" altLang="en-US" sz="1200" b="0" kern="1200" baseline="0" dirty="0" smtClean="0">
                <a:solidFill>
                  <a:schemeClr val="tx1"/>
                </a:solidFill>
                <a:effectLst/>
                <a:latin typeface="Arial" charset="0"/>
                <a:ea typeface="ＭＳ Ｐゴシック" pitchFamily="50" charset="-128"/>
                <a:cs typeface="+mn-cs"/>
              </a:rPr>
              <a:t>全てのブランチ履歴を、各ローカルマシンで持ちます</a:t>
            </a:r>
            <a:r>
              <a:rPr kumimoji="1" lang="en-US" altLang="ja-JP" sz="1200" b="0" kern="1200" baseline="0" dirty="0" smtClean="0">
                <a:solidFill>
                  <a:schemeClr val="tx1"/>
                </a:solidFill>
                <a:effectLst/>
                <a:latin typeface="Arial" charset="0"/>
                <a:ea typeface="ＭＳ Ｐゴシック" pitchFamily="50" charset="-128"/>
                <a:cs typeface="+mn-cs"/>
              </a:rPr>
              <a:t/>
            </a:r>
            <a:br>
              <a:rPr kumimoji="1" lang="en-US" altLang="ja-JP" sz="1200" b="0" kern="1200" baseline="0" dirty="0" smtClean="0">
                <a:solidFill>
                  <a:schemeClr val="tx1"/>
                </a:solidFill>
                <a:effectLst/>
                <a:latin typeface="Arial" charset="0"/>
                <a:ea typeface="ＭＳ Ｐゴシック" pitchFamily="50" charset="-128"/>
                <a:cs typeface="+mn-cs"/>
              </a:rPr>
            </a:br>
            <a:r>
              <a:rPr kumimoji="1" lang="en-US" altLang="ja-JP" sz="1200" b="0" kern="1200" baseline="0" dirty="0" smtClean="0">
                <a:solidFill>
                  <a:schemeClr val="tx1"/>
                </a:solidFill>
                <a:effectLst/>
                <a:latin typeface="Arial" charset="0"/>
                <a:ea typeface="ＭＳ Ｐゴシック" pitchFamily="50" charset="-128"/>
                <a:cs typeface="+mn-cs"/>
              </a:rPr>
              <a:t>    * </a:t>
            </a:r>
            <a:r>
              <a:rPr kumimoji="1" lang="ja-JP" altLang="en-US" sz="1200" b="0" kern="1200" baseline="0" dirty="0" smtClean="0">
                <a:solidFill>
                  <a:schemeClr val="tx1"/>
                </a:solidFill>
                <a:effectLst/>
                <a:latin typeface="Arial" charset="0"/>
                <a:ea typeface="ＭＳ Ｐゴシック" pitchFamily="50" charset="-128"/>
                <a:cs typeface="+mn-cs"/>
              </a:rPr>
              <a:t>これにより、ネットワークにつながってなくても開発できます</a:t>
            </a:r>
            <a:r>
              <a:rPr kumimoji="1" lang="en-US" altLang="ja-JP" sz="1200" b="0" kern="1200" baseline="0" dirty="0" smtClean="0">
                <a:solidFill>
                  <a:schemeClr val="tx1"/>
                </a:solidFill>
                <a:effectLst/>
                <a:latin typeface="Arial" charset="0"/>
                <a:ea typeface="ＭＳ Ｐゴシック" pitchFamily="50" charset="-128"/>
                <a:cs typeface="+mn-cs"/>
              </a:rPr>
              <a:t/>
            </a:r>
            <a:br>
              <a:rPr kumimoji="1" lang="en-US" altLang="ja-JP" sz="1200" b="0" kern="1200" baseline="0" dirty="0" smtClean="0">
                <a:solidFill>
                  <a:schemeClr val="tx1"/>
                </a:solidFill>
                <a:effectLst/>
                <a:latin typeface="Arial" charset="0"/>
                <a:ea typeface="ＭＳ Ｐゴシック" pitchFamily="50" charset="-128"/>
                <a:cs typeface="+mn-cs"/>
              </a:rPr>
            </a:br>
            <a:r>
              <a:rPr kumimoji="1" lang="en-US" altLang="ja-JP" sz="1200" b="0" kern="1200" baseline="0" dirty="0" smtClean="0">
                <a:solidFill>
                  <a:schemeClr val="tx1"/>
                </a:solidFill>
                <a:effectLst/>
                <a:latin typeface="Arial" charset="0"/>
                <a:ea typeface="ＭＳ Ｐゴシック" pitchFamily="50" charset="-128"/>
                <a:cs typeface="+mn-cs"/>
              </a:rPr>
              <a:t>    * </a:t>
            </a:r>
            <a:r>
              <a:rPr kumimoji="1" lang="ja-JP" altLang="en-US" sz="1200" b="0" kern="1200" baseline="0" dirty="0" smtClean="0">
                <a:solidFill>
                  <a:schemeClr val="tx1"/>
                </a:solidFill>
                <a:effectLst/>
                <a:latin typeface="Arial" charset="0"/>
                <a:ea typeface="ＭＳ Ｐゴシック" pitchFamily="50" charset="-128"/>
                <a:cs typeface="+mn-cs"/>
              </a:rPr>
              <a:t>あと、自前</a:t>
            </a:r>
            <a:r>
              <a:rPr kumimoji="1" lang="en-US" altLang="ja-JP" sz="1200" b="0" kern="1200" baseline="0" dirty="0" smtClean="0">
                <a:solidFill>
                  <a:schemeClr val="tx1"/>
                </a:solidFill>
                <a:effectLst/>
                <a:latin typeface="Arial" charset="0"/>
                <a:ea typeface="ＭＳ Ｐゴシック" pitchFamily="50" charset="-128"/>
                <a:cs typeface="+mn-cs"/>
              </a:rPr>
              <a:t>PC</a:t>
            </a:r>
            <a:r>
              <a:rPr kumimoji="1" lang="ja-JP" altLang="en-US" sz="1200" b="0" kern="1200" baseline="0" dirty="0" err="1" smtClean="0">
                <a:solidFill>
                  <a:schemeClr val="tx1"/>
                </a:solidFill>
                <a:effectLst/>
                <a:latin typeface="Arial" charset="0"/>
                <a:ea typeface="ＭＳ Ｐゴシック" pitchFamily="50" charset="-128"/>
                <a:cs typeface="+mn-cs"/>
              </a:rPr>
              <a:t>での</a:t>
            </a:r>
            <a:r>
              <a:rPr kumimoji="1" lang="ja-JP" altLang="en-US" sz="1200" b="0" kern="1200" baseline="0" dirty="0" smtClean="0">
                <a:solidFill>
                  <a:schemeClr val="tx1"/>
                </a:solidFill>
                <a:effectLst/>
                <a:latin typeface="Arial" charset="0"/>
                <a:ea typeface="ＭＳ Ｐゴシック" pitchFamily="50" charset="-128"/>
                <a:cs typeface="+mn-cs"/>
              </a:rPr>
              <a:t>ブランチ切り替えがあめーじんぐりー早いです</a:t>
            </a:r>
            <a:endParaRPr kumimoji="1" lang="ja-JP" altLang="en-US" sz="1200" b="0" kern="1200" dirty="0" smtClean="0">
              <a:solidFill>
                <a:schemeClr val="tx1"/>
              </a:solidFill>
              <a:effectLst/>
              <a:latin typeface="Arial" charset="0"/>
              <a:ea typeface="ＭＳ Ｐゴシック" pitchFamily="50" charset="-128"/>
              <a:cs typeface="+mn-cs"/>
            </a:endParaRPr>
          </a:p>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25</a:t>
            </a:fld>
            <a:endParaRPr lang="en-US" altLang="ja-JP"/>
          </a:p>
        </p:txBody>
      </p:sp>
    </p:spTree>
    <p:extLst>
      <p:ext uri="{BB962C8B-B14F-4D97-AF65-F5344CB8AC3E}">
        <p14:creationId xmlns:p14="http://schemas.microsoft.com/office/powerpoint/2010/main" val="38106020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統合ツールならではの、周辺機能との連携が得意だよ</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みたいな図</a:t>
            </a:r>
            <a:r>
              <a:rPr kumimoji="1" lang="en-US" altLang="ja-JP" sz="1200" b="0" kern="1200" dirty="0" smtClean="0">
                <a:solidFill>
                  <a:schemeClr val="tx1"/>
                </a:solidFill>
                <a:effectLst/>
                <a:latin typeface="Arial" charset="0"/>
                <a:ea typeface="ＭＳ Ｐゴシック" pitchFamily="50" charset="-128"/>
                <a:cs typeface="+mn-cs"/>
              </a:rPr>
              <a:t>}</a:t>
            </a:r>
          </a:p>
          <a:p>
            <a:r>
              <a:rPr kumimoji="1" lang="ja-JP" altLang="en-US" sz="1200" b="0" kern="1200" dirty="0" smtClean="0">
                <a:solidFill>
                  <a:schemeClr val="tx1"/>
                </a:solidFill>
                <a:effectLst/>
                <a:latin typeface="Arial" charset="0"/>
                <a:ea typeface="ＭＳ Ｐゴシック" pitchFamily="50" charset="-128"/>
                <a:cs typeface="+mn-cs"/>
              </a:rPr>
              <a:t>* レポジトリを中心にして、下記が繋がって</a:t>
            </a:r>
            <a:r>
              <a:rPr kumimoji="1" lang="ja-JP" altLang="en-US" sz="1200" b="0" kern="1200" dirty="0" err="1" smtClean="0">
                <a:solidFill>
                  <a:schemeClr val="tx1"/>
                </a:solidFill>
                <a:effectLst/>
                <a:latin typeface="Arial" charset="0"/>
                <a:ea typeface="ＭＳ Ｐゴシック" pitchFamily="50" charset="-128"/>
                <a:cs typeface="+mn-cs"/>
              </a:rPr>
              <a:t>いるの</a:t>
            </a:r>
            <a:r>
              <a:rPr kumimoji="1" lang="ja-JP" altLang="en-US" sz="1200" b="0" kern="1200" dirty="0" smtClean="0">
                <a:solidFill>
                  <a:schemeClr val="tx1"/>
                </a:solidFill>
                <a:effectLst/>
                <a:latin typeface="Arial" charset="0"/>
                <a:ea typeface="ＭＳ Ｐゴシック" pitchFamily="50" charset="-128"/>
                <a:cs typeface="+mn-cs"/>
              </a:rPr>
              <a:t>図</a:t>
            </a:r>
          </a:p>
          <a:p>
            <a:r>
              <a:rPr kumimoji="1" lang="ja-JP" altLang="en-US" sz="1200" b="0" kern="1200" dirty="0" smtClean="0">
                <a:solidFill>
                  <a:schemeClr val="tx1"/>
                </a:solidFill>
                <a:effectLst/>
                <a:latin typeface="Arial" charset="0"/>
                <a:ea typeface="ＭＳ Ｐゴシック" pitchFamily="50" charset="-128"/>
                <a:cs typeface="+mn-cs"/>
              </a:rPr>
              <a:t>* チケット→コード修正のトレーサビリティ向上</a:t>
            </a:r>
          </a:p>
          <a:p>
            <a:r>
              <a:rPr kumimoji="1" lang="ja-JP" altLang="en-US" sz="1200" b="0" kern="1200" dirty="0" smtClean="0">
                <a:solidFill>
                  <a:schemeClr val="tx1"/>
                </a:solidFill>
                <a:effectLst/>
                <a:latin typeface="Arial" charset="0"/>
                <a:ea typeface="ＭＳ Ｐゴシック" pitchFamily="50" charset="-128"/>
                <a:cs typeface="+mn-cs"/>
              </a:rPr>
              <a:t>* コードレビュー→コードを直接みながら云々</a:t>
            </a:r>
          </a:p>
          <a:p>
            <a:r>
              <a:rPr kumimoji="1" lang="ja-JP" altLang="en-US" sz="1200" b="0" kern="1200" dirty="0" smtClean="0">
                <a:solidFill>
                  <a:schemeClr val="tx1"/>
                </a:solidFill>
                <a:effectLst/>
                <a:latin typeface="Arial" charset="0"/>
                <a:ea typeface="ＭＳ Ｐゴシック" pitchFamily="50" charset="-128"/>
                <a:cs typeface="+mn-cs"/>
              </a:rPr>
              <a:t>* マージリクエスト→ブランチ情報とか</a:t>
            </a:r>
            <a:r>
              <a:rPr kumimoji="1" lang="en-US" altLang="ja-JP" sz="1200" b="0" kern="1200" dirty="0" smtClean="0">
                <a:solidFill>
                  <a:schemeClr val="tx1"/>
                </a:solidFill>
                <a:effectLst/>
                <a:latin typeface="Arial" charset="0"/>
                <a:ea typeface="ＭＳ Ｐゴシック" pitchFamily="50" charset="-128"/>
                <a:cs typeface="+mn-cs"/>
              </a:rPr>
              <a:t>CI/CD</a:t>
            </a:r>
            <a:r>
              <a:rPr kumimoji="1" lang="ja-JP" altLang="en-US" sz="1200" b="0" kern="1200" dirty="0" smtClean="0">
                <a:solidFill>
                  <a:schemeClr val="tx1"/>
                </a:solidFill>
                <a:effectLst/>
                <a:latin typeface="Arial" charset="0"/>
                <a:ea typeface="ＭＳ Ｐゴシック" pitchFamily="50" charset="-128"/>
                <a:cs typeface="+mn-cs"/>
              </a:rPr>
              <a:t>パイプラインの結果とか</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CI/CD→</a:t>
            </a:r>
            <a:r>
              <a:rPr kumimoji="1" lang="ja-JP" altLang="en-US" sz="1200" b="0" kern="1200" dirty="0" smtClean="0">
                <a:solidFill>
                  <a:schemeClr val="tx1"/>
                </a:solidFill>
                <a:effectLst/>
                <a:latin typeface="Arial" charset="0"/>
                <a:ea typeface="ＭＳ Ｐゴシック" pitchFamily="50" charset="-128"/>
                <a:cs typeface="+mn-cs"/>
              </a:rPr>
              <a:t>ブランチ毎の柔軟なパイプライン制御が出来る</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後述</a:t>
            </a:r>
            <a:r>
              <a:rPr kumimoji="1" lang="en-US" altLang="ja-JP" sz="1200" b="0" kern="1200" dirty="0" smtClean="0">
                <a:solidFill>
                  <a:schemeClr val="tx1"/>
                </a:solidFill>
                <a:effectLst/>
                <a:latin typeface="Arial" charset="0"/>
                <a:ea typeface="ＭＳ Ｐゴシック" pitchFamily="50" charset="-128"/>
                <a:cs typeface="+mn-cs"/>
              </a:rPr>
              <a:t>)</a:t>
            </a:r>
          </a:p>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26</a:t>
            </a:fld>
            <a:endParaRPr lang="en-US" altLang="ja-JP"/>
          </a:p>
        </p:txBody>
      </p:sp>
    </p:spTree>
    <p:extLst>
      <p:ext uri="{BB962C8B-B14F-4D97-AF65-F5344CB8AC3E}">
        <p14:creationId xmlns:p14="http://schemas.microsoft.com/office/powerpoint/2010/main" val="4191052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ではイントロダクションパートを始めていきたいと思います。</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3</a:t>
            </a:fld>
            <a:endParaRPr lang="en-US" altLang="ja-JP"/>
          </a:p>
        </p:txBody>
      </p:sp>
    </p:spTree>
    <p:extLst>
      <p:ext uri="{BB962C8B-B14F-4D97-AF65-F5344CB8AC3E}">
        <p14:creationId xmlns:p14="http://schemas.microsoft.com/office/powerpoint/2010/main" val="36275138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ブランチ毎の柔軟なパイプライン制御</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みたいに、ブランチ毎にパイプライン制御するのが凄いやり易い</a:t>
            </a:r>
            <a:r>
              <a:rPr kumimoji="1" lang="ja-JP" altLang="en-US" sz="1200" b="0" kern="1200" dirty="0" err="1" smtClean="0">
                <a:solidFill>
                  <a:schemeClr val="tx1"/>
                </a:solidFill>
                <a:effectLst/>
                <a:latin typeface="Arial" charset="0"/>
                <a:ea typeface="ＭＳ Ｐゴシック" pitchFamily="50" charset="-128"/>
                <a:cs typeface="+mn-cs"/>
              </a:rPr>
              <a:t>よの</a:t>
            </a:r>
            <a:r>
              <a:rPr kumimoji="1" lang="ja-JP" altLang="en-US" sz="1200" b="0" kern="1200" dirty="0" smtClean="0">
                <a:solidFill>
                  <a:schemeClr val="tx1"/>
                </a:solidFill>
                <a:effectLst/>
                <a:latin typeface="Arial" charset="0"/>
                <a:ea typeface="ＭＳ Ｐゴシック" pitchFamily="50" charset="-128"/>
                <a:cs typeface="+mn-cs"/>
              </a:rPr>
              <a:t>図</a:t>
            </a:r>
            <a:r>
              <a:rPr kumimoji="1" lang="en-US" altLang="ja-JP" sz="1200" b="0" kern="1200" dirty="0" smtClean="0">
                <a:solidFill>
                  <a:schemeClr val="tx1"/>
                </a:solidFill>
                <a:effectLst/>
                <a:latin typeface="Arial" charset="0"/>
                <a:ea typeface="ＭＳ Ｐゴシック" pitchFamily="50" charset="-128"/>
                <a:cs typeface="+mn-cs"/>
              </a:rPr>
              <a:t>}</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master</a:t>
            </a:r>
            <a:r>
              <a:rPr kumimoji="1" lang="ja-JP" altLang="en-US" sz="1200" b="0" kern="1200" dirty="0" smtClean="0">
                <a:solidFill>
                  <a:schemeClr val="tx1"/>
                </a:solidFill>
                <a:effectLst/>
                <a:latin typeface="Arial" charset="0"/>
                <a:ea typeface="ＭＳ Ｐゴシック" pitchFamily="50" charset="-128"/>
                <a:cs typeface="+mn-cs"/>
              </a:rPr>
              <a:t>ブランチ：運用環境へのデプロイのみ</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release</a:t>
            </a:r>
            <a:r>
              <a:rPr kumimoji="1" lang="ja-JP" altLang="en-US" sz="1200" b="0" kern="1200" dirty="0" smtClean="0">
                <a:solidFill>
                  <a:schemeClr val="tx1"/>
                </a:solidFill>
                <a:effectLst/>
                <a:latin typeface="Arial" charset="0"/>
                <a:ea typeface="ＭＳ Ｐゴシック" pitchFamily="50" charset="-128"/>
                <a:cs typeface="+mn-cs"/>
              </a:rPr>
              <a:t>ブランチ：パッケージング、ステージングへデプロイ、非機能テスト</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develop</a:t>
            </a:r>
            <a:r>
              <a:rPr kumimoji="1" lang="ja-JP" altLang="en-US" sz="1200" b="0" kern="1200" dirty="0" smtClean="0">
                <a:solidFill>
                  <a:schemeClr val="tx1"/>
                </a:solidFill>
                <a:effectLst/>
                <a:latin typeface="Arial" charset="0"/>
                <a:ea typeface="ＭＳ Ｐゴシック" pitchFamily="50" charset="-128"/>
                <a:cs typeface="+mn-cs"/>
              </a:rPr>
              <a:t>ブランチ：ビルド、テスト環境へデプロイ、結合テスト</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topic</a:t>
            </a:r>
            <a:r>
              <a:rPr kumimoji="1" lang="ja-JP" altLang="en-US" sz="1200" b="0" kern="1200" dirty="0" smtClean="0">
                <a:solidFill>
                  <a:schemeClr val="tx1"/>
                </a:solidFill>
                <a:effectLst/>
                <a:latin typeface="Arial" charset="0"/>
                <a:ea typeface="ＭＳ Ｐゴシック" pitchFamily="50" charset="-128"/>
                <a:cs typeface="+mn-cs"/>
              </a:rPr>
              <a:t>ブランチ：ビルド、単体テスト、コード品質解析</a:t>
            </a:r>
          </a:p>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27</a:t>
            </a:fld>
            <a:endParaRPr lang="en-US" altLang="ja-JP"/>
          </a:p>
        </p:txBody>
      </p:sp>
    </p:spTree>
    <p:extLst>
      <p:ext uri="{BB962C8B-B14F-4D97-AF65-F5344CB8AC3E}">
        <p14:creationId xmlns:p14="http://schemas.microsoft.com/office/powerpoint/2010/main" val="64883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Git</a:t>
            </a:r>
            <a:r>
              <a:rPr kumimoji="1" lang="ja-JP" altLang="en-US" sz="1200" b="1" kern="1200" dirty="0" smtClean="0">
                <a:solidFill>
                  <a:schemeClr val="tx1"/>
                </a:solidFill>
                <a:effectLst/>
                <a:latin typeface="Arial" charset="0"/>
                <a:ea typeface="ＭＳ Ｐゴシック" pitchFamily="50" charset="-128"/>
                <a:cs typeface="+mn-cs"/>
              </a:rPr>
              <a:t>が苦手な大容量ファイルの取り扱いも行けるぜ</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みたいな図</a:t>
            </a:r>
            <a:r>
              <a:rPr kumimoji="1" lang="en-US" altLang="ja-JP" sz="1200" b="0" kern="1200" dirty="0" smtClean="0">
                <a:solidFill>
                  <a:schemeClr val="tx1"/>
                </a:solidFill>
                <a:effectLst/>
                <a:latin typeface="Arial" charset="0"/>
                <a:ea typeface="ＭＳ Ｐゴシック" pitchFamily="50" charset="-128"/>
                <a:cs typeface="+mn-cs"/>
              </a:rPr>
              <a:t>}</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Git</a:t>
            </a:r>
            <a:r>
              <a:rPr kumimoji="1" lang="ja-JP" altLang="en-US" sz="1200" b="0" kern="1200" dirty="0" smtClean="0">
                <a:solidFill>
                  <a:schemeClr val="tx1"/>
                </a:solidFill>
                <a:effectLst/>
                <a:latin typeface="Arial" charset="0"/>
                <a:ea typeface="ＭＳ Ｐゴシック" pitchFamily="50" charset="-128"/>
                <a:cs typeface="+mn-cs"/>
              </a:rPr>
              <a:t>は全履歴をローカルにも持つ</a:t>
            </a:r>
          </a:p>
          <a:p>
            <a:r>
              <a:rPr kumimoji="1" lang="ja-JP" altLang="en-US" sz="1200" b="0" kern="1200" dirty="0" smtClean="0">
                <a:solidFill>
                  <a:schemeClr val="tx1"/>
                </a:solidFill>
                <a:effectLst/>
                <a:latin typeface="Arial" charset="0"/>
                <a:ea typeface="ＭＳ Ｐゴシック" pitchFamily="50" charset="-128"/>
                <a:cs typeface="+mn-cs"/>
              </a:rPr>
              <a:t>* なので、大量のドキュメントとかがあるとローカルがやばい</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LFS</a:t>
            </a:r>
            <a:r>
              <a:rPr kumimoji="1" lang="ja-JP" altLang="en-US" sz="1200" b="0" kern="1200" dirty="0" smtClean="0">
                <a:solidFill>
                  <a:schemeClr val="tx1"/>
                </a:solidFill>
                <a:effectLst/>
                <a:latin typeface="Arial" charset="0"/>
                <a:ea typeface="ＭＳ Ｐゴシック" pitchFamily="50" charset="-128"/>
                <a:cs typeface="+mn-cs"/>
              </a:rPr>
              <a:t>を使う事で、規模が大きいファイルはサーバサイドだけに持つ、みたいなのが出来る</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詳細は↓の</a:t>
            </a:r>
            <a:r>
              <a:rPr kumimoji="1" lang="en-US" altLang="ja-JP" sz="1200" b="0" kern="1200" dirty="0" smtClean="0">
                <a:solidFill>
                  <a:schemeClr val="tx1"/>
                </a:solidFill>
                <a:effectLst/>
                <a:latin typeface="Arial" charset="0"/>
                <a:ea typeface="ＭＳ Ｐゴシック" pitchFamily="50" charset="-128"/>
                <a:cs typeface="+mn-cs"/>
              </a:rPr>
              <a:t>URL</a:t>
            </a:r>
            <a:r>
              <a:rPr kumimoji="1" lang="ja-JP" altLang="en-US" sz="1200" b="0" kern="1200" dirty="0" smtClean="0">
                <a:solidFill>
                  <a:schemeClr val="tx1"/>
                </a:solidFill>
                <a:effectLst/>
                <a:latin typeface="Arial" charset="0"/>
                <a:ea typeface="ＭＳ Ｐゴシック" pitchFamily="50" charset="-128"/>
                <a:cs typeface="+mn-cs"/>
              </a:rPr>
              <a:t>を見てくれ</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LFS</a:t>
            </a:r>
            <a:r>
              <a:rPr kumimoji="1" lang="ja-JP" altLang="en-US" sz="1200" b="0" kern="1200" dirty="0" smtClean="0">
                <a:solidFill>
                  <a:schemeClr val="tx1"/>
                </a:solidFill>
                <a:effectLst/>
                <a:latin typeface="Arial" charset="0"/>
                <a:ea typeface="ＭＳ Ｐゴシック" pitchFamily="50" charset="-128"/>
                <a:cs typeface="+mn-cs"/>
              </a:rPr>
              <a:t>のリンク</a:t>
            </a:r>
          </a:p>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28</a:t>
            </a:fld>
            <a:endParaRPr lang="en-US" altLang="ja-JP"/>
          </a:p>
        </p:txBody>
      </p:sp>
    </p:spTree>
    <p:extLst>
      <p:ext uri="{BB962C8B-B14F-4D97-AF65-F5344CB8AC3E}">
        <p14:creationId xmlns:p14="http://schemas.microsoft.com/office/powerpoint/2010/main" val="37934050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Git</a:t>
            </a:r>
            <a:r>
              <a:rPr kumimoji="1" lang="en-US" altLang="ja-JP" sz="1200" b="1" kern="1200" dirty="0" smtClean="0">
                <a:solidFill>
                  <a:schemeClr val="tx1"/>
                </a:solidFill>
                <a:effectLst/>
                <a:latin typeface="Arial" charset="0"/>
                <a:ea typeface="ＭＳ Ｐゴシック" pitchFamily="50" charset="-128"/>
                <a:cs typeface="+mn-cs"/>
              </a:rPr>
              <a:t> Hook</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みたいな図</a:t>
            </a:r>
            <a:r>
              <a:rPr kumimoji="1" lang="en-US" altLang="ja-JP" sz="1200" b="0" kern="1200" dirty="0" smtClean="0">
                <a:solidFill>
                  <a:schemeClr val="tx1"/>
                </a:solidFill>
                <a:effectLst/>
                <a:latin typeface="Arial" charset="0"/>
                <a:ea typeface="ＭＳ Ｐゴシック" pitchFamily="50" charset="-128"/>
                <a:cs typeface="+mn-cs"/>
              </a:rPr>
              <a:t>}</a:t>
            </a:r>
          </a:p>
          <a:p>
            <a:r>
              <a:rPr kumimoji="1" lang="ja-JP" altLang="en-US" sz="1200" b="0" kern="1200" dirty="0" smtClean="0">
                <a:solidFill>
                  <a:schemeClr val="tx1"/>
                </a:solidFill>
                <a:effectLst/>
                <a:latin typeface="Arial" charset="0"/>
                <a:ea typeface="ＭＳ Ｐゴシック" pitchFamily="50" charset="-128"/>
                <a:cs typeface="+mn-cs"/>
              </a:rPr>
              <a:t>* コミット直前にローカルサイドで色々チェックとかしたいよね</a:t>
            </a:r>
          </a:p>
          <a:p>
            <a:r>
              <a:rPr kumimoji="1" lang="ja-JP" altLang="en-US" sz="1200" b="0" kern="1200" dirty="0" smtClean="0">
                <a:solidFill>
                  <a:schemeClr val="tx1"/>
                </a:solidFill>
                <a:effectLst/>
                <a:latin typeface="Arial" charset="0"/>
                <a:ea typeface="ＭＳ Ｐゴシック" pitchFamily="50" charset="-128"/>
                <a:cs typeface="+mn-cs"/>
              </a:rPr>
              <a:t>* 例えばコミットコメントがちゃんとプロジェクトの規定にそってるとか</a:t>
            </a:r>
          </a:p>
          <a:p>
            <a:r>
              <a:rPr kumimoji="1" lang="ja-JP" altLang="en-US" sz="1200" b="0" kern="1200" dirty="0" smtClean="0">
                <a:solidFill>
                  <a:schemeClr val="tx1"/>
                </a:solidFill>
                <a:effectLst/>
                <a:latin typeface="Arial" charset="0"/>
                <a:ea typeface="ＭＳ Ｐゴシック" pitchFamily="50" charset="-128"/>
                <a:cs typeface="+mn-cs"/>
              </a:rPr>
              <a:t>* そういうのをやるための仕掛けが</a:t>
            </a:r>
            <a:r>
              <a:rPr kumimoji="1" lang="en-US" altLang="ja-JP" sz="1200" b="0" kern="1200" dirty="0" err="1" smtClean="0">
                <a:solidFill>
                  <a:schemeClr val="tx1"/>
                </a:solidFill>
                <a:effectLst/>
                <a:latin typeface="Arial" charset="0"/>
                <a:ea typeface="ＭＳ Ｐゴシック" pitchFamily="50" charset="-128"/>
                <a:cs typeface="+mn-cs"/>
              </a:rPr>
              <a:t>Git</a:t>
            </a:r>
            <a:r>
              <a:rPr kumimoji="1" lang="en-US" altLang="ja-JP" sz="1200" b="0" kern="1200" dirty="0" smtClean="0">
                <a:solidFill>
                  <a:schemeClr val="tx1"/>
                </a:solidFill>
                <a:effectLst/>
                <a:latin typeface="Arial" charset="0"/>
                <a:ea typeface="ＭＳ Ｐゴシック" pitchFamily="50" charset="-128"/>
                <a:cs typeface="+mn-cs"/>
              </a:rPr>
              <a:t> Hook</a:t>
            </a:r>
          </a:p>
          <a:p>
            <a:r>
              <a:rPr kumimoji="1" lang="ja-JP" altLang="en-US" sz="1200" b="0" kern="1200" dirty="0" smtClean="0">
                <a:solidFill>
                  <a:schemeClr val="tx1"/>
                </a:solidFill>
                <a:effectLst/>
                <a:latin typeface="Arial" charset="0"/>
                <a:ea typeface="ＭＳ Ｐゴシック" pitchFamily="50" charset="-128"/>
                <a:cs typeface="+mn-cs"/>
              </a:rPr>
              <a:t>* クライアントサイドで</a:t>
            </a:r>
            <a:r>
              <a:rPr kumimoji="1" lang="en-US" altLang="ja-JP" sz="1200" b="0" kern="1200" dirty="0" err="1" smtClean="0">
                <a:solidFill>
                  <a:schemeClr val="tx1"/>
                </a:solidFill>
                <a:effectLst/>
                <a:latin typeface="Arial" charset="0"/>
                <a:ea typeface="ＭＳ Ｐゴシック" pitchFamily="50" charset="-128"/>
                <a:cs typeface="+mn-cs"/>
              </a:rPr>
              <a:t>Git</a:t>
            </a:r>
            <a:r>
              <a:rPr kumimoji="1" lang="ja-JP" altLang="en-US" sz="1200" b="0" kern="1200" dirty="0" smtClean="0">
                <a:solidFill>
                  <a:schemeClr val="tx1"/>
                </a:solidFill>
                <a:effectLst/>
                <a:latin typeface="Arial" charset="0"/>
                <a:ea typeface="ＭＳ Ｐゴシック" pitchFamily="50" charset="-128"/>
                <a:cs typeface="+mn-cs"/>
              </a:rPr>
              <a:t>系のコマンドを打った時に実行したい処理を作成</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フックできる</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詳細は↓の</a:t>
            </a:r>
            <a:r>
              <a:rPr kumimoji="1" lang="en-US" altLang="ja-JP" sz="1200" b="0" kern="1200" dirty="0" smtClean="0">
                <a:solidFill>
                  <a:schemeClr val="tx1"/>
                </a:solidFill>
                <a:effectLst/>
                <a:latin typeface="Arial" charset="0"/>
                <a:ea typeface="ＭＳ Ｐゴシック" pitchFamily="50" charset="-128"/>
                <a:cs typeface="+mn-cs"/>
              </a:rPr>
              <a:t>URL</a:t>
            </a:r>
            <a:r>
              <a:rPr kumimoji="1" lang="ja-JP" altLang="en-US" sz="1200" b="0" kern="1200" dirty="0" smtClean="0">
                <a:solidFill>
                  <a:schemeClr val="tx1"/>
                </a:solidFill>
                <a:effectLst/>
                <a:latin typeface="Arial" charset="0"/>
                <a:ea typeface="ＭＳ Ｐゴシック" pitchFamily="50" charset="-128"/>
                <a:cs typeface="+mn-cs"/>
              </a:rPr>
              <a:t>を見てくれ</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Git</a:t>
            </a:r>
            <a:r>
              <a:rPr kumimoji="1" lang="en-US" altLang="ja-JP" sz="1200" b="0" kern="1200" dirty="0" smtClean="0">
                <a:solidFill>
                  <a:schemeClr val="tx1"/>
                </a:solidFill>
                <a:effectLst/>
                <a:latin typeface="Arial" charset="0"/>
                <a:ea typeface="ＭＳ Ｐゴシック" pitchFamily="50" charset="-128"/>
                <a:cs typeface="+mn-cs"/>
              </a:rPr>
              <a:t> Hook</a:t>
            </a:r>
            <a:r>
              <a:rPr kumimoji="1" lang="ja-JP" altLang="en-US" sz="1200" b="0" kern="1200" dirty="0" smtClean="0">
                <a:solidFill>
                  <a:schemeClr val="tx1"/>
                </a:solidFill>
                <a:effectLst/>
                <a:latin typeface="Arial" charset="0"/>
                <a:ea typeface="ＭＳ Ｐゴシック" pitchFamily="50" charset="-128"/>
                <a:cs typeface="+mn-cs"/>
              </a:rPr>
              <a:t>のリンク</a:t>
            </a:r>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29</a:t>
            </a:fld>
            <a:endParaRPr lang="en-US" altLang="ja-JP"/>
          </a:p>
        </p:txBody>
      </p:sp>
    </p:spTree>
    <p:extLst>
      <p:ext uri="{BB962C8B-B14F-4D97-AF65-F5344CB8AC3E}">
        <p14:creationId xmlns:p14="http://schemas.microsoft.com/office/powerpoint/2010/main" val="19544862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a:solidFill>
                  <a:schemeClr val="tx1"/>
                </a:solidFill>
                <a:effectLst/>
                <a:latin typeface="Arial" charset="0"/>
                <a:ea typeface="ＭＳ Ｐゴシック" pitchFamily="50" charset="-128"/>
                <a:cs typeface="+mn-cs"/>
              </a:rPr>
              <a:t>### </a:t>
            </a:r>
            <a:r>
              <a:rPr kumimoji="1" lang="ja-JP" altLang="en-US" sz="1200" b="1" kern="1200" dirty="0">
                <a:solidFill>
                  <a:schemeClr val="tx1"/>
                </a:solidFill>
                <a:effectLst/>
                <a:latin typeface="Arial" charset="0"/>
                <a:ea typeface="ＭＳ Ｐゴシック" pitchFamily="50" charset="-128"/>
                <a:cs typeface="+mn-cs"/>
              </a:rPr>
              <a:t>ビルドツールとは</a:t>
            </a:r>
            <a:endParaRPr kumimoji="1" lang="ja-JP" altLang="en-US" sz="1200" b="0" kern="1200" dirty="0">
              <a:solidFill>
                <a:schemeClr val="tx1"/>
              </a:solidFill>
              <a:effectLst/>
              <a:latin typeface="Arial" charset="0"/>
              <a:ea typeface="ＭＳ Ｐゴシック" pitchFamily="50" charset="-128"/>
              <a:cs typeface="+mn-cs"/>
            </a:endParaRPr>
          </a:p>
          <a:p>
            <a:r>
              <a:rPr kumimoji="1" lang="ja-JP" altLang="en-US" sz="1200" b="0" kern="1200" dirty="0">
                <a:solidFill>
                  <a:schemeClr val="tx1"/>
                </a:solidFill>
                <a:effectLst/>
                <a:latin typeface="Arial" charset="0"/>
                <a:ea typeface="ＭＳ Ｐゴシック" pitchFamily="50" charset="-128"/>
                <a:cs typeface="+mn-cs"/>
              </a:rPr>
              <a:t>前述したような開発に付帯する諸々の作業の自動化を支援するためのツールです。</a:t>
            </a:r>
          </a:p>
          <a:p>
            <a:r>
              <a:rPr kumimoji="1" lang="ja-JP" altLang="en-US" sz="1200" b="0" kern="1200" dirty="0">
                <a:solidFill>
                  <a:schemeClr val="tx1"/>
                </a:solidFill>
                <a:effectLst/>
                <a:latin typeface="Arial" charset="0"/>
                <a:ea typeface="ＭＳ Ｐゴシック" pitchFamily="50" charset="-128"/>
                <a:cs typeface="+mn-cs"/>
              </a:rPr>
              <a:t>「単に、コードをコンパイルしてバイナリを作る」だけのツールではありません。</a:t>
            </a:r>
          </a:p>
          <a:p>
            <a:r>
              <a:rPr kumimoji="1" lang="ja-JP" altLang="en-US" sz="1200" b="0" kern="1200" dirty="0">
                <a:solidFill>
                  <a:schemeClr val="tx1"/>
                </a:solidFill>
                <a:effectLst/>
                <a:latin typeface="Arial" charset="0"/>
                <a:ea typeface="ＭＳ Ｐゴシック" pitchFamily="50" charset="-128"/>
                <a:cs typeface="+mn-cs"/>
              </a:rPr>
              <a:t/>
            </a:r>
            <a:br>
              <a:rPr kumimoji="1" lang="ja-JP" altLang="en-US" sz="1200" b="0" kern="1200" dirty="0">
                <a:solidFill>
                  <a:schemeClr val="tx1"/>
                </a:solidFill>
                <a:effectLst/>
                <a:latin typeface="Arial" charset="0"/>
                <a:ea typeface="ＭＳ Ｐゴシック" pitchFamily="50" charset="-128"/>
                <a:cs typeface="+mn-cs"/>
              </a:rPr>
            </a:br>
            <a:r>
              <a:rPr kumimoji="1" lang="ja-JP" altLang="en-US" sz="1200" b="0" kern="1200" dirty="0">
                <a:solidFill>
                  <a:schemeClr val="tx1"/>
                </a:solidFill>
                <a:effectLst/>
                <a:latin typeface="Arial" charset="0"/>
                <a:ea typeface="ＭＳ Ｐゴシック" pitchFamily="50" charset="-128"/>
                <a:cs typeface="+mn-cs"/>
              </a:rPr>
              <a:t>* 依存性解決</a:t>
            </a:r>
          </a:p>
          <a:p>
            <a:r>
              <a:rPr kumimoji="1" lang="ja-JP" altLang="en-US" sz="1200" b="0" kern="1200" dirty="0">
                <a:solidFill>
                  <a:schemeClr val="tx1"/>
                </a:solidFill>
                <a:effectLst/>
                <a:latin typeface="Arial" charset="0"/>
                <a:ea typeface="ＭＳ Ｐゴシック" pitchFamily="50" charset="-128"/>
                <a:cs typeface="+mn-cs"/>
              </a:rPr>
              <a:t>* コンパイル</a:t>
            </a:r>
          </a:p>
          <a:p>
            <a:r>
              <a:rPr kumimoji="1" lang="ja-JP" altLang="en-US" sz="1200" b="0" kern="1200" dirty="0">
                <a:solidFill>
                  <a:schemeClr val="tx1"/>
                </a:solidFill>
                <a:effectLst/>
                <a:latin typeface="Arial" charset="0"/>
                <a:ea typeface="ＭＳ Ｐゴシック" pitchFamily="50" charset="-128"/>
                <a:cs typeface="+mn-cs"/>
              </a:rPr>
              <a:t>* 規約チェック</a:t>
            </a:r>
          </a:p>
          <a:p>
            <a:r>
              <a:rPr kumimoji="1" lang="ja-JP" altLang="en-US" sz="1200" b="0" kern="1200" dirty="0">
                <a:solidFill>
                  <a:schemeClr val="tx1"/>
                </a:solidFill>
                <a:effectLst/>
                <a:latin typeface="Arial" charset="0"/>
                <a:ea typeface="ＭＳ Ｐゴシック" pitchFamily="50" charset="-128"/>
                <a:cs typeface="+mn-cs"/>
              </a:rPr>
              <a:t>* 品質解析</a:t>
            </a:r>
          </a:p>
          <a:p>
            <a:r>
              <a:rPr kumimoji="1" lang="ja-JP" altLang="en-US" sz="1200" b="0" kern="1200" dirty="0">
                <a:solidFill>
                  <a:schemeClr val="tx1"/>
                </a:solidFill>
                <a:effectLst/>
                <a:latin typeface="Arial" charset="0"/>
                <a:ea typeface="ＭＳ Ｐゴシック" pitchFamily="50" charset="-128"/>
                <a:cs typeface="+mn-cs"/>
              </a:rPr>
              <a:t>* テスト実行</a:t>
            </a:r>
          </a:p>
          <a:p>
            <a:r>
              <a:rPr kumimoji="1" lang="ja-JP" altLang="en-US" sz="1200" b="0" kern="1200" dirty="0">
                <a:solidFill>
                  <a:schemeClr val="tx1"/>
                </a:solidFill>
                <a:effectLst/>
                <a:latin typeface="Arial" charset="0"/>
                <a:ea typeface="ＭＳ Ｐゴシック" pitchFamily="50" charset="-128"/>
                <a:cs typeface="+mn-cs"/>
              </a:rPr>
              <a:t>* ドキュメント生成</a:t>
            </a:r>
          </a:p>
          <a:p>
            <a:r>
              <a:rPr kumimoji="1" lang="ja-JP" altLang="en-US" sz="1200" b="0" kern="1200" dirty="0">
                <a:solidFill>
                  <a:schemeClr val="tx1"/>
                </a:solidFill>
                <a:effectLst/>
                <a:latin typeface="Arial" charset="0"/>
                <a:ea typeface="ＭＳ Ｐゴシック" pitchFamily="50" charset="-128"/>
                <a:cs typeface="+mn-cs"/>
              </a:rPr>
              <a:t>* パッケージング</a:t>
            </a:r>
          </a:p>
          <a:p>
            <a:r>
              <a:rPr kumimoji="1" lang="ja-JP" altLang="en-US" sz="1200" b="0" kern="1200" dirty="0">
                <a:solidFill>
                  <a:schemeClr val="tx1"/>
                </a:solidFill>
                <a:effectLst/>
                <a:latin typeface="Arial" charset="0"/>
                <a:ea typeface="ＭＳ Ｐゴシック" pitchFamily="50" charset="-128"/>
                <a:cs typeface="+mn-cs"/>
              </a:rPr>
              <a:t>* パブリッシュ</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30</a:t>
            </a:fld>
            <a:endParaRPr lang="en-US" altLang="ja-JP"/>
          </a:p>
        </p:txBody>
      </p:sp>
    </p:spTree>
    <p:extLst>
      <p:ext uri="{BB962C8B-B14F-4D97-AF65-F5344CB8AC3E}">
        <p14:creationId xmlns:p14="http://schemas.microsoft.com/office/powerpoint/2010/main" val="2715982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チケット管理</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こう</a:t>
            </a:r>
            <a:r>
              <a:rPr kumimoji="1" lang="ja-JP" altLang="en-US" sz="1200" b="1" kern="1200" dirty="0" err="1" smtClean="0">
                <a:solidFill>
                  <a:schemeClr val="tx1"/>
                </a:solidFill>
                <a:effectLst/>
                <a:latin typeface="Arial" charset="0"/>
                <a:ea typeface="ＭＳ Ｐゴシック" pitchFamily="50" charset="-128"/>
                <a:cs typeface="+mn-cs"/>
              </a:rPr>
              <a:t>いうの</a:t>
            </a:r>
            <a:r>
              <a:rPr kumimoji="1" lang="ja-JP" altLang="en-US" sz="1200" b="1" kern="1200" dirty="0" smtClean="0">
                <a:solidFill>
                  <a:schemeClr val="tx1"/>
                </a:solidFill>
                <a:effectLst/>
                <a:latin typeface="Arial" charset="0"/>
                <a:ea typeface="ＭＳ Ｐゴシック" pitchFamily="50" charset="-128"/>
                <a:cs typeface="+mn-cs"/>
              </a:rPr>
              <a:t>困ってない？</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 開発案件が色々ありすぎて実装漏れが発生したりとか</a:t>
            </a:r>
          </a:p>
          <a:p>
            <a:r>
              <a:rPr kumimoji="1" lang="ja-JP" altLang="en-US" sz="1200" b="0" kern="1200" dirty="0" smtClean="0">
                <a:solidFill>
                  <a:schemeClr val="tx1"/>
                </a:solidFill>
                <a:effectLst/>
                <a:latin typeface="Arial" charset="0"/>
                <a:ea typeface="ＭＳ Ｐゴシック" pitchFamily="50" charset="-128"/>
                <a:cs typeface="+mn-cs"/>
              </a:rPr>
              <a:t>* 誰がどの機能を開発してんのか分かんないとか</a:t>
            </a:r>
          </a:p>
          <a:p>
            <a:r>
              <a:rPr kumimoji="1" lang="ja-JP" altLang="en-US" sz="1200" b="0" kern="1200" dirty="0" smtClean="0">
                <a:solidFill>
                  <a:schemeClr val="tx1"/>
                </a:solidFill>
                <a:effectLst/>
                <a:latin typeface="Arial" charset="0"/>
                <a:ea typeface="ＭＳ Ｐゴシック" pitchFamily="50" charset="-128"/>
                <a:cs typeface="+mn-cs"/>
              </a:rPr>
              <a:t>* 過去にコードの修正を、なんでやったのか分かんなくなっちゃったりとか</a:t>
            </a:r>
          </a:p>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32</a:t>
            </a:fld>
            <a:endParaRPr lang="en-US" altLang="ja-JP"/>
          </a:p>
        </p:txBody>
      </p:sp>
    </p:spTree>
    <p:extLst>
      <p:ext uri="{BB962C8B-B14F-4D97-AF65-F5344CB8AC3E}">
        <p14:creationId xmlns:p14="http://schemas.microsoft.com/office/powerpoint/2010/main" val="35473688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概要</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en-US" altLang="ja-JP" sz="1200" b="0" kern="1200" dirty="0" err="1" smtClean="0">
                <a:solidFill>
                  <a:schemeClr val="tx1"/>
                </a:solidFill>
                <a:effectLst/>
                <a:latin typeface="Arial" charset="0"/>
                <a:ea typeface="ＭＳ Ｐゴシック" pitchFamily="50" charset="-128"/>
                <a:cs typeface="+mn-cs"/>
              </a:rPr>
              <a:t>GitLab</a:t>
            </a:r>
            <a:r>
              <a:rPr kumimoji="1" lang="en-US" altLang="ja-JP" sz="1200" b="0" kern="1200" dirty="0" smtClean="0">
                <a:solidFill>
                  <a:schemeClr val="tx1"/>
                </a:solidFill>
                <a:effectLst/>
                <a:latin typeface="Arial" charset="0"/>
                <a:ea typeface="ＭＳ Ｐゴシック" pitchFamily="50" charset="-128"/>
                <a:cs typeface="+mn-cs"/>
              </a:rPr>
              <a:t> Issues</a:t>
            </a:r>
          </a:p>
          <a:p>
            <a:r>
              <a:rPr kumimoji="1" lang="en-US" altLang="ja-JP" sz="1200" b="0" kern="1200" dirty="0" smtClean="0">
                <a:solidFill>
                  <a:schemeClr val="tx1"/>
                </a:solidFill>
                <a:effectLst/>
                <a:latin typeface="Arial" charset="0"/>
                <a:ea typeface="ＭＳ Ｐゴシック" pitchFamily="50" charset="-128"/>
                <a:cs typeface="+mn-cs"/>
              </a:rPr>
              <a:t/>
            </a:r>
            <a:br>
              <a:rPr kumimoji="1" lang="en-US" altLang="ja-JP" sz="1200" b="0" kern="1200" dirty="0" smtClean="0">
                <a:solidFill>
                  <a:schemeClr val="tx1"/>
                </a:solidFill>
                <a:effectLst/>
                <a:latin typeface="Arial" charset="0"/>
                <a:ea typeface="ＭＳ Ｐゴシック" pitchFamily="50" charset="-128"/>
                <a:cs typeface="+mn-cs"/>
              </a:rPr>
            </a:br>
            <a:r>
              <a:rPr kumimoji="1" lang="en-US" altLang="ja-JP" sz="1200" b="0" kern="1200" dirty="0" err="1" smtClean="0">
                <a:solidFill>
                  <a:schemeClr val="tx1"/>
                </a:solidFill>
                <a:effectLst/>
                <a:latin typeface="Arial" charset="0"/>
                <a:ea typeface="ＭＳ Ｐゴシック" pitchFamily="50" charset="-128"/>
                <a:cs typeface="+mn-cs"/>
              </a:rPr>
              <a:t>GitLab</a:t>
            </a:r>
            <a:r>
              <a:rPr kumimoji="1" lang="ja-JP" altLang="en-US" sz="1200" b="0" kern="1200" dirty="0" smtClean="0">
                <a:solidFill>
                  <a:schemeClr val="tx1"/>
                </a:solidFill>
                <a:effectLst/>
                <a:latin typeface="Arial" charset="0"/>
                <a:ea typeface="ＭＳ Ｐゴシック" pitchFamily="50" charset="-128"/>
                <a:cs typeface="+mn-cs"/>
              </a:rPr>
              <a:t>はチケット管理機能も持ってるよ</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 凄く軽量で、必要最小限だけの機能だよ</a:t>
            </a:r>
          </a:p>
          <a:p>
            <a:r>
              <a:rPr kumimoji="1" lang="ja-JP" altLang="en-US" sz="1200" b="0" kern="1200" dirty="0" smtClean="0">
                <a:solidFill>
                  <a:schemeClr val="tx1"/>
                </a:solidFill>
                <a:effectLst/>
                <a:latin typeface="Arial" charset="0"/>
                <a:ea typeface="ＭＳ Ｐゴシック" pitchFamily="50" charset="-128"/>
                <a:cs typeface="+mn-cs"/>
              </a:rPr>
              <a:t>* 大規模</a:t>
            </a:r>
            <a:r>
              <a:rPr kumimoji="1" lang="en-US" altLang="ja-JP" sz="1200" b="0" kern="1200" dirty="0" smtClean="0">
                <a:solidFill>
                  <a:schemeClr val="tx1"/>
                </a:solidFill>
                <a:effectLst/>
                <a:latin typeface="Arial" charset="0"/>
                <a:ea typeface="ＭＳ Ｐゴシック" pitchFamily="50" charset="-128"/>
                <a:cs typeface="+mn-cs"/>
              </a:rPr>
              <a:t>WF</a:t>
            </a:r>
            <a:r>
              <a:rPr kumimoji="1" lang="ja-JP" altLang="en-US" sz="1200" b="0" kern="1200" dirty="0" smtClean="0">
                <a:solidFill>
                  <a:schemeClr val="tx1"/>
                </a:solidFill>
                <a:effectLst/>
                <a:latin typeface="Arial" charset="0"/>
                <a:ea typeface="ＭＳ Ｐゴシック" pitchFamily="50" charset="-128"/>
                <a:cs typeface="+mn-cs"/>
              </a:rPr>
              <a:t>プロジェクトで使うなら、</a:t>
            </a:r>
            <a:r>
              <a:rPr kumimoji="1" lang="en-US" altLang="ja-JP" sz="1200" b="0" kern="1200" dirty="0" err="1" smtClean="0">
                <a:solidFill>
                  <a:schemeClr val="tx1"/>
                </a:solidFill>
                <a:effectLst/>
                <a:latin typeface="Arial" charset="0"/>
                <a:ea typeface="ＭＳ Ｐゴシック" pitchFamily="50" charset="-128"/>
                <a:cs typeface="+mn-cs"/>
              </a:rPr>
              <a:t>Redmine</a:t>
            </a:r>
            <a:r>
              <a:rPr kumimoji="1" lang="ja-JP" altLang="en-US" sz="1200" b="0" kern="1200" dirty="0" smtClean="0">
                <a:solidFill>
                  <a:schemeClr val="tx1"/>
                </a:solidFill>
                <a:effectLst/>
                <a:latin typeface="Arial" charset="0"/>
                <a:ea typeface="ＭＳ Ｐゴシック" pitchFamily="50" charset="-128"/>
                <a:cs typeface="+mn-cs"/>
              </a:rPr>
              <a:t>とかの</a:t>
            </a:r>
            <a:r>
              <a:rPr kumimoji="1" lang="ja-JP" altLang="en-US" sz="1200" b="0" kern="1200" dirty="0" err="1" smtClean="0">
                <a:solidFill>
                  <a:schemeClr val="tx1"/>
                </a:solidFill>
                <a:effectLst/>
                <a:latin typeface="Arial" charset="0"/>
                <a:ea typeface="ＭＳ Ｐゴシック" pitchFamily="50" charset="-128"/>
                <a:cs typeface="+mn-cs"/>
              </a:rPr>
              <a:t>が</a:t>
            </a:r>
            <a:r>
              <a:rPr kumimoji="1" lang="ja-JP" altLang="en-US" sz="1200" b="0" kern="1200" dirty="0" smtClean="0">
                <a:solidFill>
                  <a:schemeClr val="tx1"/>
                </a:solidFill>
                <a:effectLst/>
                <a:latin typeface="Arial" charset="0"/>
                <a:ea typeface="ＭＳ Ｐゴシック" pitchFamily="50" charset="-128"/>
                <a:cs typeface="+mn-cs"/>
              </a:rPr>
              <a:t>いいかもね</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Agile</a:t>
            </a:r>
            <a:r>
              <a:rPr kumimoji="1" lang="ja-JP" altLang="en-US" sz="1200" b="0" kern="1200" dirty="0" smtClean="0">
                <a:solidFill>
                  <a:schemeClr val="tx1"/>
                </a:solidFill>
                <a:effectLst/>
                <a:latin typeface="Arial" charset="0"/>
                <a:ea typeface="ＭＳ Ｐゴシック" pitchFamily="50" charset="-128"/>
                <a:cs typeface="+mn-cs"/>
              </a:rPr>
              <a:t>系なら</a:t>
            </a:r>
            <a:r>
              <a:rPr kumimoji="1" lang="en-US" altLang="ja-JP" sz="1200" b="0" kern="1200" dirty="0" smtClean="0">
                <a:solidFill>
                  <a:schemeClr val="tx1"/>
                </a:solidFill>
                <a:effectLst/>
                <a:latin typeface="Arial" charset="0"/>
                <a:ea typeface="ＭＳ Ｐゴシック" pitchFamily="50" charset="-128"/>
                <a:cs typeface="+mn-cs"/>
              </a:rPr>
              <a:t>JIRA</a:t>
            </a:r>
            <a:r>
              <a:rPr kumimoji="1" lang="ja-JP" altLang="en-US" sz="1200" b="0" kern="1200" dirty="0" smtClean="0">
                <a:solidFill>
                  <a:schemeClr val="tx1"/>
                </a:solidFill>
                <a:effectLst/>
                <a:latin typeface="Arial" charset="0"/>
                <a:ea typeface="ＭＳ Ｐゴシック" pitchFamily="50" charset="-128"/>
                <a:cs typeface="+mn-cs"/>
              </a:rPr>
              <a:t>の方が機能は充実してるかもね</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GitLab</a:t>
            </a:r>
            <a:r>
              <a:rPr kumimoji="1" lang="ja-JP" altLang="en-US" sz="1200" b="0" kern="1200" dirty="0" smtClean="0">
                <a:solidFill>
                  <a:schemeClr val="tx1"/>
                </a:solidFill>
                <a:effectLst/>
                <a:latin typeface="Arial" charset="0"/>
                <a:ea typeface="ＭＳ Ｐゴシック" pitchFamily="50" charset="-128"/>
                <a:cs typeface="+mn-cs"/>
              </a:rPr>
              <a:t>ならではで、レポジトリとか</a:t>
            </a:r>
            <a:r>
              <a:rPr kumimoji="1" lang="en-US" altLang="ja-JP" sz="1200" b="0" kern="1200" dirty="0" smtClean="0">
                <a:solidFill>
                  <a:schemeClr val="tx1"/>
                </a:solidFill>
                <a:effectLst/>
                <a:latin typeface="Arial" charset="0"/>
                <a:ea typeface="ＭＳ Ｐゴシック" pitchFamily="50" charset="-128"/>
                <a:cs typeface="+mn-cs"/>
              </a:rPr>
              <a:t>CI/CD</a:t>
            </a:r>
            <a:r>
              <a:rPr kumimoji="1" lang="ja-JP" altLang="en-US" sz="1200" b="0" kern="1200" dirty="0" smtClean="0">
                <a:solidFill>
                  <a:schemeClr val="tx1"/>
                </a:solidFill>
                <a:effectLst/>
                <a:latin typeface="Arial" charset="0"/>
                <a:ea typeface="ＭＳ Ｐゴシック" pitchFamily="50" charset="-128"/>
                <a:cs typeface="+mn-cs"/>
              </a:rPr>
              <a:t>パイプラインとの連携は得意だよ</a:t>
            </a:r>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33</a:t>
            </a:fld>
            <a:endParaRPr lang="en-US" altLang="ja-JP"/>
          </a:p>
        </p:txBody>
      </p:sp>
    </p:spTree>
    <p:extLst>
      <p:ext uri="{BB962C8B-B14F-4D97-AF65-F5344CB8AC3E}">
        <p14:creationId xmlns:p14="http://schemas.microsoft.com/office/powerpoint/2010/main" val="9811830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How it Works?</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画面操作してチケットを起こしてみる</a:t>
            </a:r>
          </a:p>
          <a:p>
            <a:r>
              <a:rPr kumimoji="1" lang="ja-JP" altLang="en-US" sz="1200" b="0" kern="1200" dirty="0" smtClean="0">
                <a:solidFill>
                  <a:schemeClr val="tx1"/>
                </a:solidFill>
                <a:effectLst/>
                <a:latin typeface="Arial" charset="0"/>
                <a:ea typeface="ＭＳ Ｐゴシック" pitchFamily="50" charset="-128"/>
                <a:cs typeface="+mn-cs"/>
              </a:rPr>
              <a:t>* チケットを作る</a:t>
            </a:r>
          </a:p>
          <a:p>
            <a:r>
              <a:rPr kumimoji="1" lang="ja-JP" altLang="en-US" sz="1200" b="0" kern="1200" dirty="0" smtClean="0">
                <a:solidFill>
                  <a:schemeClr val="tx1"/>
                </a:solidFill>
                <a:effectLst/>
                <a:latin typeface="Arial" charset="0"/>
                <a:ea typeface="ＭＳ Ｐゴシック" pitchFamily="50" charset="-128"/>
                <a:cs typeface="+mn-cs"/>
              </a:rPr>
              <a:t>* 詳細を記述してみる</a:t>
            </a:r>
            <a:r>
              <a:rPr kumimoji="1" lang="en-US" altLang="ja-JP" sz="1200" b="0" kern="1200" dirty="0" smtClean="0">
                <a:solidFill>
                  <a:schemeClr val="tx1"/>
                </a:solidFill>
                <a:effectLst/>
                <a:latin typeface="Arial" charset="0"/>
                <a:ea typeface="ＭＳ Ｐゴシック" pitchFamily="50" charset="-128"/>
                <a:cs typeface="+mn-cs"/>
              </a:rPr>
              <a:t>(Markdown</a:t>
            </a:r>
            <a:r>
              <a:rPr kumimoji="1" lang="ja-JP" altLang="en-US" sz="1200" b="0" kern="1200" dirty="0" smtClean="0">
                <a:solidFill>
                  <a:schemeClr val="tx1"/>
                </a:solidFill>
                <a:effectLst/>
                <a:latin typeface="Arial" charset="0"/>
                <a:ea typeface="ＭＳ Ｐゴシック" pitchFamily="50" charset="-128"/>
                <a:cs typeface="+mn-cs"/>
              </a:rPr>
              <a:t>が使える</a:t>
            </a:r>
            <a:r>
              <a:rPr kumimoji="1" lang="en-US" altLang="ja-JP" sz="1200" b="0" kern="1200" dirty="0" smtClean="0">
                <a:solidFill>
                  <a:schemeClr val="tx1"/>
                </a:solidFill>
                <a:effectLst/>
                <a:latin typeface="Arial" charset="0"/>
                <a:ea typeface="ＭＳ Ｐゴシック" pitchFamily="50" charset="-128"/>
                <a:cs typeface="+mn-cs"/>
              </a:rPr>
              <a:t>)</a:t>
            </a:r>
          </a:p>
          <a:p>
            <a:r>
              <a:rPr kumimoji="1" lang="ja-JP" altLang="en-US" sz="1200" b="0" kern="1200" dirty="0" smtClean="0">
                <a:solidFill>
                  <a:schemeClr val="tx1"/>
                </a:solidFill>
                <a:effectLst/>
                <a:latin typeface="Arial" charset="0"/>
                <a:ea typeface="ＭＳ Ｐゴシック" pitchFamily="50" charset="-128"/>
                <a:cs typeface="+mn-cs"/>
              </a:rPr>
              <a:t>* アサイニーを設定してみる</a:t>
            </a:r>
          </a:p>
          <a:p>
            <a:r>
              <a:rPr kumimoji="1" lang="ja-JP" altLang="en-US" sz="1200" b="0" kern="1200" dirty="0" smtClean="0">
                <a:solidFill>
                  <a:schemeClr val="tx1"/>
                </a:solidFill>
                <a:effectLst/>
                <a:latin typeface="Arial" charset="0"/>
                <a:ea typeface="ＭＳ Ｐゴシック" pitchFamily="50" charset="-128"/>
                <a:cs typeface="+mn-cs"/>
              </a:rPr>
              <a:t>* 期日を設定してみる</a:t>
            </a:r>
          </a:p>
          <a:p>
            <a:r>
              <a:rPr kumimoji="1" lang="ja-JP" altLang="en-US" sz="1200" b="0" kern="1200" dirty="0" smtClean="0">
                <a:solidFill>
                  <a:schemeClr val="tx1"/>
                </a:solidFill>
                <a:effectLst/>
                <a:latin typeface="Arial" charset="0"/>
                <a:ea typeface="ＭＳ Ｐゴシック" pitchFamily="50" charset="-128"/>
                <a:cs typeface="+mn-cs"/>
              </a:rPr>
              <a:t>* 登録してみる</a:t>
            </a:r>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34</a:t>
            </a:fld>
            <a:endParaRPr lang="en-US" altLang="ja-JP"/>
          </a:p>
        </p:txBody>
      </p:sp>
    </p:spTree>
    <p:extLst>
      <p:ext uri="{BB962C8B-B14F-4D97-AF65-F5344CB8AC3E}">
        <p14:creationId xmlns:p14="http://schemas.microsoft.com/office/powerpoint/2010/main" val="9889518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カンバンもあるでよ</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 作ったチケットを動かしてみる</a:t>
            </a:r>
          </a:p>
          <a:p>
            <a:r>
              <a:rPr kumimoji="1" lang="ja-JP" altLang="en-US" sz="1200" b="0" kern="1200" dirty="0" smtClean="0">
                <a:solidFill>
                  <a:schemeClr val="tx1"/>
                </a:solidFill>
                <a:effectLst/>
                <a:latin typeface="Arial" charset="0"/>
                <a:ea typeface="ＭＳ Ｐゴシック" pitchFamily="50" charset="-128"/>
                <a:cs typeface="+mn-cs"/>
              </a:rPr>
              <a:t>* タスクの状態も自由に作れるぜ</a:t>
            </a:r>
          </a:p>
          <a:p>
            <a:r>
              <a:rPr kumimoji="1" lang="ja-JP" altLang="en-US" sz="1200" b="0" kern="1200" dirty="0" smtClean="0">
                <a:solidFill>
                  <a:schemeClr val="tx1"/>
                </a:solidFill>
                <a:effectLst/>
                <a:latin typeface="Arial" charset="0"/>
                <a:ea typeface="ＭＳ Ｐゴシック" pitchFamily="50" charset="-128"/>
                <a:cs typeface="+mn-cs"/>
              </a:rPr>
              <a:t>* クローズしたら修了ね</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画面操作して見せる</a:t>
            </a:r>
            <a:r>
              <a:rPr kumimoji="1" lang="en-US" altLang="ja-JP" sz="1200" b="0" kern="1200" dirty="0" smtClean="0">
                <a:solidFill>
                  <a:schemeClr val="tx1"/>
                </a:solidFill>
                <a:effectLst/>
                <a:latin typeface="Arial" charset="0"/>
                <a:ea typeface="ＭＳ Ｐゴシック" pitchFamily="50" charset="-128"/>
                <a:cs typeface="+mn-cs"/>
              </a:rPr>
              <a:t>}</a:t>
            </a:r>
            <a:endParaRPr kumimoji="1" lang="en-US" altLang="ja-JP"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35</a:t>
            </a:fld>
            <a:endParaRPr lang="en-US" altLang="ja-JP"/>
          </a:p>
        </p:txBody>
      </p:sp>
    </p:spTree>
    <p:extLst>
      <p:ext uri="{BB962C8B-B14F-4D97-AF65-F5344CB8AC3E}">
        <p14:creationId xmlns:p14="http://schemas.microsoft.com/office/powerpoint/2010/main" val="7876812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ラベルづけによる</a:t>
            </a:r>
            <a:r>
              <a:rPr kumimoji="1" lang="en-US" altLang="ja-JP" sz="1200" b="1" kern="1200" dirty="0" smtClean="0">
                <a:solidFill>
                  <a:schemeClr val="tx1"/>
                </a:solidFill>
                <a:effectLst/>
                <a:latin typeface="Arial" charset="0"/>
                <a:ea typeface="ＭＳ Ｐゴシック" pitchFamily="50" charset="-128"/>
                <a:cs typeface="+mn-cs"/>
              </a:rPr>
              <a:t>Issue</a:t>
            </a:r>
            <a:r>
              <a:rPr kumimoji="1" lang="ja-JP" altLang="en-US" sz="1200" b="1" kern="1200" dirty="0" smtClean="0">
                <a:solidFill>
                  <a:schemeClr val="tx1"/>
                </a:solidFill>
                <a:effectLst/>
                <a:latin typeface="Arial" charset="0"/>
                <a:ea typeface="ＭＳ Ｐゴシック" pitchFamily="50" charset="-128"/>
                <a:cs typeface="+mn-cs"/>
              </a:rPr>
              <a:t>の管理</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GitLab</a:t>
            </a:r>
            <a:r>
              <a:rPr kumimoji="1" lang="ja-JP" altLang="en-US" sz="1200" b="0" kern="1200" dirty="0" smtClean="0">
                <a:solidFill>
                  <a:schemeClr val="tx1"/>
                </a:solidFill>
                <a:effectLst/>
                <a:latin typeface="Arial" charset="0"/>
                <a:ea typeface="ＭＳ Ｐゴシック" pitchFamily="50" charset="-128"/>
                <a:cs typeface="+mn-cs"/>
              </a:rPr>
              <a:t>の</a:t>
            </a:r>
            <a:r>
              <a:rPr kumimoji="1" lang="en-US" altLang="ja-JP" sz="1200" b="0" kern="1200" dirty="0" smtClean="0">
                <a:solidFill>
                  <a:schemeClr val="tx1"/>
                </a:solidFill>
                <a:effectLst/>
                <a:latin typeface="Arial" charset="0"/>
                <a:ea typeface="ＭＳ Ｐゴシック" pitchFamily="50" charset="-128"/>
                <a:cs typeface="+mn-cs"/>
              </a:rPr>
              <a:t>Issue</a:t>
            </a:r>
            <a:r>
              <a:rPr kumimoji="1" lang="ja-JP" altLang="en-US" sz="1200" b="0" kern="1200" dirty="0" smtClean="0">
                <a:solidFill>
                  <a:schemeClr val="tx1"/>
                </a:solidFill>
                <a:effectLst/>
                <a:latin typeface="Arial" charset="0"/>
                <a:ea typeface="ＭＳ Ｐゴシック" pitchFamily="50" charset="-128"/>
                <a:cs typeface="+mn-cs"/>
              </a:rPr>
              <a:t>って、全部述べたんに表示されてる</a:t>
            </a:r>
          </a:p>
          <a:p>
            <a:r>
              <a:rPr kumimoji="1" lang="ja-JP" altLang="en-US" sz="1200" b="0" kern="1200" dirty="0" smtClean="0">
                <a:solidFill>
                  <a:schemeClr val="tx1"/>
                </a:solidFill>
                <a:effectLst/>
                <a:latin typeface="Arial" charset="0"/>
                <a:ea typeface="ＭＳ Ｐゴシック" pitchFamily="50" charset="-128"/>
                <a:cs typeface="+mn-cs"/>
              </a:rPr>
              <a:t>* これ、数が増えてきたらやばくない</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その通り！そんな時は</a:t>
            </a:r>
            <a:r>
              <a:rPr kumimoji="1" lang="en-US" altLang="ja-JP" sz="1200" b="0" kern="1200" dirty="0" smtClean="0">
                <a:solidFill>
                  <a:schemeClr val="tx1"/>
                </a:solidFill>
                <a:effectLst/>
                <a:latin typeface="Arial" charset="0"/>
                <a:ea typeface="ＭＳ Ｐゴシック" pitchFamily="50" charset="-128"/>
                <a:cs typeface="+mn-cs"/>
              </a:rPr>
              <a:t>Issue</a:t>
            </a:r>
            <a:r>
              <a:rPr kumimoji="1" lang="ja-JP" altLang="en-US" sz="1200" b="0" kern="1200" dirty="0" smtClean="0">
                <a:solidFill>
                  <a:schemeClr val="tx1"/>
                </a:solidFill>
                <a:effectLst/>
                <a:latin typeface="Arial" charset="0"/>
                <a:ea typeface="ＭＳ Ｐゴシック" pitchFamily="50" charset="-128"/>
                <a:cs typeface="+mn-cs"/>
              </a:rPr>
              <a:t>にラベルを付けて管理するんだ！</a:t>
            </a:r>
          </a:p>
          <a:p>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ちなみにラベル的な機能は、最近のツールなら絶対入ってくるから、慣れとくと楽</a:t>
            </a:r>
            <a:r>
              <a:rPr kumimoji="1" lang="en-US" altLang="ja-JP" sz="1200" b="0" kern="1200" dirty="0" smtClean="0">
                <a:solidFill>
                  <a:schemeClr val="tx1"/>
                </a:solidFill>
                <a:effectLst/>
                <a:latin typeface="Arial" charset="0"/>
                <a:ea typeface="ＭＳ Ｐゴシック" pitchFamily="50" charset="-128"/>
                <a:cs typeface="+mn-cs"/>
              </a:rPr>
              <a:t>)</a:t>
            </a:r>
          </a:p>
          <a:p>
            <a:r>
              <a:rPr kumimoji="1" lang="en-US" altLang="ja-JP" sz="1200" b="0" kern="1200" dirty="0" smtClean="0">
                <a:solidFill>
                  <a:schemeClr val="tx1"/>
                </a:solidFill>
                <a:effectLst/>
                <a:latin typeface="Arial" charset="0"/>
                <a:ea typeface="ＭＳ Ｐゴシック" pitchFamily="50" charset="-128"/>
                <a:cs typeface="+mn-cs"/>
              </a:rPr>
              <a:t/>
            </a:r>
            <a:br>
              <a:rPr kumimoji="1" lang="en-US" altLang="ja-JP" sz="1200" b="0" kern="1200" dirty="0" smtClean="0">
                <a:solidFill>
                  <a:schemeClr val="tx1"/>
                </a:solidFill>
                <a:effectLst/>
                <a:latin typeface="Arial" charset="0"/>
                <a:ea typeface="ＭＳ Ｐゴシック" pitchFamily="50" charset="-128"/>
                <a:cs typeface="+mn-cs"/>
              </a:rPr>
            </a:b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を実演する</a:t>
            </a:r>
            <a:r>
              <a:rPr kumimoji="1" lang="en-US" altLang="ja-JP" sz="1200" b="0" kern="1200" dirty="0" smtClean="0">
                <a:solidFill>
                  <a:schemeClr val="tx1"/>
                </a:solidFill>
                <a:effectLst/>
                <a:latin typeface="Arial" charset="0"/>
                <a:ea typeface="ＭＳ Ｐゴシック" pitchFamily="50" charset="-128"/>
                <a:cs typeface="+mn-cs"/>
              </a:rPr>
              <a:t>}</a:t>
            </a:r>
          </a:p>
          <a:p>
            <a:r>
              <a:rPr kumimoji="1" lang="ja-JP" altLang="en-US" sz="1200" b="0" kern="1200" dirty="0" smtClean="0">
                <a:solidFill>
                  <a:schemeClr val="tx1"/>
                </a:solidFill>
                <a:effectLst/>
                <a:latin typeface="Arial" charset="0"/>
                <a:ea typeface="ＭＳ Ｐゴシック" pitchFamily="50" charset="-128"/>
                <a:cs typeface="+mn-cs"/>
              </a:rPr>
              <a:t>* ラベルは自由に作る事が出来る</a:t>
            </a:r>
          </a:p>
          <a:p>
            <a:r>
              <a:rPr kumimoji="1" lang="ja-JP" altLang="en-US" sz="1200" b="0" kern="1200" dirty="0" smtClean="0">
                <a:solidFill>
                  <a:schemeClr val="tx1"/>
                </a:solidFill>
                <a:effectLst/>
                <a:latin typeface="Arial" charset="0"/>
                <a:ea typeface="ＭＳ Ｐゴシック" pitchFamily="50" charset="-128"/>
                <a:cs typeface="+mn-cs"/>
              </a:rPr>
              <a:t>* 一つのチケットに複数のラベルを付ける事が出来る</a:t>
            </a:r>
          </a:p>
          <a:p>
            <a:r>
              <a:rPr kumimoji="1" lang="ja-JP" altLang="en-US" sz="1200" b="0" kern="1200" dirty="0" smtClean="0">
                <a:solidFill>
                  <a:schemeClr val="tx1"/>
                </a:solidFill>
                <a:effectLst/>
                <a:latin typeface="Arial" charset="0"/>
                <a:ea typeface="ＭＳ Ｐゴシック" pitchFamily="50" charset="-128"/>
                <a:cs typeface="+mn-cs"/>
              </a:rPr>
              <a:t>* ラベルによってフィルタリングする事が出来る</a:t>
            </a:r>
          </a:p>
          <a:p>
            <a:r>
              <a:rPr kumimoji="1" lang="ja-JP" altLang="en-US" sz="1200" b="0" kern="1200" dirty="0" smtClean="0">
                <a:solidFill>
                  <a:schemeClr val="tx1"/>
                </a:solidFill>
                <a:effectLst/>
                <a:latin typeface="Arial" charset="0"/>
                <a:ea typeface="ＭＳ Ｐゴシック" pitchFamily="50" charset="-128"/>
                <a:cs typeface="+mn-cs"/>
              </a:rPr>
              <a:t>* ラベルには優先度をつける事が出来る</a:t>
            </a:r>
          </a:p>
          <a:p>
            <a:r>
              <a:rPr kumimoji="1" lang="ja-JP" altLang="en-US" sz="1200" b="0" kern="1200" dirty="0" smtClean="0">
                <a:solidFill>
                  <a:schemeClr val="tx1"/>
                </a:solidFill>
                <a:effectLst/>
                <a:latin typeface="Arial" charset="0"/>
                <a:ea typeface="ＭＳ Ｐゴシック" pitchFamily="50" charset="-128"/>
                <a:cs typeface="+mn-cs"/>
              </a:rPr>
              <a:t>* 優先度の高い順に表示、とかもできる</a:t>
            </a:r>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36</a:t>
            </a:fld>
            <a:endParaRPr lang="en-US" altLang="ja-JP"/>
          </a:p>
        </p:txBody>
      </p:sp>
    </p:spTree>
    <p:extLst>
      <p:ext uri="{BB962C8B-B14F-4D97-AF65-F5344CB8AC3E}">
        <p14:creationId xmlns:p14="http://schemas.microsoft.com/office/powerpoint/2010/main" val="22854849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コラム：</a:t>
            </a:r>
            <a:r>
              <a:rPr kumimoji="1" lang="en-US" altLang="ja-JP" sz="1200" b="1" kern="1200" dirty="0" err="1" smtClean="0">
                <a:solidFill>
                  <a:schemeClr val="tx1"/>
                </a:solidFill>
                <a:effectLst/>
                <a:latin typeface="Arial" charset="0"/>
                <a:ea typeface="ＭＳ Ｐゴシック" pitchFamily="50" charset="-128"/>
                <a:cs typeface="+mn-cs"/>
              </a:rPr>
              <a:t>GitLab</a:t>
            </a:r>
            <a:r>
              <a:rPr kumimoji="1" lang="en-US" altLang="ja-JP" sz="1200" b="1" kern="1200" dirty="0" smtClean="0">
                <a:solidFill>
                  <a:schemeClr val="tx1"/>
                </a:solidFill>
                <a:effectLst/>
                <a:latin typeface="Arial" charset="0"/>
                <a:ea typeface="ＭＳ Ｐゴシック" pitchFamily="50" charset="-128"/>
                <a:cs typeface="+mn-cs"/>
              </a:rPr>
              <a:t> Issues</a:t>
            </a:r>
            <a:r>
              <a:rPr kumimoji="1" lang="ja-JP" altLang="en-US" sz="1200" b="1" kern="1200" dirty="0" smtClean="0">
                <a:solidFill>
                  <a:schemeClr val="tx1"/>
                </a:solidFill>
                <a:effectLst/>
                <a:latin typeface="Arial" charset="0"/>
                <a:ea typeface="ＭＳ Ｐゴシック" pitchFamily="50" charset="-128"/>
                <a:cs typeface="+mn-cs"/>
              </a:rPr>
              <a:t>のチケットの粒度ベストプラクティス</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あんまり細粒度のチケット</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タスクレベルとか</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にするのはよくない。何故ならば</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err="1" smtClean="0">
                <a:solidFill>
                  <a:schemeClr val="tx1"/>
                </a:solidFill>
                <a:effectLst/>
                <a:latin typeface="Arial" charset="0"/>
                <a:ea typeface="ＭＳ Ｐゴシック" pitchFamily="50" charset="-128"/>
                <a:cs typeface="+mn-cs"/>
              </a:rPr>
              <a:t>。</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 チケットの親子関係を表現するのが苦手</a:t>
            </a:r>
          </a:p>
          <a:p>
            <a:r>
              <a:rPr kumimoji="1" lang="ja-JP" altLang="en-US" sz="1200" b="0" kern="1200" dirty="0" smtClean="0">
                <a:solidFill>
                  <a:schemeClr val="tx1"/>
                </a:solidFill>
                <a:effectLst/>
                <a:latin typeface="Arial" charset="0"/>
                <a:ea typeface="ＭＳ Ｐゴシック" pitchFamily="50" charset="-128"/>
                <a:cs typeface="+mn-cs"/>
              </a:rPr>
              <a:t>* チケットの前後関係を作るのも苦手</a:t>
            </a:r>
          </a:p>
          <a:p>
            <a:r>
              <a:rPr kumimoji="1" lang="ja-JP" altLang="en-US" sz="1200" b="0" kern="1200" dirty="0" smtClean="0">
                <a:solidFill>
                  <a:schemeClr val="tx1"/>
                </a:solidFill>
                <a:effectLst/>
                <a:latin typeface="Arial" charset="0"/>
                <a:ea typeface="ＭＳ Ｐゴシック" pitchFamily="50" charset="-128"/>
                <a:cs typeface="+mn-cs"/>
              </a:rPr>
              <a:t>* ラベルがあるとはいえ、一覧性があまりよろしくない</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従って、ある程度大きめの粒度で切った方がよい</a:t>
            </a:r>
          </a:p>
          <a:p>
            <a:r>
              <a:rPr kumimoji="1" lang="ja-JP" altLang="en-US" sz="1200" b="0" kern="1200" dirty="0" smtClean="0">
                <a:solidFill>
                  <a:schemeClr val="tx1"/>
                </a:solidFill>
                <a:effectLst/>
                <a:latin typeface="Arial" charset="0"/>
                <a:ea typeface="ＭＳ Ｐゴシック" pitchFamily="50" charset="-128"/>
                <a:cs typeface="+mn-cs"/>
              </a:rPr>
              <a:t>* 案件管理で使うなら、開発案件毎</a:t>
            </a:r>
          </a:p>
          <a:p>
            <a:r>
              <a:rPr kumimoji="1" lang="ja-JP" altLang="en-US" sz="1200" b="0" kern="1200" dirty="0" smtClean="0">
                <a:solidFill>
                  <a:schemeClr val="tx1"/>
                </a:solidFill>
                <a:effectLst/>
                <a:latin typeface="Arial" charset="0"/>
                <a:ea typeface="ＭＳ Ｐゴシック" pitchFamily="50" charset="-128"/>
                <a:cs typeface="+mn-cs"/>
              </a:rPr>
              <a:t>* 例えば、「</a:t>
            </a:r>
            <a:r>
              <a:rPr kumimoji="1" lang="en-US" altLang="ja-JP" sz="1200" b="0" kern="1200" dirty="0" smtClean="0">
                <a:solidFill>
                  <a:schemeClr val="tx1"/>
                </a:solidFill>
                <a:effectLst/>
                <a:latin typeface="Arial" charset="0"/>
                <a:ea typeface="ＭＳ Ｐゴシック" pitchFamily="50" charset="-128"/>
                <a:cs typeface="+mn-cs"/>
              </a:rPr>
              <a:t>A</a:t>
            </a:r>
            <a:r>
              <a:rPr kumimoji="1" lang="ja-JP" altLang="en-US" sz="1200" b="0" kern="1200" dirty="0" smtClean="0">
                <a:solidFill>
                  <a:schemeClr val="tx1"/>
                </a:solidFill>
                <a:effectLst/>
                <a:latin typeface="Arial" charset="0"/>
                <a:ea typeface="ＭＳ Ｐゴシック" pitchFamily="50" charset="-128"/>
                <a:cs typeface="+mn-cs"/>
              </a:rPr>
              <a:t>機能を実現する」みたいな</a:t>
            </a:r>
          </a:p>
          <a:p>
            <a:r>
              <a:rPr kumimoji="1" lang="ja-JP" altLang="en-US" sz="1200" b="0" kern="1200" dirty="0" smtClean="0">
                <a:solidFill>
                  <a:schemeClr val="tx1"/>
                </a:solidFill>
                <a:effectLst/>
                <a:latin typeface="Arial" charset="0"/>
                <a:ea typeface="ＭＳ Ｐゴシック" pitchFamily="50" charset="-128"/>
                <a:cs typeface="+mn-cs"/>
              </a:rPr>
              <a:t>* チケットとブランチの連動もできるので、</a:t>
            </a:r>
            <a:r>
              <a:rPr kumimoji="1" lang="en-US" altLang="ja-JP" sz="1200" b="0" kern="1200" dirty="0" smtClean="0">
                <a:solidFill>
                  <a:schemeClr val="tx1"/>
                </a:solidFill>
                <a:effectLst/>
                <a:latin typeface="Arial" charset="0"/>
                <a:ea typeface="ＭＳ Ｐゴシック" pitchFamily="50" charset="-128"/>
                <a:cs typeface="+mn-cs"/>
              </a:rPr>
              <a:t>Topic Issue</a:t>
            </a:r>
            <a:r>
              <a:rPr kumimoji="1" lang="ja-JP" altLang="en-US" sz="1200" b="0" kern="1200" dirty="0" smtClean="0">
                <a:solidFill>
                  <a:schemeClr val="tx1"/>
                </a:solidFill>
                <a:effectLst/>
                <a:latin typeface="Arial" charset="0"/>
                <a:ea typeface="ＭＳ Ｐゴシック" pitchFamily="50" charset="-128"/>
                <a:cs typeface="+mn-cs"/>
              </a:rPr>
              <a:t>も作り易い</a:t>
            </a:r>
          </a:p>
          <a:p>
            <a:r>
              <a:rPr kumimoji="1" lang="ja-JP" altLang="en-US" sz="1200" b="0" kern="1200" dirty="0" smtClean="0">
                <a:solidFill>
                  <a:schemeClr val="tx1"/>
                </a:solidFill>
                <a:effectLst/>
                <a:latin typeface="Arial" charset="0"/>
                <a:ea typeface="ＭＳ Ｐゴシック" pitchFamily="50" charset="-128"/>
                <a:cs typeface="+mn-cs"/>
              </a:rPr>
              <a:t>* インシデント管理で使うなら、インシデント毎</a:t>
            </a:r>
          </a:p>
          <a:p>
            <a:r>
              <a:rPr kumimoji="1" lang="ja-JP" altLang="en-US" sz="1200" b="0" kern="1200" dirty="0" smtClean="0">
                <a:solidFill>
                  <a:schemeClr val="tx1"/>
                </a:solidFill>
                <a:effectLst/>
                <a:latin typeface="Arial" charset="0"/>
                <a:ea typeface="ＭＳ Ｐゴシック" pitchFamily="50" charset="-128"/>
                <a:cs typeface="+mn-cs"/>
              </a:rPr>
              <a:t>* チケット間のリレーションも張れる</a:t>
            </a:r>
          </a:p>
          <a:p>
            <a:r>
              <a:rPr kumimoji="1" lang="ja-JP" altLang="en-US" sz="1200" b="0" kern="1200" dirty="0" smtClean="0">
                <a:solidFill>
                  <a:schemeClr val="tx1"/>
                </a:solidFill>
                <a:effectLst/>
                <a:latin typeface="Arial" charset="0"/>
                <a:ea typeface="ＭＳ Ｐゴシック" pitchFamily="50" charset="-128"/>
                <a:cs typeface="+mn-cs"/>
              </a:rPr>
              <a:t>* なので、開発案件のチケットにリレーション張ったりするとはかどる</a:t>
            </a:r>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37</a:t>
            </a:fld>
            <a:endParaRPr lang="en-US" altLang="ja-JP"/>
          </a:p>
        </p:txBody>
      </p:sp>
    </p:spTree>
    <p:extLst>
      <p:ext uri="{BB962C8B-B14F-4D97-AF65-F5344CB8AC3E}">
        <p14:creationId xmlns:p14="http://schemas.microsoft.com/office/powerpoint/2010/main" val="1407687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GitLab</a:t>
            </a:r>
            <a:r>
              <a:rPr kumimoji="1" lang="ja-JP" altLang="en-US" sz="1200" b="1" kern="1200" dirty="0" smtClean="0">
                <a:solidFill>
                  <a:schemeClr val="tx1"/>
                </a:solidFill>
                <a:effectLst/>
                <a:latin typeface="Arial" charset="0"/>
                <a:ea typeface="ＭＳ Ｐゴシック" pitchFamily="50" charset="-128"/>
                <a:cs typeface="+mn-cs"/>
              </a:rPr>
              <a:t>の概要</a:t>
            </a:r>
            <a:r>
              <a:rPr kumimoji="1" lang="en-US" altLang="ja-JP" sz="1200" b="1" kern="1200" dirty="0" smtClean="0">
                <a:solidFill>
                  <a:schemeClr val="tx1"/>
                </a:solidFill>
                <a:effectLst/>
                <a:latin typeface="Arial" charset="0"/>
                <a:ea typeface="ＭＳ Ｐゴシック" pitchFamily="50" charset="-128"/>
                <a:cs typeface="+mn-cs"/>
              </a:rPr>
              <a:t>(3</a:t>
            </a:r>
            <a:r>
              <a:rPr kumimoji="1" lang="ja-JP" altLang="en-US" sz="1200" b="1" kern="1200" dirty="0" smtClean="0">
                <a:solidFill>
                  <a:schemeClr val="tx1"/>
                </a:solidFill>
                <a:effectLst/>
                <a:latin typeface="Arial" charset="0"/>
                <a:ea typeface="ＭＳ Ｐゴシック" pitchFamily="50" charset="-128"/>
                <a:cs typeface="+mn-cs"/>
              </a:rPr>
              <a:t>行で</a:t>
            </a:r>
            <a:r>
              <a:rPr kumimoji="1" lang="en-US" altLang="ja-JP" sz="1200" b="1" kern="1200" dirty="0" smtClean="0">
                <a:solidFill>
                  <a:schemeClr val="tx1"/>
                </a:solidFill>
                <a:effectLst/>
                <a:latin typeface="Arial" charset="0"/>
                <a:ea typeface="ＭＳ Ｐゴシック" pitchFamily="50" charset="-128"/>
                <a:cs typeface="+mn-cs"/>
              </a:rPr>
              <a:t>)</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GitLab</a:t>
            </a:r>
            <a:r>
              <a:rPr kumimoji="1" lang="en-US" altLang="ja-JP" sz="1200" b="0" kern="1200" dirty="0" smtClean="0">
                <a:solidFill>
                  <a:schemeClr val="tx1"/>
                </a:solidFill>
                <a:effectLst/>
                <a:latin typeface="Arial" charset="0"/>
                <a:ea typeface="ＭＳ Ｐゴシック" pitchFamily="50" charset="-128"/>
                <a:cs typeface="+mn-cs"/>
              </a:rPr>
              <a:t> Inc.</a:t>
            </a:r>
            <a:r>
              <a:rPr kumimoji="1" lang="ja-JP" altLang="en-US" sz="1200" b="0" kern="1200" dirty="0" smtClean="0">
                <a:solidFill>
                  <a:schemeClr val="tx1"/>
                </a:solidFill>
                <a:effectLst/>
                <a:latin typeface="Arial" charset="0"/>
                <a:ea typeface="ＭＳ Ｐゴシック" pitchFamily="50" charset="-128"/>
                <a:cs typeface="+mn-cs"/>
              </a:rPr>
              <a:t>社が開発している</a:t>
            </a:r>
            <a:r>
              <a:rPr kumimoji="1" lang="en-US" altLang="ja-JP" sz="1200" b="0" kern="1200" dirty="0" smtClean="0">
                <a:solidFill>
                  <a:schemeClr val="tx1"/>
                </a:solidFill>
                <a:effectLst/>
                <a:latin typeface="Arial" charset="0"/>
                <a:ea typeface="ＭＳ Ｐゴシック" pitchFamily="50" charset="-128"/>
                <a:cs typeface="+mn-cs"/>
              </a:rPr>
              <a:t>OSS</a:t>
            </a:r>
            <a:r>
              <a:rPr kumimoji="1" lang="ja-JP" altLang="en-US" sz="1200" b="0" kern="1200" dirty="0" smtClean="0">
                <a:solidFill>
                  <a:schemeClr val="tx1"/>
                </a:solidFill>
                <a:effectLst/>
                <a:latin typeface="Arial" charset="0"/>
                <a:ea typeface="ＭＳ Ｐゴシック" pitchFamily="50" charset="-128"/>
                <a:cs typeface="+mn-cs"/>
              </a:rPr>
              <a:t>で、</a:t>
            </a:r>
            <a:r>
              <a:rPr kumimoji="1" lang="en-US" altLang="ja-JP" sz="1200" b="0" kern="1200" dirty="0" err="1" smtClean="0">
                <a:solidFill>
                  <a:schemeClr val="tx1"/>
                </a:solidFill>
                <a:effectLst/>
                <a:latin typeface="Arial" charset="0"/>
                <a:ea typeface="ＭＳ Ｐゴシック" pitchFamily="50" charset="-128"/>
                <a:cs typeface="+mn-cs"/>
              </a:rPr>
              <a:t>Git</a:t>
            </a:r>
            <a:r>
              <a:rPr kumimoji="1" lang="ja-JP" altLang="en-US" sz="1200" b="0" kern="1200" dirty="0" smtClean="0">
                <a:solidFill>
                  <a:schemeClr val="tx1"/>
                </a:solidFill>
                <a:effectLst/>
                <a:latin typeface="Arial" charset="0"/>
                <a:ea typeface="ＭＳ Ｐゴシック" pitchFamily="50" charset="-128"/>
                <a:cs typeface="+mn-cs"/>
              </a:rPr>
              <a:t>を中核に添えた総合開発</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運用支援ツール</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"Complete DevOps with </a:t>
            </a:r>
            <a:r>
              <a:rPr kumimoji="1" lang="en-US" altLang="ja-JP" sz="1200" b="0" kern="1200" dirty="0" err="1" smtClean="0">
                <a:solidFill>
                  <a:schemeClr val="tx1"/>
                </a:solidFill>
                <a:effectLst/>
                <a:latin typeface="Arial" charset="0"/>
                <a:ea typeface="ＭＳ Ｐゴシック" pitchFamily="50" charset="-128"/>
                <a:cs typeface="+mn-cs"/>
              </a:rPr>
              <a:t>GitLab</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をキーワードに、開発</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運用にかかるすべての工程をカバーする事を目指して開発を進めている</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{Complete DevOps</a:t>
            </a:r>
            <a:r>
              <a:rPr kumimoji="1" lang="ja-JP" altLang="en-US" sz="1200" b="0" kern="1200" dirty="0" smtClean="0">
                <a:solidFill>
                  <a:schemeClr val="tx1"/>
                </a:solidFill>
                <a:effectLst/>
                <a:latin typeface="Arial" charset="0"/>
                <a:ea typeface="ＭＳ Ｐゴシック" pitchFamily="50" charset="-128"/>
                <a:cs typeface="+mn-cs"/>
              </a:rPr>
              <a:t>の絵</a:t>
            </a:r>
            <a:r>
              <a:rPr kumimoji="1" lang="en-US" altLang="ja-JP" sz="1200" b="0" kern="1200" dirty="0" smtClean="0">
                <a:solidFill>
                  <a:schemeClr val="tx1"/>
                </a:solidFill>
                <a:effectLst/>
                <a:latin typeface="Arial" charset="0"/>
                <a:ea typeface="ＭＳ Ｐゴシック" pitchFamily="50" charset="-128"/>
                <a:cs typeface="+mn-cs"/>
              </a:rPr>
              <a:t>}</a:t>
            </a:r>
          </a:p>
          <a:p>
            <a:r>
              <a:rPr kumimoji="1" lang="ja-JP" altLang="en-US" sz="1200" b="0" kern="1200" dirty="0" smtClean="0">
                <a:solidFill>
                  <a:schemeClr val="tx1"/>
                </a:solidFill>
                <a:effectLst/>
                <a:latin typeface="Arial" charset="0"/>
                <a:ea typeface="ＭＳ Ｐゴシック" pitchFamily="50" charset="-128"/>
                <a:cs typeface="+mn-cs"/>
              </a:rPr>
              <a:t>* 無料でオンプレミスに立てれる</a:t>
            </a:r>
          </a:p>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6</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コラム：</a:t>
            </a:r>
            <a:r>
              <a:rPr kumimoji="1" lang="en-US" altLang="ja-JP" sz="1200" b="1" kern="1200" dirty="0" err="1" smtClean="0">
                <a:solidFill>
                  <a:schemeClr val="tx1"/>
                </a:solidFill>
                <a:effectLst/>
                <a:latin typeface="Arial" charset="0"/>
                <a:ea typeface="ＭＳ Ｐゴシック" pitchFamily="50" charset="-128"/>
                <a:cs typeface="+mn-cs"/>
              </a:rPr>
              <a:t>GitLab</a:t>
            </a:r>
            <a:r>
              <a:rPr kumimoji="1" lang="en-US" altLang="ja-JP" sz="1200" b="1" kern="1200" dirty="0" smtClean="0">
                <a:solidFill>
                  <a:schemeClr val="tx1"/>
                </a:solidFill>
                <a:effectLst/>
                <a:latin typeface="Arial" charset="0"/>
                <a:ea typeface="ＭＳ Ｐゴシック" pitchFamily="50" charset="-128"/>
                <a:cs typeface="+mn-cs"/>
              </a:rPr>
              <a:t> Issues</a:t>
            </a:r>
            <a:r>
              <a:rPr kumimoji="1" lang="ja-JP" altLang="en-US" sz="1200" b="1" kern="1200" dirty="0" smtClean="0">
                <a:solidFill>
                  <a:schemeClr val="tx1"/>
                </a:solidFill>
                <a:effectLst/>
                <a:latin typeface="Arial" charset="0"/>
                <a:ea typeface="ＭＳ Ｐゴシック" pitchFamily="50" charset="-128"/>
                <a:cs typeface="+mn-cs"/>
              </a:rPr>
              <a:t>のチケットの粒度ベストプラクティス</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あんまり細粒度のチケット</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タスクレベルとか</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にするのはよくない。何故ならば</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err="1" smtClean="0">
                <a:solidFill>
                  <a:schemeClr val="tx1"/>
                </a:solidFill>
                <a:effectLst/>
                <a:latin typeface="Arial" charset="0"/>
                <a:ea typeface="ＭＳ Ｐゴシック" pitchFamily="50" charset="-128"/>
                <a:cs typeface="+mn-cs"/>
              </a:rPr>
              <a:t>。</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 チケットの親子関係を表現するのが苦手</a:t>
            </a:r>
          </a:p>
          <a:p>
            <a:r>
              <a:rPr kumimoji="1" lang="ja-JP" altLang="en-US" sz="1200" b="0" kern="1200" dirty="0" smtClean="0">
                <a:solidFill>
                  <a:schemeClr val="tx1"/>
                </a:solidFill>
                <a:effectLst/>
                <a:latin typeface="Arial" charset="0"/>
                <a:ea typeface="ＭＳ Ｐゴシック" pitchFamily="50" charset="-128"/>
                <a:cs typeface="+mn-cs"/>
              </a:rPr>
              <a:t>* チケットの前後関係を作るのも苦手</a:t>
            </a:r>
          </a:p>
          <a:p>
            <a:r>
              <a:rPr kumimoji="1" lang="ja-JP" altLang="en-US" sz="1200" b="0" kern="1200" dirty="0" smtClean="0">
                <a:solidFill>
                  <a:schemeClr val="tx1"/>
                </a:solidFill>
                <a:effectLst/>
                <a:latin typeface="Arial" charset="0"/>
                <a:ea typeface="ＭＳ Ｐゴシック" pitchFamily="50" charset="-128"/>
                <a:cs typeface="+mn-cs"/>
              </a:rPr>
              <a:t>* ラベルがあるとはいえ、一覧性があまりよろしくない</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従って、ある程度大きめの粒度で切った方がよい</a:t>
            </a:r>
          </a:p>
          <a:p>
            <a:r>
              <a:rPr kumimoji="1" lang="ja-JP" altLang="en-US" sz="1200" b="0" kern="1200" dirty="0" smtClean="0">
                <a:solidFill>
                  <a:schemeClr val="tx1"/>
                </a:solidFill>
                <a:effectLst/>
                <a:latin typeface="Arial" charset="0"/>
                <a:ea typeface="ＭＳ Ｐゴシック" pitchFamily="50" charset="-128"/>
                <a:cs typeface="+mn-cs"/>
              </a:rPr>
              <a:t>* 案件管理で使うなら、開発案件毎</a:t>
            </a:r>
          </a:p>
          <a:p>
            <a:r>
              <a:rPr kumimoji="1" lang="ja-JP" altLang="en-US" sz="1200" b="0" kern="1200" dirty="0" smtClean="0">
                <a:solidFill>
                  <a:schemeClr val="tx1"/>
                </a:solidFill>
                <a:effectLst/>
                <a:latin typeface="Arial" charset="0"/>
                <a:ea typeface="ＭＳ Ｐゴシック" pitchFamily="50" charset="-128"/>
                <a:cs typeface="+mn-cs"/>
              </a:rPr>
              <a:t>* 例えば、「</a:t>
            </a:r>
            <a:r>
              <a:rPr kumimoji="1" lang="en-US" altLang="ja-JP" sz="1200" b="0" kern="1200" dirty="0" smtClean="0">
                <a:solidFill>
                  <a:schemeClr val="tx1"/>
                </a:solidFill>
                <a:effectLst/>
                <a:latin typeface="Arial" charset="0"/>
                <a:ea typeface="ＭＳ Ｐゴシック" pitchFamily="50" charset="-128"/>
                <a:cs typeface="+mn-cs"/>
              </a:rPr>
              <a:t>A</a:t>
            </a:r>
            <a:r>
              <a:rPr kumimoji="1" lang="ja-JP" altLang="en-US" sz="1200" b="0" kern="1200" dirty="0" smtClean="0">
                <a:solidFill>
                  <a:schemeClr val="tx1"/>
                </a:solidFill>
                <a:effectLst/>
                <a:latin typeface="Arial" charset="0"/>
                <a:ea typeface="ＭＳ Ｐゴシック" pitchFamily="50" charset="-128"/>
                <a:cs typeface="+mn-cs"/>
              </a:rPr>
              <a:t>機能を実現する」みたいな</a:t>
            </a:r>
          </a:p>
          <a:p>
            <a:r>
              <a:rPr kumimoji="1" lang="ja-JP" altLang="en-US" sz="1200" b="0" kern="1200" dirty="0" smtClean="0">
                <a:solidFill>
                  <a:schemeClr val="tx1"/>
                </a:solidFill>
                <a:effectLst/>
                <a:latin typeface="Arial" charset="0"/>
                <a:ea typeface="ＭＳ Ｐゴシック" pitchFamily="50" charset="-128"/>
                <a:cs typeface="+mn-cs"/>
              </a:rPr>
              <a:t>* チケットとブランチの連動もできるので、</a:t>
            </a:r>
            <a:r>
              <a:rPr kumimoji="1" lang="en-US" altLang="ja-JP" sz="1200" b="0" kern="1200" dirty="0" smtClean="0">
                <a:solidFill>
                  <a:schemeClr val="tx1"/>
                </a:solidFill>
                <a:effectLst/>
                <a:latin typeface="Arial" charset="0"/>
                <a:ea typeface="ＭＳ Ｐゴシック" pitchFamily="50" charset="-128"/>
                <a:cs typeface="+mn-cs"/>
              </a:rPr>
              <a:t>Topic Issue</a:t>
            </a:r>
            <a:r>
              <a:rPr kumimoji="1" lang="ja-JP" altLang="en-US" sz="1200" b="0" kern="1200" dirty="0" smtClean="0">
                <a:solidFill>
                  <a:schemeClr val="tx1"/>
                </a:solidFill>
                <a:effectLst/>
                <a:latin typeface="Arial" charset="0"/>
                <a:ea typeface="ＭＳ Ｐゴシック" pitchFamily="50" charset="-128"/>
                <a:cs typeface="+mn-cs"/>
              </a:rPr>
              <a:t>も作り易い</a:t>
            </a:r>
          </a:p>
          <a:p>
            <a:r>
              <a:rPr kumimoji="1" lang="ja-JP" altLang="en-US" sz="1200" b="0" kern="1200" dirty="0" smtClean="0">
                <a:solidFill>
                  <a:schemeClr val="tx1"/>
                </a:solidFill>
                <a:effectLst/>
                <a:latin typeface="Arial" charset="0"/>
                <a:ea typeface="ＭＳ Ｐゴシック" pitchFamily="50" charset="-128"/>
                <a:cs typeface="+mn-cs"/>
              </a:rPr>
              <a:t>* インシデント管理で使うなら、インシデント毎</a:t>
            </a:r>
          </a:p>
          <a:p>
            <a:r>
              <a:rPr kumimoji="1" lang="ja-JP" altLang="en-US" sz="1200" b="0" kern="1200" dirty="0" smtClean="0">
                <a:solidFill>
                  <a:schemeClr val="tx1"/>
                </a:solidFill>
                <a:effectLst/>
                <a:latin typeface="Arial" charset="0"/>
                <a:ea typeface="ＭＳ Ｐゴシック" pitchFamily="50" charset="-128"/>
                <a:cs typeface="+mn-cs"/>
              </a:rPr>
              <a:t>* チケット間のリレーションも張れる</a:t>
            </a:r>
          </a:p>
          <a:p>
            <a:r>
              <a:rPr kumimoji="1" lang="ja-JP" altLang="en-US" sz="1200" b="0" kern="1200" dirty="0" smtClean="0">
                <a:solidFill>
                  <a:schemeClr val="tx1"/>
                </a:solidFill>
                <a:effectLst/>
                <a:latin typeface="Arial" charset="0"/>
                <a:ea typeface="ＭＳ Ｐゴシック" pitchFamily="50" charset="-128"/>
                <a:cs typeface="+mn-cs"/>
              </a:rPr>
              <a:t>* なので、開発案件のチケットにリレーション張ったりするとはかどる</a:t>
            </a:r>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38</a:t>
            </a:fld>
            <a:endParaRPr lang="en-US" altLang="ja-JP"/>
          </a:p>
        </p:txBody>
      </p:sp>
    </p:spTree>
    <p:extLst>
      <p:ext uri="{BB962C8B-B14F-4D97-AF65-F5344CB8AC3E}">
        <p14:creationId xmlns:p14="http://schemas.microsoft.com/office/powerpoint/2010/main" val="27320308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マイルストーンって機能もあるよ</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en-US" altLang="ja-JP" sz="1200" b="0" kern="1200" dirty="0" smtClean="0">
                <a:solidFill>
                  <a:schemeClr val="tx1"/>
                </a:solidFill>
                <a:effectLst/>
                <a:latin typeface="Arial" charset="0"/>
                <a:ea typeface="ＭＳ Ｐゴシック" pitchFamily="50" charset="-128"/>
                <a:cs typeface="+mn-cs"/>
              </a:rPr>
              <a:t>Issues</a:t>
            </a:r>
            <a:r>
              <a:rPr kumimoji="1" lang="ja-JP" altLang="en-US" sz="1200" b="0" kern="1200" dirty="0" smtClean="0">
                <a:solidFill>
                  <a:schemeClr val="tx1"/>
                </a:solidFill>
                <a:effectLst/>
                <a:latin typeface="Arial" charset="0"/>
                <a:ea typeface="ＭＳ Ｐゴシック" pitchFamily="50" charset="-128"/>
                <a:cs typeface="+mn-cs"/>
              </a:rPr>
              <a:t>で開発案件を管理してると、「結局</a:t>
            </a:r>
            <a:r>
              <a:rPr kumimoji="1" lang="en-US" altLang="ja-JP" sz="1200" b="0" kern="1200" dirty="0" smtClean="0">
                <a:solidFill>
                  <a:schemeClr val="tx1"/>
                </a:solidFill>
                <a:effectLst/>
                <a:latin typeface="Arial" charset="0"/>
                <a:ea typeface="ＭＳ Ｐゴシック" pitchFamily="50" charset="-128"/>
                <a:cs typeface="+mn-cs"/>
              </a:rPr>
              <a:t>V2.1</a:t>
            </a:r>
            <a:r>
              <a:rPr kumimoji="1" lang="ja-JP" altLang="en-US" sz="1200" b="0" kern="1200" dirty="0" smtClean="0">
                <a:solidFill>
                  <a:schemeClr val="tx1"/>
                </a:solidFill>
                <a:effectLst/>
                <a:latin typeface="Arial" charset="0"/>
                <a:ea typeface="ＭＳ Ｐゴシック" pitchFamily="50" charset="-128"/>
                <a:cs typeface="+mn-cs"/>
              </a:rPr>
              <a:t>で何が出るんだっけ？」的な事を考える事があるかと思う。</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そんな時はこれ、「マイルストーン機能」だ！</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複数の開発案件をひとまとめにして、マイルストーンとしてグルーピングできる！</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en-US" altLang="ja-JP" sz="1200" b="0" kern="1200" dirty="0" smtClean="0">
                <a:solidFill>
                  <a:schemeClr val="tx1"/>
                </a:solidFill>
                <a:effectLst/>
                <a:latin typeface="Arial" charset="0"/>
                <a:ea typeface="ＭＳ Ｐゴシック" pitchFamily="50" charset="-128"/>
                <a:cs typeface="+mn-cs"/>
              </a:rPr>
              <a:t>{Issues</a:t>
            </a:r>
            <a:r>
              <a:rPr kumimoji="1" lang="ja-JP" altLang="en-US" sz="1200" b="0" kern="1200" dirty="0" smtClean="0">
                <a:solidFill>
                  <a:schemeClr val="tx1"/>
                </a:solidFill>
                <a:effectLst/>
                <a:latin typeface="Arial" charset="0"/>
                <a:ea typeface="ＭＳ Ｐゴシック" pitchFamily="50" charset="-128"/>
                <a:cs typeface="+mn-cs"/>
              </a:rPr>
              <a:t>が束ねられてマイルストーンになって</a:t>
            </a:r>
            <a:r>
              <a:rPr kumimoji="1" lang="ja-JP" altLang="en-US" sz="1200" b="0" kern="1200" dirty="0" err="1" smtClean="0">
                <a:solidFill>
                  <a:schemeClr val="tx1"/>
                </a:solidFill>
                <a:effectLst/>
                <a:latin typeface="Arial" charset="0"/>
                <a:ea typeface="ＭＳ Ｐゴシック" pitchFamily="50" charset="-128"/>
                <a:cs typeface="+mn-cs"/>
              </a:rPr>
              <a:t>いるの</a:t>
            </a:r>
            <a:r>
              <a:rPr kumimoji="1" lang="ja-JP" altLang="en-US" sz="1200" b="0" kern="1200" dirty="0" smtClean="0">
                <a:solidFill>
                  <a:schemeClr val="tx1"/>
                </a:solidFill>
                <a:effectLst/>
                <a:latin typeface="Arial" charset="0"/>
                <a:ea typeface="ＭＳ Ｐゴシック" pitchFamily="50" charset="-128"/>
                <a:cs typeface="+mn-cs"/>
              </a:rPr>
              <a:t>図</a:t>
            </a:r>
            <a:r>
              <a:rPr kumimoji="1" lang="en-US" altLang="ja-JP" sz="1200" b="0" kern="1200" dirty="0" smtClean="0">
                <a:solidFill>
                  <a:schemeClr val="tx1"/>
                </a:solidFill>
                <a:effectLst/>
                <a:latin typeface="Arial" charset="0"/>
                <a:ea typeface="ＭＳ Ｐゴシック" pitchFamily="50" charset="-128"/>
                <a:cs typeface="+mn-cs"/>
              </a:rPr>
              <a:t>}</a:t>
            </a:r>
          </a:p>
          <a:p>
            <a:r>
              <a:rPr kumimoji="1" lang="en-US" altLang="ja-JP" sz="1200" b="0" kern="1200" dirty="0" smtClean="0">
                <a:solidFill>
                  <a:schemeClr val="tx1"/>
                </a:solidFill>
                <a:effectLst/>
                <a:latin typeface="Arial" charset="0"/>
                <a:ea typeface="ＭＳ Ｐゴシック" pitchFamily="50" charset="-128"/>
                <a:cs typeface="+mn-cs"/>
              </a:rPr>
              <a:t/>
            </a:r>
            <a:br>
              <a:rPr kumimoji="1" lang="en-US" altLang="ja-JP"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 マイルストーンに所属している</a:t>
            </a:r>
            <a:r>
              <a:rPr kumimoji="1" lang="en-US" altLang="ja-JP" sz="1200" b="0" kern="1200" dirty="0" smtClean="0">
                <a:solidFill>
                  <a:schemeClr val="tx1"/>
                </a:solidFill>
                <a:effectLst/>
                <a:latin typeface="Arial" charset="0"/>
                <a:ea typeface="ＭＳ Ｐゴシック" pitchFamily="50" charset="-128"/>
                <a:cs typeface="+mn-cs"/>
              </a:rPr>
              <a:t>Issue</a:t>
            </a:r>
            <a:r>
              <a:rPr kumimoji="1" lang="ja-JP" altLang="en-US" sz="1200" b="0" kern="1200" dirty="0" smtClean="0">
                <a:solidFill>
                  <a:schemeClr val="tx1"/>
                </a:solidFill>
                <a:effectLst/>
                <a:latin typeface="Arial" charset="0"/>
                <a:ea typeface="ＭＳ Ｐゴシック" pitchFamily="50" charset="-128"/>
                <a:cs typeface="+mn-cs"/>
              </a:rPr>
              <a:t>の状態を一目で確認できる</a:t>
            </a:r>
          </a:p>
          <a:p>
            <a:r>
              <a:rPr kumimoji="1" lang="ja-JP" altLang="en-US" sz="1200" b="0" kern="1200" dirty="0" smtClean="0">
                <a:solidFill>
                  <a:schemeClr val="tx1"/>
                </a:solidFill>
                <a:effectLst/>
                <a:latin typeface="Arial" charset="0"/>
                <a:ea typeface="ＭＳ Ｐゴシック" pitchFamily="50" charset="-128"/>
                <a:cs typeface="+mn-cs"/>
              </a:rPr>
              <a:t>* 全体の何</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位クローズされているかわかる</a:t>
            </a:r>
          </a:p>
          <a:p>
            <a:r>
              <a:rPr kumimoji="1" lang="ja-JP" altLang="en-US" sz="1200" b="0" kern="1200" dirty="0" smtClean="0">
                <a:solidFill>
                  <a:schemeClr val="tx1"/>
                </a:solidFill>
                <a:effectLst/>
                <a:latin typeface="Arial" charset="0"/>
                <a:ea typeface="ＭＳ Ｐゴシック" pitchFamily="50" charset="-128"/>
                <a:cs typeface="+mn-cs"/>
              </a:rPr>
              <a:t>* マイルストーンに関連するマージリクエスト</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後述</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を一目で確認できる</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実際の画面で見せてみる</a:t>
            </a:r>
            <a:r>
              <a:rPr kumimoji="1" lang="en-US" altLang="ja-JP" sz="1200" b="0" kern="1200" dirty="0" smtClean="0">
                <a:solidFill>
                  <a:schemeClr val="tx1"/>
                </a:solidFill>
                <a:effectLst/>
                <a:latin typeface="Arial" charset="0"/>
                <a:ea typeface="ＭＳ Ｐゴシック" pitchFamily="50" charset="-128"/>
                <a:cs typeface="+mn-cs"/>
              </a:rPr>
              <a:t>}</a:t>
            </a:r>
          </a:p>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39</a:t>
            </a:fld>
            <a:endParaRPr lang="en-US" altLang="ja-JP"/>
          </a:p>
        </p:txBody>
      </p:sp>
    </p:spTree>
    <p:extLst>
      <p:ext uri="{BB962C8B-B14F-4D97-AF65-F5344CB8AC3E}">
        <p14:creationId xmlns:p14="http://schemas.microsoft.com/office/powerpoint/2010/main" val="1148158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補足</a:t>
            </a:r>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チケットのテンプレを作る</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開発案件とかインシデントって、記載項目は大体一緒だよね</a:t>
            </a:r>
          </a:p>
          <a:p>
            <a:r>
              <a:rPr kumimoji="1" lang="ja-JP" altLang="en-US" sz="1200" b="0" kern="1200" dirty="0" smtClean="0">
                <a:solidFill>
                  <a:schemeClr val="tx1"/>
                </a:solidFill>
                <a:effectLst/>
                <a:latin typeface="Arial" charset="0"/>
                <a:ea typeface="ＭＳ Ｐゴシック" pitchFamily="50" charset="-128"/>
                <a:cs typeface="+mn-cs"/>
              </a:rPr>
              <a:t>* 定型的な内容を毎回書くのが</a:t>
            </a:r>
            <a:r>
              <a:rPr kumimoji="1" lang="ja-JP" altLang="en-US" sz="1200" b="0" kern="1200" dirty="0" err="1" smtClean="0">
                <a:solidFill>
                  <a:schemeClr val="tx1"/>
                </a:solidFill>
                <a:effectLst/>
                <a:latin typeface="Arial" charset="0"/>
                <a:ea typeface="ＭＳ Ｐゴシック" pitchFamily="50" charset="-128"/>
                <a:cs typeface="+mn-cs"/>
              </a:rPr>
              <a:t>めんど</a:t>
            </a:r>
            <a:r>
              <a:rPr kumimoji="1" lang="ja-JP" altLang="en-US" sz="1200" b="0" kern="1200" dirty="0" smtClean="0">
                <a:solidFill>
                  <a:schemeClr val="tx1"/>
                </a:solidFill>
                <a:effectLst/>
                <a:latin typeface="Arial" charset="0"/>
                <a:ea typeface="ＭＳ Ｐゴシック" pitchFamily="50" charset="-128"/>
                <a:cs typeface="+mn-cs"/>
              </a:rPr>
              <a:t>くさい</a:t>
            </a:r>
          </a:p>
          <a:p>
            <a:r>
              <a:rPr kumimoji="1" lang="ja-JP" altLang="en-US" sz="1200" b="0" kern="1200" dirty="0" smtClean="0">
                <a:solidFill>
                  <a:schemeClr val="tx1"/>
                </a:solidFill>
                <a:effectLst/>
                <a:latin typeface="Arial" charset="0"/>
                <a:ea typeface="ＭＳ Ｐゴシック" pitchFamily="50" charset="-128"/>
                <a:cs typeface="+mn-cs"/>
              </a:rPr>
              <a:t>* 型がないと、人によって書き</a:t>
            </a:r>
            <a:r>
              <a:rPr kumimoji="1" lang="ja-JP" altLang="en-US" sz="1200" b="0" kern="1200" dirty="0" err="1" smtClean="0">
                <a:solidFill>
                  <a:schemeClr val="tx1"/>
                </a:solidFill>
                <a:effectLst/>
                <a:latin typeface="Arial" charset="0"/>
                <a:ea typeface="ＭＳ Ｐゴシック" pitchFamily="50" charset="-128"/>
                <a:cs typeface="+mn-cs"/>
              </a:rPr>
              <a:t>っぷりが</a:t>
            </a:r>
            <a:r>
              <a:rPr kumimoji="1" lang="ja-JP" altLang="en-US" sz="1200" b="0" kern="1200" dirty="0" smtClean="0">
                <a:solidFill>
                  <a:schemeClr val="tx1"/>
                </a:solidFill>
                <a:effectLst/>
                <a:latin typeface="Arial" charset="0"/>
                <a:ea typeface="ＭＳ Ｐゴシック" pitchFamily="50" charset="-128"/>
                <a:cs typeface="+mn-cs"/>
              </a:rPr>
              <a:t>変わってきて読むのが大変</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そんな時は、チケットのテンプレを作成する事で、上記を解決する事が出来ます。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en-US" altLang="ja-JP" sz="1200" b="0" kern="1200" dirty="0" smtClean="0">
                <a:solidFill>
                  <a:schemeClr val="tx1"/>
                </a:solidFill>
                <a:effectLst/>
                <a:latin typeface="Arial" charset="0"/>
                <a:ea typeface="ＭＳ Ｐゴシック" pitchFamily="50" charset="-128"/>
                <a:cs typeface="+mn-cs"/>
              </a:rPr>
              <a:t>1.</a:t>
            </a:r>
            <a:r>
              <a:rPr kumimoji="1" lang="ja-JP" altLang="en-US" sz="1200" b="0" kern="1200" dirty="0" smtClean="0">
                <a:solidFill>
                  <a:schemeClr val="tx1"/>
                </a:solidFill>
                <a:effectLst/>
                <a:latin typeface="Arial" charset="0"/>
                <a:ea typeface="ＭＳ Ｐゴシック" pitchFamily="50" charset="-128"/>
                <a:cs typeface="+mn-cs"/>
              </a:rPr>
              <a:t> 下記のディレクトリに、「テンプレート名</a:t>
            </a:r>
            <a:r>
              <a:rPr kumimoji="1" lang="en-US" altLang="ja-JP" sz="1200" b="0" kern="1200" dirty="0" smtClean="0">
                <a:solidFill>
                  <a:schemeClr val="tx1"/>
                </a:solidFill>
                <a:effectLst/>
                <a:latin typeface="Arial" charset="0"/>
                <a:ea typeface="ＭＳ Ｐゴシック" pitchFamily="50" charset="-128"/>
                <a:cs typeface="+mn-cs"/>
              </a:rPr>
              <a:t>.md</a:t>
            </a:r>
            <a:r>
              <a:rPr kumimoji="1" lang="ja-JP" altLang="en-US" sz="1200" b="0" kern="1200" dirty="0" smtClean="0">
                <a:solidFill>
                  <a:schemeClr val="tx1"/>
                </a:solidFill>
                <a:effectLst/>
                <a:latin typeface="Arial" charset="0"/>
                <a:ea typeface="ＭＳ Ｐゴシック" pitchFamily="50" charset="-128"/>
                <a:cs typeface="+mn-cs"/>
              </a:rPr>
              <a:t>」的なファイルを作っておく</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a:t>
            </a:r>
            <a:r>
              <a:rPr kumimoji="1" lang="en-US" altLang="ja-JP" sz="1200" b="0" kern="1200" dirty="0" err="1" smtClean="0">
                <a:solidFill>
                  <a:schemeClr val="tx1"/>
                </a:solidFill>
                <a:effectLst/>
                <a:latin typeface="Arial" charset="0"/>
                <a:ea typeface="ＭＳ Ｐゴシック" pitchFamily="50" charset="-128"/>
                <a:cs typeface="+mn-cs"/>
              </a:rPr>
              <a:t>ProjectRoot</a:t>
            </a:r>
            <a:r>
              <a:rPr kumimoji="1" lang="en-US" altLang="ja-JP" sz="1200" b="0" kern="1200" dirty="0" smtClean="0">
                <a:solidFill>
                  <a:schemeClr val="tx1"/>
                </a:solidFill>
                <a:effectLst/>
                <a:latin typeface="Arial" charset="0"/>
                <a:ea typeface="ＭＳ Ｐゴシック" pitchFamily="50" charset="-128"/>
                <a:cs typeface="+mn-cs"/>
              </a:rPr>
              <a:t>/.</a:t>
            </a:r>
            <a:r>
              <a:rPr kumimoji="1" lang="en-US" altLang="ja-JP" sz="1200" b="0" kern="1200" dirty="0" err="1" smtClean="0">
                <a:solidFill>
                  <a:schemeClr val="tx1"/>
                </a:solidFill>
                <a:effectLst/>
                <a:latin typeface="Arial" charset="0"/>
                <a:ea typeface="ＭＳ Ｐゴシック" pitchFamily="50" charset="-128"/>
                <a:cs typeface="+mn-cs"/>
              </a:rPr>
              <a:t>gitlab</a:t>
            </a:r>
            <a:r>
              <a:rPr kumimoji="1" lang="en-US" altLang="ja-JP" sz="1200" b="0" kern="1200" dirty="0" smtClean="0">
                <a:solidFill>
                  <a:schemeClr val="tx1"/>
                </a:solidFill>
                <a:effectLst/>
                <a:latin typeface="Arial" charset="0"/>
                <a:ea typeface="ＭＳ Ｐゴシック" pitchFamily="50" charset="-128"/>
                <a:cs typeface="+mn-cs"/>
              </a:rPr>
              <a:t>/</a:t>
            </a:r>
            <a:r>
              <a:rPr kumimoji="1" lang="en-US" altLang="ja-JP" sz="1200" b="0" kern="1200" dirty="0" err="1" smtClean="0">
                <a:solidFill>
                  <a:schemeClr val="tx1"/>
                </a:solidFill>
                <a:effectLst/>
                <a:latin typeface="Arial" charset="0"/>
                <a:ea typeface="ＭＳ Ｐゴシック" pitchFamily="50" charset="-128"/>
                <a:cs typeface="+mn-cs"/>
              </a:rPr>
              <a:t>issue_templates</a:t>
            </a:r>
            <a:r>
              <a:rPr kumimoji="1" lang="en-US" altLang="ja-JP" sz="1200" b="0" kern="1200" dirty="0" smtClean="0">
                <a:solidFill>
                  <a:schemeClr val="tx1"/>
                </a:solidFill>
                <a:effectLst/>
                <a:latin typeface="Arial" charset="0"/>
                <a:ea typeface="ＭＳ Ｐゴシック" pitchFamily="50" charset="-128"/>
                <a:cs typeface="+mn-cs"/>
              </a:rPr>
              <a:t>/```</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en-US" altLang="ja-JP" sz="1200" b="0" kern="1200" dirty="0" smtClean="0">
                <a:solidFill>
                  <a:schemeClr val="tx1"/>
                </a:solidFill>
                <a:effectLst/>
                <a:latin typeface="Arial" charset="0"/>
                <a:ea typeface="ＭＳ Ｐゴシック" pitchFamily="50" charset="-128"/>
                <a:cs typeface="+mn-cs"/>
              </a:rPr>
              <a:t>2.</a:t>
            </a:r>
            <a:r>
              <a:rPr kumimoji="1" lang="ja-JP" altLang="en-US" sz="1200" b="0" kern="1200" dirty="0" smtClean="0">
                <a:solidFill>
                  <a:schemeClr val="tx1"/>
                </a:solidFill>
                <a:effectLst/>
                <a:latin typeface="Arial" charset="0"/>
                <a:ea typeface="ＭＳ Ｐゴシック" pitchFamily="50" charset="-128"/>
                <a:cs typeface="+mn-cs"/>
              </a:rPr>
              <a:t> ファイルの内容は</a:t>
            </a:r>
            <a:r>
              <a:rPr kumimoji="1" lang="en-US" altLang="ja-JP" sz="1200" b="0" kern="1200" dirty="0" smtClean="0">
                <a:solidFill>
                  <a:schemeClr val="tx1"/>
                </a:solidFill>
                <a:effectLst/>
                <a:latin typeface="Arial" charset="0"/>
                <a:ea typeface="ＭＳ Ｐゴシック" pitchFamily="50" charset="-128"/>
                <a:cs typeface="+mn-cs"/>
              </a:rPr>
              <a:t>Markdown</a:t>
            </a:r>
            <a:r>
              <a:rPr kumimoji="1" lang="ja-JP" altLang="en-US" sz="1200" b="0" kern="1200" dirty="0" smtClean="0">
                <a:solidFill>
                  <a:schemeClr val="tx1"/>
                </a:solidFill>
                <a:effectLst/>
                <a:latin typeface="Arial" charset="0"/>
                <a:ea typeface="ＭＳ Ｐゴシック" pitchFamily="50" charset="-128"/>
                <a:cs typeface="+mn-cs"/>
              </a:rPr>
              <a:t>ファイル</a:t>
            </a:r>
          </a:p>
          <a:p>
            <a:r>
              <a:rPr kumimoji="1" lang="en-US" altLang="ja-JP" sz="1200" b="0" kern="1200" dirty="0" smtClean="0">
                <a:solidFill>
                  <a:schemeClr val="tx1"/>
                </a:solidFill>
                <a:effectLst/>
                <a:latin typeface="Arial" charset="0"/>
                <a:ea typeface="ＭＳ Ｐゴシック" pitchFamily="50" charset="-128"/>
                <a:cs typeface="+mn-cs"/>
              </a:rPr>
              <a:t>3.</a:t>
            </a:r>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Issue</a:t>
            </a:r>
            <a:r>
              <a:rPr kumimoji="1" lang="ja-JP" altLang="en-US" sz="1200" b="0" kern="1200" dirty="0" smtClean="0">
                <a:solidFill>
                  <a:schemeClr val="tx1"/>
                </a:solidFill>
                <a:effectLst/>
                <a:latin typeface="Arial" charset="0"/>
                <a:ea typeface="ＭＳ Ｐゴシック" pitchFamily="50" charset="-128"/>
                <a:cs typeface="+mn-cs"/>
              </a:rPr>
              <a:t>の作成時に、テンプレから上記のファイルを選択する</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実際の画面で見せてみる</a:t>
            </a:r>
            <a:r>
              <a:rPr kumimoji="1" lang="en-US" altLang="ja-JP" sz="1200" b="0" kern="1200" dirty="0" smtClean="0">
                <a:solidFill>
                  <a:schemeClr val="tx1"/>
                </a:solidFill>
                <a:effectLst/>
                <a:latin typeface="Arial" charset="0"/>
                <a:ea typeface="ＭＳ Ｐゴシック" pitchFamily="50" charset="-128"/>
                <a:cs typeface="+mn-cs"/>
              </a:rPr>
              <a:t>}</a:t>
            </a:r>
          </a:p>
          <a:p>
            <a:r>
              <a:rPr kumimoji="1" lang="en-US" altLang="ja-JP" sz="1200" b="0" kern="1200" dirty="0" smtClean="0">
                <a:solidFill>
                  <a:schemeClr val="tx1"/>
                </a:solidFill>
                <a:effectLst/>
                <a:latin typeface="Arial" charset="0"/>
                <a:ea typeface="ＭＳ Ｐゴシック" pitchFamily="50" charset="-128"/>
                <a:cs typeface="+mn-cs"/>
              </a:rPr>
              <a:t/>
            </a:r>
            <a:br>
              <a:rPr kumimoji="1" lang="en-US" altLang="ja-JP"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詳細は↓を見てくれ</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https://docs.gitlab.com/ee/user/project/description_templates.html</a:t>
            </a:r>
          </a:p>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40</a:t>
            </a:fld>
            <a:endParaRPr lang="en-US" altLang="ja-JP"/>
          </a:p>
        </p:txBody>
      </p:sp>
    </p:spTree>
    <p:extLst>
      <p:ext uri="{BB962C8B-B14F-4D97-AF65-F5344CB8AC3E}">
        <p14:creationId xmlns:p14="http://schemas.microsoft.com/office/powerpoint/2010/main" val="27164827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補足</a:t>
            </a:r>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チケットから</a:t>
            </a:r>
            <a:r>
              <a:rPr kumimoji="1" lang="en-US" altLang="ja-JP" sz="1200" b="1" kern="1200" dirty="0" smtClean="0">
                <a:solidFill>
                  <a:schemeClr val="tx1"/>
                </a:solidFill>
                <a:effectLst/>
                <a:latin typeface="Arial" charset="0"/>
                <a:ea typeface="ＭＳ Ｐゴシック" pitchFamily="50" charset="-128"/>
                <a:cs typeface="+mn-cs"/>
              </a:rPr>
              <a:t>Topic</a:t>
            </a:r>
            <a:r>
              <a:rPr kumimoji="1" lang="ja-JP" altLang="en-US" sz="1200" b="1" kern="1200" dirty="0" smtClean="0">
                <a:solidFill>
                  <a:schemeClr val="tx1"/>
                </a:solidFill>
                <a:effectLst/>
                <a:latin typeface="Arial" charset="0"/>
                <a:ea typeface="ＭＳ Ｐゴシック" pitchFamily="50" charset="-128"/>
                <a:cs typeface="+mn-cs"/>
              </a:rPr>
              <a:t>ブランチを作る</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endParaRPr kumimoji="1" lang="ja-JP" altLang="en-US" sz="1200" b="0" kern="1200" dirty="0" smtClean="0">
              <a:solidFill>
                <a:schemeClr val="tx1"/>
              </a:solidFill>
              <a:effectLst/>
              <a:latin typeface="Arial" charset="0"/>
              <a:ea typeface="ＭＳ Ｐゴシック" pitchFamily="50" charset="-128"/>
              <a:cs typeface="+mn-cs"/>
            </a:endParaRPr>
          </a:p>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41</a:t>
            </a:fld>
            <a:endParaRPr lang="en-US" altLang="ja-JP"/>
          </a:p>
        </p:txBody>
      </p:sp>
    </p:spTree>
    <p:extLst>
      <p:ext uri="{BB962C8B-B14F-4D97-AF65-F5344CB8AC3E}">
        <p14:creationId xmlns:p14="http://schemas.microsoft.com/office/powerpoint/2010/main" val="41937387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コラム：開発用の</a:t>
            </a:r>
            <a:r>
              <a:rPr kumimoji="1" lang="en-US" altLang="ja-JP" sz="1200" b="1" kern="1200" dirty="0" smtClean="0">
                <a:solidFill>
                  <a:schemeClr val="tx1"/>
                </a:solidFill>
                <a:effectLst/>
                <a:latin typeface="Arial" charset="0"/>
                <a:ea typeface="ＭＳ Ｐゴシック" pitchFamily="50" charset="-128"/>
                <a:cs typeface="+mn-cs"/>
              </a:rPr>
              <a:t>Issue</a:t>
            </a:r>
            <a:r>
              <a:rPr kumimoji="1" lang="ja-JP" altLang="en-US" sz="1200" b="1" kern="1200" dirty="0" smtClean="0">
                <a:solidFill>
                  <a:schemeClr val="tx1"/>
                </a:solidFill>
                <a:effectLst/>
                <a:latin typeface="Arial" charset="0"/>
                <a:ea typeface="ＭＳ Ｐゴシック" pitchFamily="50" charset="-128"/>
                <a:cs typeface="+mn-cs"/>
              </a:rPr>
              <a:t>と、インシデント管理の</a:t>
            </a:r>
            <a:r>
              <a:rPr kumimoji="1" lang="en-US" altLang="ja-JP" sz="1200" b="1" kern="1200" dirty="0" smtClean="0">
                <a:solidFill>
                  <a:schemeClr val="tx1"/>
                </a:solidFill>
                <a:effectLst/>
                <a:latin typeface="Arial" charset="0"/>
                <a:ea typeface="ＭＳ Ｐゴシック" pitchFamily="50" charset="-128"/>
                <a:cs typeface="+mn-cs"/>
              </a:rPr>
              <a:t>Issue</a:t>
            </a:r>
            <a:r>
              <a:rPr kumimoji="1" lang="ja-JP" altLang="en-US" sz="1200" b="1" kern="1200" dirty="0" smtClean="0">
                <a:solidFill>
                  <a:schemeClr val="tx1"/>
                </a:solidFill>
                <a:effectLst/>
                <a:latin typeface="Arial" charset="0"/>
                <a:ea typeface="ＭＳ Ｐゴシック" pitchFamily="50" charset="-128"/>
                <a:cs typeface="+mn-cs"/>
              </a:rPr>
              <a:t>を分ける運用</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開発チームが見る開発案件の</a:t>
            </a:r>
            <a:r>
              <a:rPr kumimoji="1" lang="en-US" altLang="ja-JP" sz="1200" b="0" kern="1200" dirty="0" smtClean="0">
                <a:solidFill>
                  <a:schemeClr val="tx1"/>
                </a:solidFill>
                <a:effectLst/>
                <a:latin typeface="Arial" charset="0"/>
                <a:ea typeface="ＭＳ Ｐゴシック" pitchFamily="50" charset="-128"/>
                <a:cs typeface="+mn-cs"/>
              </a:rPr>
              <a:t>Issue</a:t>
            </a:r>
            <a:r>
              <a:rPr kumimoji="1" lang="ja-JP" altLang="en-US" sz="1200" b="0" kern="1200" dirty="0" smtClean="0">
                <a:solidFill>
                  <a:schemeClr val="tx1"/>
                </a:solidFill>
                <a:effectLst/>
                <a:latin typeface="Arial" charset="0"/>
                <a:ea typeface="ＭＳ Ｐゴシック" pitchFamily="50" charset="-128"/>
                <a:cs typeface="+mn-cs"/>
              </a:rPr>
              <a:t>と、運用チームとか顧客が直接作成するインシデント管理用の</a:t>
            </a:r>
            <a:r>
              <a:rPr kumimoji="1" lang="en-US" altLang="ja-JP" sz="1200" b="0" kern="1200" dirty="0" smtClean="0">
                <a:solidFill>
                  <a:schemeClr val="tx1"/>
                </a:solidFill>
                <a:effectLst/>
                <a:latin typeface="Arial" charset="0"/>
                <a:ea typeface="ＭＳ Ｐゴシック" pitchFamily="50" charset="-128"/>
                <a:cs typeface="+mn-cs"/>
              </a:rPr>
              <a:t>Issue</a:t>
            </a:r>
            <a:r>
              <a:rPr kumimoji="1" lang="ja-JP" altLang="en-US" sz="1200" b="0" kern="1200" dirty="0" smtClean="0">
                <a:solidFill>
                  <a:schemeClr val="tx1"/>
                </a:solidFill>
                <a:effectLst/>
                <a:latin typeface="Arial" charset="0"/>
                <a:ea typeface="ＭＳ Ｐゴシック" pitchFamily="50" charset="-128"/>
                <a:cs typeface="+mn-cs"/>
              </a:rPr>
              <a:t>が</a:t>
            </a:r>
          </a:p>
          <a:p>
            <a:r>
              <a:rPr kumimoji="1" lang="ja-JP" altLang="en-US" sz="1200" b="0" kern="1200" dirty="0" smtClean="0">
                <a:solidFill>
                  <a:schemeClr val="tx1"/>
                </a:solidFill>
                <a:effectLst/>
                <a:latin typeface="Arial" charset="0"/>
                <a:ea typeface="ＭＳ Ｐゴシック" pitchFamily="50" charset="-128"/>
                <a:cs typeface="+mn-cs"/>
              </a:rPr>
              <a:t>ごっちゃになって訳が分からなくなるケースがよくあると思う。</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そんな時は、この二つを、別々に作成するというプラクティスがあります</a:t>
            </a:r>
          </a:p>
          <a:p>
            <a:r>
              <a:rPr kumimoji="1" lang="ja-JP" altLang="en-US" sz="1200" b="0" kern="1200" dirty="0" smtClean="0">
                <a:solidFill>
                  <a:schemeClr val="tx1"/>
                </a:solidFill>
                <a:effectLst/>
                <a:latin typeface="Arial" charset="0"/>
                <a:ea typeface="ＭＳ Ｐゴシック" pitchFamily="50" charset="-128"/>
                <a:cs typeface="+mn-cs"/>
              </a:rPr>
              <a:t>* 開発案件の</a:t>
            </a:r>
            <a:r>
              <a:rPr kumimoji="1" lang="en-US" altLang="ja-JP" sz="1200" b="0" kern="1200" dirty="0" smtClean="0">
                <a:solidFill>
                  <a:schemeClr val="tx1"/>
                </a:solidFill>
                <a:effectLst/>
                <a:latin typeface="Arial" charset="0"/>
                <a:ea typeface="ＭＳ Ｐゴシック" pitchFamily="50" charset="-128"/>
                <a:cs typeface="+mn-cs"/>
              </a:rPr>
              <a:t>Issue</a:t>
            </a:r>
            <a:r>
              <a:rPr kumimoji="1" lang="ja-JP" altLang="en-US" sz="1200" b="0" kern="1200" dirty="0" smtClean="0">
                <a:solidFill>
                  <a:schemeClr val="tx1"/>
                </a:solidFill>
                <a:effectLst/>
                <a:latin typeface="Arial" charset="0"/>
                <a:ea typeface="ＭＳ Ｐゴシック" pitchFamily="50" charset="-128"/>
                <a:cs typeface="+mn-cs"/>
              </a:rPr>
              <a:t>を管理するプロジェクト</a:t>
            </a:r>
          </a:p>
          <a:p>
            <a:r>
              <a:rPr kumimoji="1" lang="ja-JP" altLang="en-US" sz="1200" b="0" kern="1200" dirty="0" smtClean="0">
                <a:solidFill>
                  <a:schemeClr val="tx1"/>
                </a:solidFill>
                <a:effectLst/>
                <a:latin typeface="Arial" charset="0"/>
                <a:ea typeface="ＭＳ Ｐゴシック" pitchFamily="50" charset="-128"/>
                <a:cs typeface="+mn-cs"/>
              </a:rPr>
              <a:t>* インシデントの</a:t>
            </a:r>
            <a:r>
              <a:rPr kumimoji="1" lang="en-US" altLang="ja-JP" sz="1200" b="0" kern="1200" dirty="0" smtClean="0">
                <a:solidFill>
                  <a:schemeClr val="tx1"/>
                </a:solidFill>
                <a:effectLst/>
                <a:latin typeface="Arial" charset="0"/>
                <a:ea typeface="ＭＳ Ｐゴシック" pitchFamily="50" charset="-128"/>
                <a:cs typeface="+mn-cs"/>
              </a:rPr>
              <a:t>Issue</a:t>
            </a:r>
            <a:r>
              <a:rPr kumimoji="1" lang="ja-JP" altLang="en-US" sz="1200" b="0" kern="1200" dirty="0" smtClean="0">
                <a:solidFill>
                  <a:schemeClr val="tx1"/>
                </a:solidFill>
                <a:effectLst/>
                <a:latin typeface="Arial" charset="0"/>
                <a:ea typeface="ＭＳ Ｐゴシック" pitchFamily="50" charset="-128"/>
                <a:cs typeface="+mn-cs"/>
              </a:rPr>
              <a:t>を管理するプロジェクト</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これにより</a:t>
            </a:r>
          </a:p>
          <a:p>
            <a:r>
              <a:rPr kumimoji="1" lang="ja-JP" altLang="en-US" sz="1200" b="0" kern="1200" dirty="0" smtClean="0">
                <a:solidFill>
                  <a:schemeClr val="tx1"/>
                </a:solidFill>
                <a:effectLst/>
                <a:latin typeface="Arial" charset="0"/>
                <a:ea typeface="ＭＳ Ｐゴシック" pitchFamily="50" charset="-128"/>
                <a:cs typeface="+mn-cs"/>
              </a:rPr>
              <a:t>* チケットをメンテする人をちゃんと制御する事で、開発案件の</a:t>
            </a:r>
            <a:r>
              <a:rPr kumimoji="1" lang="en-US" altLang="ja-JP" sz="1200" b="0" kern="1200" dirty="0" smtClean="0">
                <a:solidFill>
                  <a:schemeClr val="tx1"/>
                </a:solidFill>
                <a:effectLst/>
                <a:latin typeface="Arial" charset="0"/>
                <a:ea typeface="ＭＳ Ｐゴシック" pitchFamily="50" charset="-128"/>
                <a:cs typeface="+mn-cs"/>
              </a:rPr>
              <a:t>Issue</a:t>
            </a:r>
            <a:r>
              <a:rPr kumimoji="1" lang="ja-JP" altLang="en-US" sz="1200" b="0" kern="1200" dirty="0" smtClean="0">
                <a:solidFill>
                  <a:schemeClr val="tx1"/>
                </a:solidFill>
                <a:effectLst/>
                <a:latin typeface="Arial" charset="0"/>
                <a:ea typeface="ＭＳ Ｐゴシック" pitchFamily="50" charset="-128"/>
                <a:cs typeface="+mn-cs"/>
              </a:rPr>
              <a:t>をクリーンに保つ</a:t>
            </a:r>
          </a:p>
          <a:p>
            <a:r>
              <a:rPr kumimoji="1" lang="ja-JP" altLang="en-US" sz="1200" b="0" kern="1200" dirty="0" smtClean="0">
                <a:solidFill>
                  <a:schemeClr val="tx1"/>
                </a:solidFill>
                <a:effectLst/>
                <a:latin typeface="Arial" charset="0"/>
                <a:ea typeface="ＭＳ Ｐゴシック" pitchFamily="50" charset="-128"/>
                <a:cs typeface="+mn-cs"/>
              </a:rPr>
              <a:t>事が出来ます</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42</a:t>
            </a:fld>
            <a:endParaRPr lang="en-US" altLang="ja-JP"/>
          </a:p>
        </p:txBody>
      </p:sp>
    </p:spTree>
    <p:extLst>
      <p:ext uri="{BB962C8B-B14F-4D97-AF65-F5344CB8AC3E}">
        <p14:creationId xmlns:p14="http://schemas.microsoft.com/office/powerpoint/2010/main" val="5943625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コラム：開発用の</a:t>
            </a:r>
            <a:r>
              <a:rPr kumimoji="1" lang="en-US" altLang="ja-JP" sz="1200" b="1" kern="1200" dirty="0" smtClean="0">
                <a:solidFill>
                  <a:schemeClr val="tx1"/>
                </a:solidFill>
                <a:effectLst/>
                <a:latin typeface="Arial" charset="0"/>
                <a:ea typeface="ＭＳ Ｐゴシック" pitchFamily="50" charset="-128"/>
                <a:cs typeface="+mn-cs"/>
              </a:rPr>
              <a:t>Issue</a:t>
            </a:r>
            <a:r>
              <a:rPr kumimoji="1" lang="ja-JP" altLang="en-US" sz="1200" b="1" kern="1200" dirty="0" smtClean="0">
                <a:solidFill>
                  <a:schemeClr val="tx1"/>
                </a:solidFill>
                <a:effectLst/>
                <a:latin typeface="Arial" charset="0"/>
                <a:ea typeface="ＭＳ Ｐゴシック" pitchFamily="50" charset="-128"/>
                <a:cs typeface="+mn-cs"/>
              </a:rPr>
              <a:t>と、インシデント管理の</a:t>
            </a:r>
            <a:r>
              <a:rPr kumimoji="1" lang="en-US" altLang="ja-JP" sz="1200" b="1" kern="1200" dirty="0" smtClean="0">
                <a:solidFill>
                  <a:schemeClr val="tx1"/>
                </a:solidFill>
                <a:effectLst/>
                <a:latin typeface="Arial" charset="0"/>
                <a:ea typeface="ＭＳ Ｐゴシック" pitchFamily="50" charset="-128"/>
                <a:cs typeface="+mn-cs"/>
              </a:rPr>
              <a:t>Issue</a:t>
            </a:r>
            <a:r>
              <a:rPr kumimoji="1" lang="ja-JP" altLang="en-US" sz="1200" b="1" kern="1200" dirty="0" smtClean="0">
                <a:solidFill>
                  <a:schemeClr val="tx1"/>
                </a:solidFill>
                <a:effectLst/>
                <a:latin typeface="Arial" charset="0"/>
                <a:ea typeface="ＭＳ Ｐゴシック" pitchFamily="50" charset="-128"/>
                <a:cs typeface="+mn-cs"/>
              </a:rPr>
              <a:t>を分ける運用</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開発チームが見る開発案件の</a:t>
            </a:r>
            <a:r>
              <a:rPr kumimoji="1" lang="en-US" altLang="ja-JP" sz="1200" b="0" kern="1200" dirty="0" smtClean="0">
                <a:solidFill>
                  <a:schemeClr val="tx1"/>
                </a:solidFill>
                <a:effectLst/>
                <a:latin typeface="Arial" charset="0"/>
                <a:ea typeface="ＭＳ Ｐゴシック" pitchFamily="50" charset="-128"/>
                <a:cs typeface="+mn-cs"/>
              </a:rPr>
              <a:t>Issue</a:t>
            </a:r>
            <a:r>
              <a:rPr kumimoji="1" lang="ja-JP" altLang="en-US" sz="1200" b="0" kern="1200" dirty="0" smtClean="0">
                <a:solidFill>
                  <a:schemeClr val="tx1"/>
                </a:solidFill>
                <a:effectLst/>
                <a:latin typeface="Arial" charset="0"/>
                <a:ea typeface="ＭＳ Ｐゴシック" pitchFamily="50" charset="-128"/>
                <a:cs typeface="+mn-cs"/>
              </a:rPr>
              <a:t>と、運用チームとか顧客が直接作成するインシデント管理用の</a:t>
            </a:r>
            <a:r>
              <a:rPr kumimoji="1" lang="en-US" altLang="ja-JP" sz="1200" b="0" kern="1200" dirty="0" smtClean="0">
                <a:solidFill>
                  <a:schemeClr val="tx1"/>
                </a:solidFill>
                <a:effectLst/>
                <a:latin typeface="Arial" charset="0"/>
                <a:ea typeface="ＭＳ Ｐゴシック" pitchFamily="50" charset="-128"/>
                <a:cs typeface="+mn-cs"/>
              </a:rPr>
              <a:t>Issue</a:t>
            </a:r>
            <a:r>
              <a:rPr kumimoji="1" lang="ja-JP" altLang="en-US" sz="1200" b="0" kern="1200" dirty="0" smtClean="0">
                <a:solidFill>
                  <a:schemeClr val="tx1"/>
                </a:solidFill>
                <a:effectLst/>
                <a:latin typeface="Arial" charset="0"/>
                <a:ea typeface="ＭＳ Ｐゴシック" pitchFamily="50" charset="-128"/>
                <a:cs typeface="+mn-cs"/>
              </a:rPr>
              <a:t>が</a:t>
            </a:r>
          </a:p>
          <a:p>
            <a:r>
              <a:rPr kumimoji="1" lang="ja-JP" altLang="en-US" sz="1200" b="0" kern="1200" dirty="0" smtClean="0">
                <a:solidFill>
                  <a:schemeClr val="tx1"/>
                </a:solidFill>
                <a:effectLst/>
                <a:latin typeface="Arial" charset="0"/>
                <a:ea typeface="ＭＳ Ｐゴシック" pitchFamily="50" charset="-128"/>
                <a:cs typeface="+mn-cs"/>
              </a:rPr>
              <a:t>ごっちゃになって訳が分からなくなるケースがよくあると思う。</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そんな時は、この二つを、別々に作成するというプラクティスがあります</a:t>
            </a:r>
          </a:p>
          <a:p>
            <a:r>
              <a:rPr kumimoji="1" lang="ja-JP" altLang="en-US" sz="1200" b="0" kern="1200" dirty="0" smtClean="0">
                <a:solidFill>
                  <a:schemeClr val="tx1"/>
                </a:solidFill>
                <a:effectLst/>
                <a:latin typeface="Arial" charset="0"/>
                <a:ea typeface="ＭＳ Ｐゴシック" pitchFamily="50" charset="-128"/>
                <a:cs typeface="+mn-cs"/>
              </a:rPr>
              <a:t>* 開発案件の</a:t>
            </a:r>
            <a:r>
              <a:rPr kumimoji="1" lang="en-US" altLang="ja-JP" sz="1200" b="0" kern="1200" dirty="0" smtClean="0">
                <a:solidFill>
                  <a:schemeClr val="tx1"/>
                </a:solidFill>
                <a:effectLst/>
                <a:latin typeface="Arial" charset="0"/>
                <a:ea typeface="ＭＳ Ｐゴシック" pitchFamily="50" charset="-128"/>
                <a:cs typeface="+mn-cs"/>
              </a:rPr>
              <a:t>Issue</a:t>
            </a:r>
            <a:r>
              <a:rPr kumimoji="1" lang="ja-JP" altLang="en-US" sz="1200" b="0" kern="1200" dirty="0" smtClean="0">
                <a:solidFill>
                  <a:schemeClr val="tx1"/>
                </a:solidFill>
                <a:effectLst/>
                <a:latin typeface="Arial" charset="0"/>
                <a:ea typeface="ＭＳ Ｐゴシック" pitchFamily="50" charset="-128"/>
                <a:cs typeface="+mn-cs"/>
              </a:rPr>
              <a:t>を管理するプロジェクト</a:t>
            </a:r>
          </a:p>
          <a:p>
            <a:r>
              <a:rPr kumimoji="1" lang="ja-JP" altLang="en-US" sz="1200" b="0" kern="1200" dirty="0" smtClean="0">
                <a:solidFill>
                  <a:schemeClr val="tx1"/>
                </a:solidFill>
                <a:effectLst/>
                <a:latin typeface="Arial" charset="0"/>
                <a:ea typeface="ＭＳ Ｐゴシック" pitchFamily="50" charset="-128"/>
                <a:cs typeface="+mn-cs"/>
              </a:rPr>
              <a:t>* インシデントの</a:t>
            </a:r>
            <a:r>
              <a:rPr kumimoji="1" lang="en-US" altLang="ja-JP" sz="1200" b="0" kern="1200" dirty="0" smtClean="0">
                <a:solidFill>
                  <a:schemeClr val="tx1"/>
                </a:solidFill>
                <a:effectLst/>
                <a:latin typeface="Arial" charset="0"/>
                <a:ea typeface="ＭＳ Ｐゴシック" pitchFamily="50" charset="-128"/>
                <a:cs typeface="+mn-cs"/>
              </a:rPr>
              <a:t>Issue</a:t>
            </a:r>
            <a:r>
              <a:rPr kumimoji="1" lang="ja-JP" altLang="en-US" sz="1200" b="0" kern="1200" dirty="0" smtClean="0">
                <a:solidFill>
                  <a:schemeClr val="tx1"/>
                </a:solidFill>
                <a:effectLst/>
                <a:latin typeface="Arial" charset="0"/>
                <a:ea typeface="ＭＳ Ｐゴシック" pitchFamily="50" charset="-128"/>
                <a:cs typeface="+mn-cs"/>
              </a:rPr>
              <a:t>を管理するプロジェクト</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これにより</a:t>
            </a:r>
          </a:p>
          <a:p>
            <a:r>
              <a:rPr kumimoji="1" lang="ja-JP" altLang="en-US" sz="1200" b="0" kern="1200" dirty="0" smtClean="0">
                <a:solidFill>
                  <a:schemeClr val="tx1"/>
                </a:solidFill>
                <a:effectLst/>
                <a:latin typeface="Arial" charset="0"/>
                <a:ea typeface="ＭＳ Ｐゴシック" pitchFamily="50" charset="-128"/>
                <a:cs typeface="+mn-cs"/>
              </a:rPr>
              <a:t>* チケットをメンテする人をちゃんと制御する事で、開発案件の</a:t>
            </a:r>
            <a:r>
              <a:rPr kumimoji="1" lang="en-US" altLang="ja-JP" sz="1200" b="0" kern="1200" dirty="0" smtClean="0">
                <a:solidFill>
                  <a:schemeClr val="tx1"/>
                </a:solidFill>
                <a:effectLst/>
                <a:latin typeface="Arial" charset="0"/>
                <a:ea typeface="ＭＳ Ｐゴシック" pitchFamily="50" charset="-128"/>
                <a:cs typeface="+mn-cs"/>
              </a:rPr>
              <a:t>Issue</a:t>
            </a:r>
            <a:r>
              <a:rPr kumimoji="1" lang="ja-JP" altLang="en-US" sz="1200" b="0" kern="1200" dirty="0" smtClean="0">
                <a:solidFill>
                  <a:schemeClr val="tx1"/>
                </a:solidFill>
                <a:effectLst/>
                <a:latin typeface="Arial" charset="0"/>
                <a:ea typeface="ＭＳ Ｐゴシック" pitchFamily="50" charset="-128"/>
                <a:cs typeface="+mn-cs"/>
              </a:rPr>
              <a:t>をクリーンに保つ</a:t>
            </a:r>
          </a:p>
          <a:p>
            <a:r>
              <a:rPr kumimoji="1" lang="ja-JP" altLang="en-US" sz="1200" b="0" kern="1200" dirty="0" smtClean="0">
                <a:solidFill>
                  <a:schemeClr val="tx1"/>
                </a:solidFill>
                <a:effectLst/>
                <a:latin typeface="Arial" charset="0"/>
                <a:ea typeface="ＭＳ Ｐゴシック" pitchFamily="50" charset="-128"/>
                <a:cs typeface="+mn-cs"/>
              </a:rPr>
              <a:t>事が出来ます</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43</a:t>
            </a:fld>
            <a:endParaRPr lang="en-US" altLang="ja-JP"/>
          </a:p>
        </p:txBody>
      </p:sp>
    </p:spTree>
    <p:extLst>
      <p:ext uri="{BB962C8B-B14F-4D97-AF65-F5344CB8AC3E}">
        <p14:creationId xmlns:p14="http://schemas.microsoft.com/office/powerpoint/2010/main" val="30079714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こう</a:t>
            </a:r>
            <a:r>
              <a:rPr kumimoji="1" lang="ja-JP" altLang="en-US" sz="1200" b="1" kern="1200" dirty="0" err="1" smtClean="0">
                <a:solidFill>
                  <a:schemeClr val="tx1"/>
                </a:solidFill>
                <a:effectLst/>
                <a:latin typeface="Arial" charset="0"/>
                <a:ea typeface="ＭＳ Ｐゴシック" pitchFamily="50" charset="-128"/>
                <a:cs typeface="+mn-cs"/>
              </a:rPr>
              <a:t>いうの</a:t>
            </a:r>
            <a:r>
              <a:rPr kumimoji="1" lang="ja-JP" altLang="en-US" sz="1200" b="1" kern="1200" dirty="0" smtClean="0">
                <a:solidFill>
                  <a:schemeClr val="tx1"/>
                </a:solidFill>
                <a:effectLst/>
                <a:latin typeface="Arial" charset="0"/>
                <a:ea typeface="ＭＳ Ｐゴシック" pitchFamily="50" charset="-128"/>
                <a:cs typeface="+mn-cs"/>
              </a:rPr>
              <a:t>困ってない？</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みたいな図</a:t>
            </a:r>
            <a:r>
              <a:rPr kumimoji="1" lang="en-US" altLang="ja-JP" sz="1200" b="0" kern="1200" dirty="0" smtClean="0">
                <a:solidFill>
                  <a:schemeClr val="tx1"/>
                </a:solidFill>
                <a:effectLst/>
                <a:latin typeface="Arial" charset="0"/>
                <a:ea typeface="ＭＳ Ｐゴシック" pitchFamily="50" charset="-128"/>
                <a:cs typeface="+mn-cs"/>
              </a:rPr>
              <a:t>}</a:t>
            </a:r>
          </a:p>
          <a:p>
            <a:r>
              <a:rPr kumimoji="1" lang="en-US" altLang="ja-JP" sz="1200" b="0" kern="1200" dirty="0" smtClean="0">
                <a:solidFill>
                  <a:schemeClr val="tx1"/>
                </a:solidFill>
                <a:effectLst/>
                <a:latin typeface="Arial" charset="0"/>
                <a:ea typeface="ＭＳ Ｐゴシック" pitchFamily="50" charset="-128"/>
                <a:cs typeface="+mn-cs"/>
              </a:rPr>
              <a:t/>
            </a:r>
            <a:br>
              <a:rPr kumimoji="1" lang="en-US" altLang="ja-JP"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 レビュー依頼がめ</a:t>
            </a:r>
            <a:r>
              <a:rPr kumimoji="1" lang="ja-JP" altLang="en-US" sz="1200" b="0" kern="1200" dirty="0" err="1" smtClean="0">
                <a:solidFill>
                  <a:schemeClr val="tx1"/>
                </a:solidFill>
                <a:effectLst/>
                <a:latin typeface="Arial" charset="0"/>
                <a:ea typeface="ＭＳ Ｐゴシック" pitchFamily="50" charset="-128"/>
                <a:cs typeface="+mn-cs"/>
              </a:rPr>
              <a:t>ん</a:t>
            </a:r>
            <a:r>
              <a:rPr kumimoji="1" lang="ja-JP" altLang="en-US" sz="1200" b="0" kern="1200" dirty="0" smtClean="0">
                <a:solidFill>
                  <a:schemeClr val="tx1"/>
                </a:solidFill>
                <a:effectLst/>
                <a:latin typeface="Arial" charset="0"/>
                <a:ea typeface="ＭＳ Ｐゴシック" pitchFamily="50" charset="-128"/>
                <a:cs typeface="+mn-cs"/>
              </a:rPr>
              <a:t>どくせぇ！！</a:t>
            </a:r>
            <a:r>
              <a:rPr kumimoji="1" lang="en-US" altLang="ja-JP" sz="1200" b="0" kern="1200" dirty="0" smtClean="0">
                <a:solidFill>
                  <a:schemeClr val="tx1"/>
                </a:solidFill>
                <a:effectLst/>
                <a:latin typeface="Arial" charset="0"/>
                <a:ea typeface="ＭＳ Ｐゴシック" pitchFamily="50" charset="-128"/>
                <a:cs typeface="+mn-cs"/>
              </a:rPr>
              <a:t>(before/after</a:t>
            </a:r>
            <a:r>
              <a:rPr kumimoji="1" lang="ja-JP" altLang="en-US" sz="1200" b="0" kern="1200" dirty="0" smtClean="0">
                <a:solidFill>
                  <a:schemeClr val="tx1"/>
                </a:solidFill>
                <a:effectLst/>
                <a:latin typeface="Arial" charset="0"/>
                <a:ea typeface="ＭＳ Ｐゴシック" pitchFamily="50" charset="-128"/>
                <a:cs typeface="+mn-cs"/>
              </a:rPr>
              <a:t>のコードをチェックアウトして</a:t>
            </a:r>
            <a:r>
              <a:rPr kumimoji="1" lang="en-US" altLang="ja-JP" sz="1200" b="0" kern="1200" dirty="0" smtClean="0">
                <a:solidFill>
                  <a:schemeClr val="tx1"/>
                </a:solidFill>
                <a:effectLst/>
                <a:latin typeface="Arial" charset="0"/>
                <a:ea typeface="ＭＳ Ｐゴシック" pitchFamily="50" charset="-128"/>
                <a:cs typeface="+mn-cs"/>
              </a:rPr>
              <a:t>zip</a:t>
            </a:r>
            <a:r>
              <a:rPr kumimoji="1" lang="ja-JP" altLang="en-US" sz="1200" b="0" kern="1200" dirty="0" smtClean="0">
                <a:solidFill>
                  <a:schemeClr val="tx1"/>
                </a:solidFill>
                <a:effectLst/>
                <a:latin typeface="Arial" charset="0"/>
                <a:ea typeface="ＭＳ Ｐゴシック" pitchFamily="50" charset="-128"/>
                <a:cs typeface="+mn-cs"/>
              </a:rPr>
              <a:t>圧縮して云々</a:t>
            </a:r>
            <a:r>
              <a:rPr kumimoji="1" lang="en-US" altLang="ja-JP" sz="1200" b="0" kern="1200" dirty="0" smtClean="0">
                <a:solidFill>
                  <a:schemeClr val="tx1"/>
                </a:solidFill>
                <a:effectLst/>
                <a:latin typeface="Arial" charset="0"/>
                <a:ea typeface="ＭＳ Ｐゴシック" pitchFamily="50" charset="-128"/>
                <a:cs typeface="+mn-cs"/>
              </a:rPr>
              <a:t>)</a:t>
            </a:r>
          </a:p>
          <a:p>
            <a:r>
              <a:rPr kumimoji="1" lang="ja-JP" altLang="en-US" sz="1200" b="0" kern="1200" dirty="0" smtClean="0">
                <a:solidFill>
                  <a:schemeClr val="tx1"/>
                </a:solidFill>
                <a:effectLst/>
                <a:latin typeface="Arial" charset="0"/>
                <a:ea typeface="ＭＳ Ｐゴシック" pitchFamily="50" charset="-128"/>
                <a:cs typeface="+mn-cs"/>
              </a:rPr>
              <a:t>* 色んな人が色んな手順でレビュー指摘してくるのが</a:t>
            </a:r>
            <a:r>
              <a:rPr kumimoji="1" lang="ja-JP" altLang="en-US" sz="1200" b="0" kern="1200" dirty="0" err="1" smtClean="0">
                <a:solidFill>
                  <a:schemeClr val="tx1"/>
                </a:solidFill>
                <a:effectLst/>
                <a:latin typeface="Arial" charset="0"/>
                <a:ea typeface="ＭＳ Ｐゴシック" pitchFamily="50" charset="-128"/>
                <a:cs typeface="+mn-cs"/>
              </a:rPr>
              <a:t>めん</a:t>
            </a:r>
            <a:r>
              <a:rPr kumimoji="1" lang="ja-JP" altLang="en-US" sz="1200" b="0" kern="1200" dirty="0" smtClean="0">
                <a:solidFill>
                  <a:schemeClr val="tx1"/>
                </a:solidFill>
                <a:effectLst/>
                <a:latin typeface="Arial" charset="0"/>
                <a:ea typeface="ＭＳ Ｐゴシック" pitchFamily="50" charset="-128"/>
                <a:cs typeface="+mn-cs"/>
              </a:rPr>
              <a:t>どくせえ！！（口頭で、メールで、プリントアウトして）</a:t>
            </a:r>
          </a:p>
          <a:p>
            <a:r>
              <a:rPr kumimoji="1" lang="ja-JP" altLang="en-US" sz="1200" b="0" kern="1200" dirty="0" smtClean="0">
                <a:solidFill>
                  <a:schemeClr val="tx1"/>
                </a:solidFill>
                <a:effectLst/>
                <a:latin typeface="Arial" charset="0"/>
                <a:ea typeface="ＭＳ Ｐゴシック" pitchFamily="50" charset="-128"/>
                <a:cs typeface="+mn-cs"/>
              </a:rPr>
              <a:t>* 色んな人がそれぞれの立場から矛盾した指摘をしてくるのが</a:t>
            </a:r>
            <a:r>
              <a:rPr kumimoji="1" lang="ja-JP" altLang="en-US" sz="1200" b="0" kern="1200" dirty="0" err="1" smtClean="0">
                <a:solidFill>
                  <a:schemeClr val="tx1"/>
                </a:solidFill>
                <a:effectLst/>
                <a:latin typeface="Arial" charset="0"/>
                <a:ea typeface="ＭＳ Ｐゴシック" pitchFamily="50" charset="-128"/>
                <a:cs typeface="+mn-cs"/>
              </a:rPr>
              <a:t>めん</a:t>
            </a:r>
            <a:r>
              <a:rPr kumimoji="1" lang="ja-JP" altLang="en-US" sz="1200" b="0" kern="1200" dirty="0" smtClean="0">
                <a:solidFill>
                  <a:schemeClr val="tx1"/>
                </a:solidFill>
                <a:effectLst/>
                <a:latin typeface="Arial" charset="0"/>
                <a:ea typeface="ＭＳ Ｐゴシック" pitchFamily="50" charset="-128"/>
                <a:cs typeface="+mn-cs"/>
              </a:rPr>
              <a:t>どくせえ！！</a:t>
            </a:r>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45</a:t>
            </a:fld>
            <a:endParaRPr lang="en-US" altLang="ja-JP"/>
          </a:p>
        </p:txBody>
      </p:sp>
    </p:spTree>
    <p:extLst>
      <p:ext uri="{BB962C8B-B14F-4D97-AF65-F5344CB8AC3E}">
        <p14:creationId xmlns:p14="http://schemas.microsoft.com/office/powerpoint/2010/main" val="40107568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みたいな図</a:t>
            </a:r>
            <a:r>
              <a:rPr kumimoji="1" lang="en-US" altLang="ja-JP" sz="1200" b="0" kern="1200" dirty="0" smtClean="0">
                <a:solidFill>
                  <a:schemeClr val="tx1"/>
                </a:solidFill>
                <a:effectLst/>
                <a:latin typeface="Arial" charset="0"/>
                <a:ea typeface="ＭＳ Ｐゴシック" pitchFamily="50" charset="-128"/>
                <a:cs typeface="+mn-cs"/>
              </a:rPr>
              <a:t>}</a:t>
            </a:r>
          </a:p>
          <a:p>
            <a:r>
              <a:rPr kumimoji="1" lang="ja-JP" altLang="en-US" sz="1200" b="0" kern="1200" dirty="0" smtClean="0">
                <a:solidFill>
                  <a:schemeClr val="tx1"/>
                </a:solidFill>
                <a:effectLst/>
                <a:latin typeface="Arial" charset="0"/>
                <a:ea typeface="ＭＳ Ｐゴシック" pitchFamily="50" charset="-128"/>
                <a:cs typeface="+mn-cs"/>
              </a:rPr>
              <a:t>* レビュワーはマージリクエストだけ出せばよい</a:t>
            </a:r>
          </a:p>
          <a:p>
            <a:r>
              <a:rPr kumimoji="1" lang="ja-JP" altLang="en-US" sz="1200" b="0" kern="1200" dirty="0" smtClean="0">
                <a:solidFill>
                  <a:schemeClr val="tx1"/>
                </a:solidFill>
                <a:effectLst/>
                <a:latin typeface="Arial" charset="0"/>
                <a:ea typeface="ＭＳ Ｐゴシック" pitchFamily="50" charset="-128"/>
                <a:cs typeface="+mn-cs"/>
              </a:rPr>
              <a:t>* ソースコードに直接色々書き込んでいる</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GitLab</a:t>
            </a:r>
            <a:r>
              <a:rPr kumimoji="1" lang="ja-JP" altLang="en-US" sz="1200" b="0" kern="1200" dirty="0" smtClean="0">
                <a:solidFill>
                  <a:schemeClr val="tx1"/>
                </a:solidFill>
                <a:effectLst/>
                <a:latin typeface="Arial" charset="0"/>
                <a:ea typeface="ＭＳ Ｐゴシック" pitchFamily="50" charset="-128"/>
                <a:cs typeface="+mn-cs"/>
              </a:rPr>
              <a:t>を中心に、レビュワーもレビュイーも隣のメンバーも、みんなが同じものを見ている</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ﾜｵ！！こいつぁ</a:t>
            </a:r>
            <a:r>
              <a:rPr kumimoji="1" lang="en-US" altLang="ja-JP" sz="1200" b="0" kern="1200" dirty="0" smtClean="0">
                <a:solidFill>
                  <a:schemeClr val="tx1"/>
                </a:solidFill>
                <a:effectLst/>
                <a:latin typeface="Arial" charset="0"/>
                <a:ea typeface="ＭＳ Ｐゴシック" pitchFamily="50" charset="-128"/>
                <a:cs typeface="+mn-cs"/>
              </a:rPr>
              <a:t>COOL</a:t>
            </a:r>
            <a:r>
              <a:rPr kumimoji="1" lang="ja-JP" altLang="en-US" sz="1200" b="0" kern="1200" dirty="0" smtClean="0">
                <a:solidFill>
                  <a:schemeClr val="tx1"/>
                </a:solidFill>
                <a:effectLst/>
                <a:latin typeface="Arial" charset="0"/>
                <a:ea typeface="ＭＳ Ｐゴシック" pitchFamily="50" charset="-128"/>
                <a:cs typeface="+mn-cs"/>
              </a:rPr>
              <a:t>だ！！</a:t>
            </a:r>
          </a:p>
          <a:p>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実際の画面を見せながらデモする</a:t>
            </a:r>
            <a:r>
              <a:rPr kumimoji="1" lang="en-US" altLang="ja-JP" sz="1200" b="0" kern="1200" dirty="0" smtClean="0">
                <a:solidFill>
                  <a:schemeClr val="tx1"/>
                </a:solidFill>
                <a:effectLst/>
                <a:latin typeface="Arial" charset="0"/>
                <a:ea typeface="ＭＳ Ｐゴシック" pitchFamily="50" charset="-128"/>
                <a:cs typeface="+mn-cs"/>
              </a:rPr>
              <a:t>}</a:t>
            </a:r>
            <a:endParaRPr kumimoji="1" lang="en-US" altLang="ja-JP"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46</a:t>
            </a:fld>
            <a:endParaRPr lang="en-US" altLang="ja-JP"/>
          </a:p>
        </p:txBody>
      </p:sp>
    </p:spTree>
    <p:extLst>
      <p:ext uri="{BB962C8B-B14F-4D97-AF65-F5344CB8AC3E}">
        <p14:creationId xmlns:p14="http://schemas.microsoft.com/office/powerpoint/2010/main" val="40160110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こう</a:t>
            </a:r>
            <a:r>
              <a:rPr kumimoji="1" lang="ja-JP" altLang="en-US" sz="1200" b="1" kern="1200" dirty="0" err="1" smtClean="0">
                <a:solidFill>
                  <a:schemeClr val="tx1"/>
                </a:solidFill>
                <a:effectLst/>
                <a:latin typeface="Arial" charset="0"/>
                <a:ea typeface="ＭＳ Ｐゴシック" pitchFamily="50" charset="-128"/>
                <a:cs typeface="+mn-cs"/>
              </a:rPr>
              <a:t>いうの</a:t>
            </a:r>
            <a:r>
              <a:rPr kumimoji="1" lang="ja-JP" altLang="en-US" sz="1200" b="1" kern="1200" dirty="0" smtClean="0">
                <a:solidFill>
                  <a:schemeClr val="tx1"/>
                </a:solidFill>
                <a:effectLst/>
                <a:latin typeface="Arial" charset="0"/>
                <a:ea typeface="ＭＳ Ｐゴシック" pitchFamily="50" charset="-128"/>
                <a:cs typeface="+mn-cs"/>
              </a:rPr>
              <a:t>困ってない？</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みたいな図</a:t>
            </a:r>
            <a:r>
              <a:rPr kumimoji="1" lang="en-US" altLang="ja-JP" sz="1200" b="0" kern="1200" dirty="0" smtClean="0">
                <a:solidFill>
                  <a:schemeClr val="tx1"/>
                </a:solidFill>
                <a:effectLst/>
                <a:latin typeface="Arial" charset="0"/>
                <a:ea typeface="ＭＳ Ｐゴシック" pitchFamily="50" charset="-128"/>
                <a:cs typeface="+mn-cs"/>
              </a:rPr>
              <a:t>}</a:t>
            </a:r>
          </a:p>
          <a:p>
            <a:r>
              <a:rPr kumimoji="1" lang="en-US" altLang="ja-JP" sz="1200" b="0" kern="1200" dirty="0" smtClean="0">
                <a:solidFill>
                  <a:schemeClr val="tx1"/>
                </a:solidFill>
                <a:effectLst/>
                <a:latin typeface="Arial" charset="0"/>
                <a:ea typeface="ＭＳ Ｐゴシック" pitchFamily="50" charset="-128"/>
                <a:cs typeface="+mn-cs"/>
              </a:rPr>
              <a:t/>
            </a:r>
            <a:br>
              <a:rPr kumimoji="1" lang="en-US" altLang="ja-JP"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 開発者が野放図にマージしててわけわかんない状態になっているパターン</a:t>
            </a:r>
          </a:p>
          <a:p>
            <a:r>
              <a:rPr kumimoji="1" lang="ja-JP" altLang="en-US" sz="1200" b="0" kern="1200" dirty="0" smtClean="0">
                <a:solidFill>
                  <a:schemeClr val="tx1"/>
                </a:solidFill>
                <a:effectLst/>
                <a:latin typeface="Arial" charset="0"/>
                <a:ea typeface="ＭＳ Ｐゴシック" pitchFamily="50" charset="-128"/>
                <a:cs typeface="+mn-cs"/>
              </a:rPr>
              <a:t>* リードアーキテクトが手動で全部のブランチを確認して手元マージしてる辛いパターン</a:t>
            </a:r>
          </a:p>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48</a:t>
            </a:fld>
            <a:endParaRPr lang="en-US" altLang="ja-JP"/>
          </a:p>
        </p:txBody>
      </p:sp>
    </p:spTree>
    <p:extLst>
      <p:ext uri="{BB962C8B-B14F-4D97-AF65-F5344CB8AC3E}">
        <p14:creationId xmlns:p14="http://schemas.microsoft.com/office/powerpoint/2010/main" val="29957459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そういうのを解決するのがマージリクエスト！</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みたいな図</a:t>
            </a:r>
            <a:r>
              <a:rPr kumimoji="1" lang="en-US" altLang="ja-JP" sz="1200" b="0" kern="1200" dirty="0" smtClean="0">
                <a:solidFill>
                  <a:schemeClr val="tx1"/>
                </a:solidFill>
                <a:effectLst/>
                <a:latin typeface="Arial" charset="0"/>
                <a:ea typeface="ＭＳ Ｐゴシック" pitchFamily="50" charset="-128"/>
                <a:cs typeface="+mn-cs"/>
              </a:rPr>
              <a:t>}</a:t>
            </a:r>
          </a:p>
          <a:p>
            <a:r>
              <a:rPr kumimoji="1" lang="en-US" altLang="ja-JP" sz="1200" b="0" kern="1200" dirty="0" smtClean="0">
                <a:solidFill>
                  <a:schemeClr val="tx1"/>
                </a:solidFill>
                <a:effectLst/>
                <a:latin typeface="Arial" charset="0"/>
                <a:ea typeface="ＭＳ Ｐゴシック" pitchFamily="50" charset="-128"/>
                <a:cs typeface="+mn-cs"/>
              </a:rPr>
              <a:t/>
            </a:r>
            <a:br>
              <a:rPr kumimoji="1" lang="en-US" altLang="ja-JP"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 ブランチ</a:t>
            </a:r>
            <a:r>
              <a:rPr kumimoji="1" lang="en-US" altLang="ja-JP" sz="1200" b="0" kern="1200" dirty="0" smtClean="0">
                <a:solidFill>
                  <a:schemeClr val="tx1"/>
                </a:solidFill>
                <a:effectLst/>
                <a:latin typeface="Arial" charset="0"/>
                <a:ea typeface="ＭＳ Ｐゴシック" pitchFamily="50" charset="-128"/>
                <a:cs typeface="+mn-cs"/>
              </a:rPr>
              <a:t>A</a:t>
            </a:r>
            <a:r>
              <a:rPr kumimoji="1" lang="ja-JP" altLang="en-US" sz="1200" b="0" kern="1200" dirty="0" err="1" smtClean="0">
                <a:solidFill>
                  <a:schemeClr val="tx1"/>
                </a:solidFill>
                <a:effectLst/>
                <a:latin typeface="Arial" charset="0"/>
                <a:ea typeface="ＭＳ Ｐゴシック" pitchFamily="50" charset="-128"/>
                <a:cs typeface="+mn-cs"/>
              </a:rPr>
              <a:t>、</a:t>
            </a:r>
            <a:r>
              <a:rPr kumimoji="1" lang="en-US" altLang="ja-JP" sz="1200" b="0" kern="1200" dirty="0" smtClean="0">
                <a:solidFill>
                  <a:schemeClr val="tx1"/>
                </a:solidFill>
                <a:effectLst/>
                <a:latin typeface="Arial" charset="0"/>
                <a:ea typeface="ＭＳ Ｐゴシック" pitchFamily="50" charset="-128"/>
                <a:cs typeface="+mn-cs"/>
              </a:rPr>
              <a:t>B</a:t>
            </a:r>
            <a:r>
              <a:rPr kumimoji="1" lang="ja-JP" altLang="en-US" sz="1200" b="0" kern="1200" dirty="0" err="1" smtClean="0">
                <a:solidFill>
                  <a:schemeClr val="tx1"/>
                </a:solidFill>
                <a:effectLst/>
                <a:latin typeface="Arial" charset="0"/>
                <a:ea typeface="ＭＳ Ｐゴシック" pitchFamily="50" charset="-128"/>
                <a:cs typeface="+mn-cs"/>
              </a:rPr>
              <a:t>、</a:t>
            </a:r>
            <a:r>
              <a:rPr kumimoji="1" lang="en-US" altLang="ja-JP" sz="1200" b="0" kern="1200" dirty="0" smtClean="0">
                <a:solidFill>
                  <a:schemeClr val="tx1"/>
                </a:solidFill>
                <a:effectLst/>
                <a:latin typeface="Arial" charset="0"/>
                <a:ea typeface="ＭＳ Ｐゴシック" pitchFamily="50" charset="-128"/>
                <a:cs typeface="+mn-cs"/>
              </a:rPr>
              <a:t>C</a:t>
            </a:r>
            <a:r>
              <a:rPr kumimoji="1" lang="ja-JP" altLang="en-US" sz="1200" b="0" kern="1200" dirty="0" smtClean="0">
                <a:solidFill>
                  <a:schemeClr val="tx1"/>
                </a:solidFill>
                <a:effectLst/>
                <a:latin typeface="Arial" charset="0"/>
                <a:ea typeface="ＭＳ Ｐゴシック" pitchFamily="50" charset="-128"/>
                <a:cs typeface="+mn-cs"/>
              </a:rPr>
              <a:t>を、マスターブランチにマージするリクエストがそれぞれある</a:t>
            </a:r>
          </a:p>
          <a:p>
            <a:r>
              <a:rPr kumimoji="1" lang="ja-JP" altLang="en-US" sz="1200" b="0" kern="1200" dirty="0" smtClean="0">
                <a:solidFill>
                  <a:schemeClr val="tx1"/>
                </a:solidFill>
                <a:effectLst/>
                <a:latin typeface="Arial" charset="0"/>
                <a:ea typeface="ＭＳ Ｐゴシック" pitchFamily="50" charset="-128"/>
                <a:cs typeface="+mn-cs"/>
              </a:rPr>
              <a:t>* 権限のある人がリクエストを見て承認すると自動的にマージされる</a:t>
            </a:r>
          </a:p>
          <a:p>
            <a:r>
              <a:rPr kumimoji="1" lang="ja-JP" altLang="en-US" sz="1200" b="0" kern="1200" dirty="0" smtClean="0">
                <a:solidFill>
                  <a:schemeClr val="tx1"/>
                </a:solidFill>
                <a:effectLst/>
                <a:latin typeface="Arial" charset="0"/>
                <a:ea typeface="ＭＳ Ｐゴシック" pitchFamily="50" charset="-128"/>
                <a:cs typeface="+mn-cs"/>
              </a:rPr>
              <a:t>* 当然</a:t>
            </a:r>
            <a:r>
              <a:rPr kumimoji="1" lang="en-US" altLang="ja-JP" sz="1200" b="0" kern="1200" dirty="0" err="1" smtClean="0">
                <a:solidFill>
                  <a:schemeClr val="tx1"/>
                </a:solidFill>
                <a:effectLst/>
                <a:latin typeface="Arial" charset="0"/>
                <a:ea typeface="ＭＳ Ｐゴシック" pitchFamily="50" charset="-128"/>
                <a:cs typeface="+mn-cs"/>
              </a:rPr>
              <a:t>Git</a:t>
            </a:r>
            <a:r>
              <a:rPr kumimoji="1" lang="ja-JP" altLang="en-US" sz="1200" b="0" kern="1200" dirty="0" smtClean="0">
                <a:solidFill>
                  <a:schemeClr val="tx1"/>
                </a:solidFill>
                <a:effectLst/>
                <a:latin typeface="Arial" charset="0"/>
                <a:ea typeface="ＭＳ Ｐゴシック" pitchFamily="50" charset="-128"/>
                <a:cs typeface="+mn-cs"/>
              </a:rPr>
              <a:t>による賢い自動マージ</a:t>
            </a:r>
          </a:p>
          <a:p>
            <a:r>
              <a:rPr kumimoji="1" lang="ja-JP" altLang="en-US" sz="1200" b="0" kern="1200" dirty="0" smtClean="0">
                <a:solidFill>
                  <a:schemeClr val="tx1"/>
                </a:solidFill>
                <a:effectLst/>
                <a:latin typeface="Arial" charset="0"/>
                <a:ea typeface="ＭＳ Ｐゴシック" pitchFamily="50" charset="-128"/>
                <a:cs typeface="+mn-cs"/>
              </a:rPr>
              <a:t>* マージリクエストには↓が全て表示され、ブラウザ上から確認できる</a:t>
            </a:r>
          </a:p>
          <a:p>
            <a:r>
              <a:rPr kumimoji="1" lang="ja-JP" altLang="en-US" sz="1200" b="0" kern="1200" dirty="0" smtClean="0">
                <a:solidFill>
                  <a:schemeClr val="tx1"/>
                </a:solidFill>
                <a:effectLst/>
                <a:latin typeface="Arial" charset="0"/>
                <a:ea typeface="ＭＳ Ｐゴシック" pitchFamily="50" charset="-128"/>
                <a:cs typeface="+mn-cs"/>
              </a:rPr>
              <a:t>* コードの</a:t>
            </a:r>
            <a:r>
              <a:rPr kumimoji="1" lang="en-US" altLang="ja-JP" sz="1200" b="0" kern="1200" dirty="0" smtClean="0">
                <a:solidFill>
                  <a:schemeClr val="tx1"/>
                </a:solidFill>
                <a:effectLst/>
                <a:latin typeface="Arial" charset="0"/>
                <a:ea typeface="ＭＳ Ｐゴシック" pitchFamily="50" charset="-128"/>
                <a:cs typeface="+mn-cs"/>
              </a:rPr>
              <a:t>Diff</a:t>
            </a:r>
            <a:r>
              <a:rPr kumimoji="1" lang="ja-JP" altLang="en-US" sz="1200" b="0" kern="1200" dirty="0" smtClean="0">
                <a:solidFill>
                  <a:schemeClr val="tx1"/>
                </a:solidFill>
                <a:effectLst/>
                <a:latin typeface="Arial" charset="0"/>
                <a:ea typeface="ＭＳ Ｐゴシック" pitchFamily="50" charset="-128"/>
                <a:cs typeface="+mn-cs"/>
              </a:rPr>
              <a:t>：どこがどう変わったのかすぐ見れる</a:t>
            </a:r>
          </a:p>
          <a:p>
            <a:r>
              <a:rPr kumimoji="1" lang="ja-JP" altLang="en-US" sz="1200" b="0" kern="1200" dirty="0" smtClean="0">
                <a:solidFill>
                  <a:schemeClr val="tx1"/>
                </a:solidFill>
                <a:effectLst/>
                <a:latin typeface="Arial" charset="0"/>
                <a:ea typeface="ＭＳ Ｐゴシック" pitchFamily="50" charset="-128"/>
                <a:cs typeface="+mn-cs"/>
              </a:rPr>
              <a:t>* コードのレビュー：直接コード上に色々かける</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CI/CD</a:t>
            </a:r>
            <a:r>
              <a:rPr kumimoji="1" lang="ja-JP" altLang="en-US" sz="1200" b="0" kern="1200" dirty="0" smtClean="0">
                <a:solidFill>
                  <a:schemeClr val="tx1"/>
                </a:solidFill>
                <a:effectLst/>
                <a:latin typeface="Arial" charset="0"/>
                <a:ea typeface="ＭＳ Ｐゴシック" pitchFamily="50" charset="-128"/>
                <a:cs typeface="+mn-cs"/>
              </a:rPr>
              <a:t>パイプラインの結果：ちゃんとテストが通ってるのか一目瞭然</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Review Apps</a:t>
            </a:r>
            <a:r>
              <a:rPr kumimoji="1" lang="ja-JP" altLang="en-US" sz="1200" b="0" kern="1200" dirty="0" smtClean="0">
                <a:solidFill>
                  <a:schemeClr val="tx1"/>
                </a:solidFill>
                <a:effectLst/>
                <a:latin typeface="Arial" charset="0"/>
                <a:ea typeface="ＭＳ Ｐゴシック" pitchFamily="50" charset="-128"/>
                <a:cs typeface="+mn-cs"/>
              </a:rPr>
              <a:t>機能と連動していれば、実際に動いている環境へのリンク</a:t>
            </a:r>
          </a:p>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49</a:t>
            </a:fld>
            <a:endParaRPr lang="en-US" altLang="ja-JP"/>
          </a:p>
        </p:txBody>
      </p:sp>
    </p:spTree>
    <p:extLst>
      <p:ext uri="{BB962C8B-B14F-4D97-AF65-F5344CB8AC3E}">
        <p14:creationId xmlns:p14="http://schemas.microsoft.com/office/powerpoint/2010/main" val="1739972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ちなみに</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err="1" smtClean="0">
                <a:solidFill>
                  <a:schemeClr val="tx1"/>
                </a:solidFill>
                <a:effectLst/>
                <a:latin typeface="Arial" charset="0"/>
                <a:ea typeface="ＭＳ Ｐゴシック" pitchFamily="50" charset="-128"/>
                <a:cs typeface="+mn-cs"/>
              </a:rPr>
              <a:t>。</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 企業的：</a:t>
            </a:r>
            <a:r>
              <a:rPr kumimoji="1" lang="en-US" altLang="ja-JP" sz="1200" b="0" kern="1200" dirty="0" smtClean="0">
                <a:solidFill>
                  <a:schemeClr val="tx1"/>
                </a:solidFill>
                <a:effectLst/>
                <a:latin typeface="Arial" charset="0"/>
                <a:ea typeface="ＭＳ Ｐゴシック" pitchFamily="50" charset="-128"/>
                <a:cs typeface="+mn-cs"/>
              </a:rPr>
              <a:t>300+</a:t>
            </a:r>
            <a:r>
              <a:rPr kumimoji="1" lang="ja-JP" altLang="en-US" sz="1200" b="0" kern="1200" dirty="0" smtClean="0">
                <a:solidFill>
                  <a:schemeClr val="tx1"/>
                </a:solidFill>
                <a:effectLst/>
                <a:latin typeface="Arial" charset="0"/>
                <a:ea typeface="ＭＳ Ｐゴシック" pitchFamily="50" charset="-128"/>
                <a:cs typeface="+mn-cs"/>
              </a:rPr>
              <a:t>の社員</a:t>
            </a:r>
          </a:p>
          <a:p>
            <a:r>
              <a:rPr kumimoji="1" lang="ja-JP" altLang="en-US" sz="1200" b="0" kern="1200" dirty="0" smtClean="0">
                <a:solidFill>
                  <a:schemeClr val="tx1"/>
                </a:solidFill>
                <a:effectLst/>
                <a:latin typeface="Arial" charset="0"/>
                <a:ea typeface="ＭＳ Ｐゴシック" pitchFamily="50" charset="-128"/>
                <a:cs typeface="+mn-cs"/>
              </a:rPr>
              <a:t>* コントリビュータ数：</a:t>
            </a:r>
            <a:r>
              <a:rPr kumimoji="1" lang="en-US" altLang="ja-JP" sz="1200" b="0" kern="1200" dirty="0" smtClean="0">
                <a:solidFill>
                  <a:schemeClr val="tx1"/>
                </a:solidFill>
                <a:effectLst/>
                <a:latin typeface="Arial" charset="0"/>
                <a:ea typeface="ＭＳ Ｐゴシック" pitchFamily="50" charset="-128"/>
                <a:cs typeface="+mn-cs"/>
              </a:rPr>
              <a:t>2000+</a:t>
            </a:r>
            <a:r>
              <a:rPr kumimoji="1" lang="ja-JP" altLang="en-US" sz="1200" b="0" kern="1200" dirty="0" smtClean="0">
                <a:solidFill>
                  <a:schemeClr val="tx1"/>
                </a:solidFill>
                <a:effectLst/>
                <a:latin typeface="Arial" charset="0"/>
                <a:ea typeface="ＭＳ Ｐゴシック" pitchFamily="50" charset="-128"/>
                <a:cs typeface="+mn-cs"/>
              </a:rPr>
              <a:t>のコントリビュータ</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つまり</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err="1" smtClean="0">
                <a:solidFill>
                  <a:schemeClr val="tx1"/>
                </a:solidFill>
                <a:effectLst/>
                <a:latin typeface="Arial" charset="0"/>
                <a:ea typeface="ＭＳ Ｐゴシック" pitchFamily="50" charset="-128"/>
                <a:cs typeface="+mn-cs"/>
              </a:rPr>
              <a:t>。</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en-US" altLang="ja-JP" sz="1200" b="0" kern="1200" dirty="0" smtClean="0">
                <a:solidFill>
                  <a:schemeClr val="tx1"/>
                </a:solidFill>
                <a:effectLst/>
                <a:latin typeface="Arial" charset="0"/>
                <a:ea typeface="ＭＳ Ｐゴシック" pitchFamily="50" charset="-128"/>
                <a:cs typeface="+mn-cs"/>
              </a:rPr>
              <a:t>OSS</a:t>
            </a:r>
            <a:r>
              <a:rPr kumimoji="1" lang="ja-JP" altLang="en-US" sz="1200" b="0" kern="1200" dirty="0" smtClean="0">
                <a:solidFill>
                  <a:schemeClr val="tx1"/>
                </a:solidFill>
                <a:effectLst/>
                <a:latin typeface="Arial" charset="0"/>
                <a:ea typeface="ＭＳ Ｐゴシック" pitchFamily="50" charset="-128"/>
                <a:cs typeface="+mn-cs"/>
              </a:rPr>
              <a:t>コミュニティがめちゃくちゃ活発。なので</a:t>
            </a:r>
          </a:p>
          <a:p>
            <a:r>
              <a:rPr kumimoji="1" lang="ja-JP" altLang="en-US" sz="1200" b="0" kern="1200" dirty="0" smtClean="0">
                <a:solidFill>
                  <a:schemeClr val="tx1"/>
                </a:solidFill>
                <a:effectLst/>
                <a:latin typeface="Arial" charset="0"/>
                <a:ea typeface="ＭＳ Ｐゴシック" pitchFamily="50" charset="-128"/>
                <a:cs typeface="+mn-cs"/>
              </a:rPr>
              <a:t>* 機能追加がめちゃくちゃ早い</a:t>
            </a:r>
          </a:p>
          <a:p>
            <a:r>
              <a:rPr kumimoji="1" lang="ja-JP" altLang="en-US" sz="1200" b="0" kern="1200" dirty="0" smtClean="0">
                <a:solidFill>
                  <a:schemeClr val="tx1"/>
                </a:solidFill>
                <a:effectLst/>
                <a:latin typeface="Arial" charset="0"/>
                <a:ea typeface="ＭＳ Ｐゴシック" pitchFamily="50" charset="-128"/>
                <a:cs typeface="+mn-cs"/>
              </a:rPr>
              <a:t>* 継続性も安心</a:t>
            </a:r>
          </a:p>
          <a:p>
            <a:r>
              <a:rPr kumimoji="1" lang="ja-JP" altLang="en-US" sz="1200" b="0" kern="1200" dirty="0" smtClean="0">
                <a:solidFill>
                  <a:schemeClr val="tx1"/>
                </a:solidFill>
                <a:effectLst/>
                <a:latin typeface="Arial" charset="0"/>
                <a:ea typeface="ＭＳ Ｐゴシック" pitchFamily="50" charset="-128"/>
                <a:cs typeface="+mn-cs"/>
              </a:rPr>
              <a:t>* ナレッジとかマニュアルセットも豊富</a:t>
            </a:r>
          </a:p>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7</a:t>
            </a:fld>
            <a:endParaRPr lang="en-US" altLang="ja-JP"/>
          </a:p>
        </p:txBody>
      </p:sp>
    </p:spTree>
    <p:extLst>
      <p:ext uri="{BB962C8B-B14F-4D97-AF65-F5344CB8AC3E}">
        <p14:creationId xmlns:p14="http://schemas.microsoft.com/office/powerpoint/2010/main" val="400221180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これにより</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 マージプロセスの効率化（ブラウザだけでできなくもない）</a:t>
            </a:r>
          </a:p>
          <a:p>
            <a:r>
              <a:rPr kumimoji="1" lang="ja-JP" altLang="en-US" sz="1200" b="0" kern="1200" dirty="0" smtClean="0">
                <a:solidFill>
                  <a:schemeClr val="tx1"/>
                </a:solidFill>
                <a:effectLst/>
                <a:latin typeface="Arial" charset="0"/>
                <a:ea typeface="ＭＳ Ｐゴシック" pitchFamily="50" charset="-128"/>
                <a:cs typeface="+mn-cs"/>
              </a:rPr>
              <a:t>* ぼやき：まぁ複数レポジトリにまたがってる場合とかは、結局ローカルにチェックアウトしないとだけど</a:t>
            </a:r>
            <a:r>
              <a:rPr kumimoji="1" lang="en-US" altLang="ja-JP" sz="1200" b="0" kern="1200" dirty="0" smtClean="0">
                <a:solidFill>
                  <a:schemeClr val="tx1"/>
                </a:solidFill>
                <a:effectLst/>
                <a:latin typeface="Arial" charset="0"/>
                <a:ea typeface="ＭＳ Ｐゴシック" pitchFamily="50" charset="-128"/>
                <a:cs typeface="+mn-cs"/>
              </a:rPr>
              <a:t>…</a:t>
            </a:r>
          </a:p>
          <a:p>
            <a:r>
              <a:rPr kumimoji="1" lang="ja-JP" altLang="en-US" sz="1200" b="0" kern="1200" dirty="0" smtClean="0">
                <a:solidFill>
                  <a:schemeClr val="tx1"/>
                </a:solidFill>
                <a:effectLst/>
                <a:latin typeface="Arial" charset="0"/>
                <a:ea typeface="ＭＳ Ｐゴシック" pitchFamily="50" charset="-128"/>
                <a:cs typeface="+mn-cs"/>
              </a:rPr>
              <a:t>* マージプロセスの見える化</a:t>
            </a:r>
          </a:p>
          <a:p>
            <a:r>
              <a:rPr kumimoji="1" lang="ja-JP" altLang="en-US" sz="1200" b="0" kern="1200" dirty="0" smtClean="0">
                <a:solidFill>
                  <a:schemeClr val="tx1"/>
                </a:solidFill>
                <a:effectLst/>
                <a:latin typeface="Arial" charset="0"/>
                <a:ea typeface="ＭＳ Ｐゴシック" pitchFamily="50" charset="-128"/>
                <a:cs typeface="+mn-cs"/>
              </a:rPr>
              <a:t>* マージ履歴の見える化</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が実現できる。</a:t>
            </a:r>
          </a:p>
          <a:p>
            <a:r>
              <a:rPr kumimoji="1" lang="ja-JP" altLang="en-US" sz="1200" b="0" kern="1200" dirty="0" smtClean="0">
                <a:solidFill>
                  <a:schemeClr val="tx1"/>
                </a:solidFill>
                <a:effectLst/>
                <a:latin typeface="Arial" charset="0"/>
                <a:ea typeface="ＭＳ Ｐゴシック" pitchFamily="50" charset="-128"/>
                <a:cs typeface="+mn-cs"/>
              </a:rPr>
              <a:t>くそめんどくさいマージ作業に悩まされているリードアーキテクトなお人には、</a:t>
            </a:r>
            <a:r>
              <a:rPr kumimoji="1" lang="ja-JP" altLang="en-US" sz="1200" b="0" kern="1200" dirty="0" err="1" smtClean="0">
                <a:solidFill>
                  <a:schemeClr val="tx1"/>
                </a:solidFill>
                <a:effectLst/>
                <a:latin typeface="Arial" charset="0"/>
                <a:ea typeface="ＭＳ Ｐゴシック" pitchFamily="50" charset="-128"/>
                <a:cs typeface="+mn-cs"/>
              </a:rPr>
              <a:t>まじで</a:t>
            </a:r>
            <a:r>
              <a:rPr kumimoji="1" lang="ja-JP" altLang="en-US" sz="1200" b="0" kern="1200" dirty="0" smtClean="0">
                <a:solidFill>
                  <a:schemeClr val="tx1"/>
                </a:solidFill>
                <a:effectLst/>
                <a:latin typeface="Arial" charset="0"/>
                <a:ea typeface="ＭＳ Ｐゴシック" pitchFamily="50" charset="-128"/>
                <a:cs typeface="+mn-cs"/>
              </a:rPr>
              <a:t>お勧めです。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endParaRPr kumimoji="1" lang="ja-JP" altLang="en-US" sz="1200" b="0" kern="1200" dirty="0" smtClean="0">
              <a:solidFill>
                <a:schemeClr val="tx1"/>
              </a:solidFill>
              <a:effectLst/>
              <a:latin typeface="Arial" charset="0"/>
              <a:ea typeface="ＭＳ Ｐゴシック" pitchFamily="50" charset="-128"/>
              <a:cs typeface="+mn-cs"/>
            </a:endParaRPr>
          </a:p>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50</a:t>
            </a:fld>
            <a:endParaRPr lang="en-US" altLang="ja-JP"/>
          </a:p>
        </p:txBody>
      </p:sp>
    </p:spTree>
    <p:extLst>
      <p:ext uri="{BB962C8B-B14F-4D97-AF65-F5344CB8AC3E}">
        <p14:creationId xmlns:p14="http://schemas.microsoft.com/office/powerpoint/2010/main" val="32820853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コラム：マージリクエストはいつ作る？</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普通に考えると、↓の流れが一般的</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Issue</a:t>
            </a:r>
            <a:r>
              <a:rPr kumimoji="1" lang="ja-JP" altLang="en-US" sz="1200" b="0" kern="1200" dirty="0" smtClean="0">
                <a:solidFill>
                  <a:schemeClr val="tx1"/>
                </a:solidFill>
                <a:effectLst/>
                <a:latin typeface="Arial" charset="0"/>
                <a:ea typeface="ＭＳ Ｐゴシック" pitchFamily="50" charset="-128"/>
                <a:cs typeface="+mn-cs"/>
              </a:rPr>
              <a:t>を作る</a:t>
            </a:r>
          </a:p>
          <a:p>
            <a:r>
              <a:rPr kumimoji="1" lang="ja-JP" altLang="en-US" sz="1200" b="0" kern="1200" dirty="0" smtClean="0">
                <a:solidFill>
                  <a:schemeClr val="tx1"/>
                </a:solidFill>
                <a:effectLst/>
                <a:latin typeface="Arial" charset="0"/>
                <a:ea typeface="ＭＳ Ｐゴシック" pitchFamily="50" charset="-128"/>
                <a:cs typeface="+mn-cs"/>
              </a:rPr>
              <a:t>* ブランチを作る</a:t>
            </a:r>
          </a:p>
          <a:p>
            <a:r>
              <a:rPr kumimoji="1" lang="ja-JP" altLang="en-US" sz="1200" b="0" kern="1200" dirty="0" smtClean="0">
                <a:solidFill>
                  <a:schemeClr val="tx1"/>
                </a:solidFill>
                <a:effectLst/>
                <a:latin typeface="Arial" charset="0"/>
                <a:ea typeface="ＭＳ Ｐゴシック" pitchFamily="50" charset="-128"/>
                <a:cs typeface="+mn-cs"/>
              </a:rPr>
              <a:t>* ローカル</a:t>
            </a:r>
            <a:r>
              <a:rPr kumimoji="1" lang="en-US" altLang="ja-JP" sz="1200" b="0" kern="1200" dirty="0" smtClean="0">
                <a:solidFill>
                  <a:schemeClr val="tx1"/>
                </a:solidFill>
                <a:effectLst/>
                <a:latin typeface="Arial" charset="0"/>
                <a:ea typeface="ＭＳ Ｐゴシック" pitchFamily="50" charset="-128"/>
                <a:cs typeface="+mn-cs"/>
              </a:rPr>
              <a:t>PC</a:t>
            </a:r>
            <a:r>
              <a:rPr kumimoji="1" lang="ja-JP" altLang="en-US" sz="1200" b="0" kern="1200" dirty="0" smtClean="0">
                <a:solidFill>
                  <a:schemeClr val="tx1"/>
                </a:solidFill>
                <a:effectLst/>
                <a:latin typeface="Arial" charset="0"/>
                <a:ea typeface="ＭＳ Ｐゴシック" pitchFamily="50" charset="-128"/>
                <a:cs typeface="+mn-cs"/>
              </a:rPr>
              <a:t>にブランチチェックアウトする</a:t>
            </a:r>
          </a:p>
          <a:p>
            <a:r>
              <a:rPr kumimoji="1" lang="ja-JP" altLang="en-US" sz="1200" b="0" kern="1200" dirty="0" smtClean="0">
                <a:solidFill>
                  <a:schemeClr val="tx1"/>
                </a:solidFill>
                <a:effectLst/>
                <a:latin typeface="Arial" charset="0"/>
                <a:ea typeface="ＭＳ Ｐゴシック" pitchFamily="50" charset="-128"/>
                <a:cs typeface="+mn-cs"/>
              </a:rPr>
              <a:t>* ファイルを修正する</a:t>
            </a:r>
          </a:p>
          <a:p>
            <a:r>
              <a:rPr kumimoji="1" lang="ja-JP" altLang="en-US" sz="1200" b="0" kern="1200" dirty="0" smtClean="0">
                <a:solidFill>
                  <a:schemeClr val="tx1"/>
                </a:solidFill>
                <a:effectLst/>
                <a:latin typeface="Arial" charset="0"/>
                <a:ea typeface="ＭＳ Ｐゴシック" pitchFamily="50" charset="-128"/>
                <a:cs typeface="+mn-cs"/>
              </a:rPr>
              <a:t>* レポジトリにプッシュする</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**マージリクエストを作る**</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 レビューしてもらってマージ</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endParaRPr kumimoji="1" lang="ja-JP" altLang="en-US" sz="1200" b="0" kern="1200" dirty="0" smtClean="0">
              <a:solidFill>
                <a:schemeClr val="tx1"/>
              </a:solidFill>
              <a:effectLst/>
              <a:latin typeface="Arial" charset="0"/>
              <a:ea typeface="ＭＳ Ｐゴシック" pitchFamily="50" charset="-128"/>
              <a:cs typeface="+mn-cs"/>
            </a:endParaRPr>
          </a:p>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51</a:t>
            </a:fld>
            <a:endParaRPr lang="en-US" altLang="ja-JP"/>
          </a:p>
        </p:txBody>
      </p:sp>
    </p:spTree>
    <p:extLst>
      <p:ext uri="{BB962C8B-B14F-4D97-AF65-F5344CB8AC3E}">
        <p14:creationId xmlns:p14="http://schemas.microsoft.com/office/powerpoint/2010/main" val="8004896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kern="1200" dirty="0" smtClean="0">
                <a:solidFill>
                  <a:schemeClr val="tx1"/>
                </a:solidFill>
                <a:effectLst/>
                <a:latin typeface="Arial" charset="0"/>
                <a:ea typeface="ＭＳ Ｐゴシック" pitchFamily="50" charset="-128"/>
                <a:cs typeface="+mn-cs"/>
              </a:rPr>
              <a:t>なぜかというと</a:t>
            </a:r>
          </a:p>
          <a:p>
            <a:r>
              <a:rPr kumimoji="1" lang="ja-JP" altLang="en-US" sz="1200" b="0" kern="1200" dirty="0" smtClean="0">
                <a:solidFill>
                  <a:schemeClr val="tx1"/>
                </a:solidFill>
                <a:effectLst/>
                <a:latin typeface="Arial" charset="0"/>
                <a:ea typeface="ＭＳ Ｐゴシック" pitchFamily="50" charset="-128"/>
                <a:cs typeface="+mn-cs"/>
              </a:rPr>
              <a:t>* 先に</a:t>
            </a:r>
            <a:r>
              <a:rPr kumimoji="1" lang="en-US" altLang="ja-JP" sz="1200" b="0" kern="1200" dirty="0" smtClean="0">
                <a:solidFill>
                  <a:schemeClr val="tx1"/>
                </a:solidFill>
                <a:effectLst/>
                <a:latin typeface="Arial" charset="0"/>
                <a:ea typeface="ＭＳ Ｐゴシック" pitchFamily="50" charset="-128"/>
                <a:cs typeface="+mn-cs"/>
              </a:rPr>
              <a:t>MR</a:t>
            </a:r>
            <a:r>
              <a:rPr kumimoji="1" lang="ja-JP" altLang="en-US" sz="1200" b="0" kern="1200" dirty="0" smtClean="0">
                <a:solidFill>
                  <a:schemeClr val="tx1"/>
                </a:solidFill>
                <a:effectLst/>
                <a:latin typeface="Arial" charset="0"/>
                <a:ea typeface="ＭＳ Ｐゴシック" pitchFamily="50" charset="-128"/>
                <a:cs typeface="+mn-cs"/>
              </a:rPr>
              <a:t>を作っておき、</a:t>
            </a:r>
            <a:r>
              <a:rPr kumimoji="1" lang="ja-JP" altLang="en-US" sz="1200" b="1" kern="1200" dirty="0" smtClean="0">
                <a:solidFill>
                  <a:schemeClr val="tx1"/>
                </a:solidFill>
                <a:effectLst/>
                <a:latin typeface="Arial" charset="0"/>
                <a:ea typeface="ＭＳ Ｐゴシック" pitchFamily="50" charset="-128"/>
                <a:cs typeface="+mn-cs"/>
              </a:rPr>
              <a:t>**実装する前に**</a:t>
            </a:r>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MR</a:t>
            </a:r>
            <a:r>
              <a:rPr kumimoji="1" lang="ja-JP" altLang="en-US" sz="1200" b="0" kern="1200" dirty="0" smtClean="0">
                <a:solidFill>
                  <a:schemeClr val="tx1"/>
                </a:solidFill>
                <a:effectLst/>
                <a:latin typeface="Arial" charset="0"/>
                <a:ea typeface="ＭＳ Ｐゴシック" pitchFamily="50" charset="-128"/>
                <a:cs typeface="+mn-cs"/>
              </a:rPr>
              <a:t>上で機能の詳細や実装方法に関する議論を事で</a:t>
            </a:r>
          </a:p>
          <a:p>
            <a:r>
              <a:rPr kumimoji="1" lang="ja-JP" altLang="en-US" sz="1200" b="0" kern="1200" dirty="0" smtClean="0">
                <a:solidFill>
                  <a:schemeClr val="tx1"/>
                </a:solidFill>
                <a:effectLst/>
                <a:latin typeface="Arial" charset="0"/>
                <a:ea typeface="ＭＳ Ｐゴシック" pitchFamily="50" charset="-128"/>
                <a:cs typeface="+mn-cs"/>
              </a:rPr>
              <a:t>* 予め</a:t>
            </a:r>
            <a:r>
              <a:rPr kumimoji="1" lang="en-US" altLang="ja-JP" sz="1200" b="0" kern="1200" dirty="0" smtClean="0">
                <a:solidFill>
                  <a:schemeClr val="tx1"/>
                </a:solidFill>
                <a:effectLst/>
                <a:latin typeface="Arial" charset="0"/>
                <a:ea typeface="ＭＳ Ｐゴシック" pitchFamily="50" charset="-128"/>
                <a:cs typeface="+mn-cs"/>
              </a:rPr>
              <a:t>MR</a:t>
            </a:r>
            <a:r>
              <a:rPr kumimoji="1" lang="ja-JP" altLang="en-US" sz="1200" b="0" kern="1200" dirty="0" smtClean="0">
                <a:solidFill>
                  <a:schemeClr val="tx1"/>
                </a:solidFill>
                <a:effectLst/>
                <a:latin typeface="Arial" charset="0"/>
                <a:ea typeface="ＭＳ Ｐゴシック" pitchFamily="50" charset="-128"/>
                <a:cs typeface="+mn-cs"/>
              </a:rPr>
              <a:t>上でオープンに議論を行う事ができ、複数の有識者の見識を注入できる</a:t>
            </a:r>
          </a:p>
          <a:p>
            <a:r>
              <a:rPr kumimoji="1" lang="ja-JP" altLang="en-US" sz="1200" b="0" kern="1200" dirty="0" smtClean="0">
                <a:solidFill>
                  <a:schemeClr val="tx1"/>
                </a:solidFill>
                <a:effectLst/>
                <a:latin typeface="Arial" charset="0"/>
                <a:ea typeface="ＭＳ Ｐゴシック" pitchFamily="50" charset="-128"/>
                <a:cs typeface="+mn-cs"/>
              </a:rPr>
              <a:t>* 色々作りこんじゃった後に、「やっぱこのやり方ダメだよね」ってなって手戻りするのを防ぐ</a:t>
            </a:r>
          </a:p>
          <a:p>
            <a:r>
              <a:rPr kumimoji="1" lang="ja-JP" altLang="en-US" sz="1200" b="0" kern="1200" dirty="0" smtClean="0">
                <a:solidFill>
                  <a:schemeClr val="tx1"/>
                </a:solidFill>
                <a:effectLst/>
                <a:latin typeface="Arial" charset="0"/>
                <a:ea typeface="ＭＳ Ｐゴシック" pitchFamily="50" charset="-128"/>
                <a:cs typeface="+mn-cs"/>
              </a:rPr>
              <a:t>* 機能の実装にかかる全てのログ</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コミットログ、テストログ等</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を</a:t>
            </a:r>
            <a:r>
              <a:rPr kumimoji="1" lang="en-US" altLang="ja-JP" sz="1200" b="0" kern="1200" dirty="0" smtClean="0">
                <a:solidFill>
                  <a:schemeClr val="tx1"/>
                </a:solidFill>
                <a:effectLst/>
                <a:latin typeface="Arial" charset="0"/>
                <a:ea typeface="ＭＳ Ｐゴシック" pitchFamily="50" charset="-128"/>
                <a:cs typeface="+mn-cs"/>
              </a:rPr>
              <a:t>MR</a:t>
            </a:r>
            <a:r>
              <a:rPr kumimoji="1" lang="ja-JP" altLang="en-US" sz="1200" b="0" kern="1200" dirty="0" smtClean="0">
                <a:solidFill>
                  <a:schemeClr val="tx1"/>
                </a:solidFill>
                <a:effectLst/>
                <a:latin typeface="Arial" charset="0"/>
                <a:ea typeface="ＭＳ Ｐゴシック" pitchFamily="50" charset="-128"/>
                <a:cs typeface="+mn-cs"/>
              </a:rPr>
              <a:t>に集約する事で</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MR</a:t>
            </a:r>
            <a:r>
              <a:rPr kumimoji="1" lang="ja-JP" altLang="en-US" sz="1200" b="0" kern="1200" dirty="0" smtClean="0">
                <a:solidFill>
                  <a:schemeClr val="tx1"/>
                </a:solidFill>
                <a:effectLst/>
                <a:latin typeface="Arial" charset="0"/>
                <a:ea typeface="ＭＳ Ｐゴシック" pitchFamily="50" charset="-128"/>
                <a:cs typeface="+mn-cs"/>
              </a:rPr>
              <a:t>の進捗を簡単に確認する事が出来る</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MR</a:t>
            </a:r>
            <a:r>
              <a:rPr kumimoji="1" lang="ja-JP" altLang="en-US" sz="1200" b="0" kern="1200" dirty="0" smtClean="0">
                <a:solidFill>
                  <a:schemeClr val="tx1"/>
                </a:solidFill>
                <a:effectLst/>
                <a:latin typeface="Arial" charset="0"/>
                <a:ea typeface="ＭＳ Ｐゴシック" pitchFamily="50" charset="-128"/>
                <a:cs typeface="+mn-cs"/>
              </a:rPr>
              <a:t>の開発にかかるトレーサビリティを向上できる</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endParaRPr kumimoji="1" lang="ja-JP" altLang="en-US" sz="1200" b="0" kern="1200" dirty="0" smtClean="0">
              <a:solidFill>
                <a:schemeClr val="tx1"/>
              </a:solidFill>
              <a:effectLst/>
              <a:latin typeface="Arial" charset="0"/>
              <a:ea typeface="ＭＳ Ｐゴシック" pitchFamily="50" charset="-128"/>
              <a:cs typeface="+mn-cs"/>
            </a:endParaRPr>
          </a:p>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52</a:t>
            </a:fld>
            <a:endParaRPr lang="en-US" altLang="ja-JP"/>
          </a:p>
        </p:txBody>
      </p:sp>
    </p:spTree>
    <p:extLst>
      <p:ext uri="{BB962C8B-B14F-4D97-AF65-F5344CB8AC3E}">
        <p14:creationId xmlns:p14="http://schemas.microsoft.com/office/powerpoint/2010/main" val="25698763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kern="1200" dirty="0" smtClean="0">
                <a:solidFill>
                  <a:schemeClr val="tx1"/>
                </a:solidFill>
                <a:effectLst/>
                <a:latin typeface="Arial" charset="0"/>
                <a:ea typeface="ＭＳ Ｐゴシック" pitchFamily="50" charset="-128"/>
                <a:cs typeface="+mn-cs"/>
              </a:rPr>
              <a:t>実はこの章はあんまり喋る事がないですｗ</a:t>
            </a:r>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54</a:t>
            </a:fld>
            <a:endParaRPr lang="en-US" altLang="ja-JP"/>
          </a:p>
        </p:txBody>
      </p:sp>
    </p:spTree>
    <p:extLst>
      <p:ext uri="{BB962C8B-B14F-4D97-AF65-F5344CB8AC3E}">
        <p14:creationId xmlns:p14="http://schemas.microsoft.com/office/powerpoint/2010/main" val="152449361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55</a:t>
            </a:fld>
            <a:endParaRPr lang="en-US" altLang="ja-JP"/>
          </a:p>
        </p:txBody>
      </p:sp>
    </p:spTree>
    <p:extLst>
      <p:ext uri="{BB962C8B-B14F-4D97-AF65-F5344CB8AC3E}">
        <p14:creationId xmlns:p14="http://schemas.microsoft.com/office/powerpoint/2010/main" val="73260893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CI</a:t>
            </a:r>
            <a:r>
              <a:rPr kumimoji="1" lang="ja-JP" altLang="en-US" sz="1200" b="1" kern="1200" dirty="0" smtClean="0">
                <a:solidFill>
                  <a:schemeClr val="tx1"/>
                </a:solidFill>
                <a:effectLst/>
                <a:latin typeface="Arial" charset="0"/>
                <a:ea typeface="ＭＳ Ｐゴシック" pitchFamily="50" charset="-128"/>
                <a:cs typeface="+mn-cs"/>
              </a:rPr>
              <a:t>ツールの役割</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en-US" altLang="ja-JP" sz="1200" b="0" kern="1200" dirty="0" smtClean="0">
                <a:solidFill>
                  <a:schemeClr val="tx1"/>
                </a:solidFill>
                <a:effectLst/>
                <a:latin typeface="Arial" charset="0"/>
                <a:ea typeface="ＭＳ Ｐゴシック" pitchFamily="50" charset="-128"/>
                <a:cs typeface="+mn-cs"/>
              </a:rPr>
              <a:t>CI</a:t>
            </a:r>
            <a:r>
              <a:rPr kumimoji="1" lang="ja-JP" altLang="en-US" sz="1200" b="0" kern="1200" dirty="0" smtClean="0">
                <a:solidFill>
                  <a:schemeClr val="tx1"/>
                </a:solidFill>
                <a:effectLst/>
                <a:latin typeface="Arial" charset="0"/>
                <a:ea typeface="ＭＳ Ｐゴシック" pitchFamily="50" charset="-128"/>
                <a:cs typeface="+mn-cs"/>
              </a:rPr>
              <a:t>ツールは、「自身で自動ビルドや自動テストを行うのではなく」、</a:t>
            </a:r>
          </a:p>
          <a:p>
            <a:r>
              <a:rPr kumimoji="1" lang="ja-JP" altLang="en-US" sz="1200" b="0" kern="1200" dirty="0" smtClean="0">
                <a:solidFill>
                  <a:schemeClr val="tx1"/>
                </a:solidFill>
                <a:effectLst/>
                <a:latin typeface="Arial" charset="0"/>
                <a:ea typeface="ＭＳ Ｐゴシック" pitchFamily="50" charset="-128"/>
                <a:cs typeface="+mn-cs"/>
              </a:rPr>
              <a:t>実際は後述のビルドツールなどに処理を委譲します。</a:t>
            </a:r>
          </a:p>
          <a:p>
            <a:r>
              <a:rPr kumimoji="1" lang="en-US" altLang="ja-JP" sz="1200" b="0" kern="1200" dirty="0" smtClean="0">
                <a:solidFill>
                  <a:schemeClr val="tx1"/>
                </a:solidFill>
                <a:effectLst/>
                <a:latin typeface="Arial" charset="0"/>
                <a:ea typeface="ＭＳ Ｐゴシック" pitchFamily="50" charset="-128"/>
                <a:cs typeface="+mn-cs"/>
              </a:rPr>
              <a:t>CI</a:t>
            </a:r>
            <a:r>
              <a:rPr kumimoji="1" lang="ja-JP" altLang="en-US" sz="1200" b="0" kern="1200" dirty="0" smtClean="0">
                <a:solidFill>
                  <a:schemeClr val="tx1"/>
                </a:solidFill>
                <a:effectLst/>
                <a:latin typeface="Arial" charset="0"/>
                <a:ea typeface="ＭＳ Ｐゴシック" pitchFamily="50" charset="-128"/>
                <a:cs typeface="+mn-cs"/>
              </a:rPr>
              <a:t>ツールの役割は、ざっくりいって下記の通りです。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 指定された</a:t>
            </a:r>
            <a:r>
              <a:rPr kumimoji="1" lang="en-US" altLang="ja-JP" sz="1200" b="0" kern="1200" dirty="0" smtClean="0">
                <a:solidFill>
                  <a:schemeClr val="tx1"/>
                </a:solidFill>
                <a:effectLst/>
                <a:latin typeface="Arial" charset="0"/>
                <a:ea typeface="ＭＳ Ｐゴシック" pitchFamily="50" charset="-128"/>
                <a:cs typeface="+mn-cs"/>
              </a:rPr>
              <a:t>CI</a:t>
            </a:r>
            <a:r>
              <a:rPr kumimoji="1" lang="ja-JP" altLang="en-US" sz="1200" b="0" kern="1200" dirty="0" smtClean="0">
                <a:solidFill>
                  <a:schemeClr val="tx1"/>
                </a:solidFill>
                <a:effectLst/>
                <a:latin typeface="Arial" charset="0"/>
                <a:ea typeface="ＭＳ Ｐゴシック" pitchFamily="50" charset="-128"/>
                <a:cs typeface="+mn-cs"/>
              </a:rPr>
              <a:t>パイプラインを実行する条件をチェックし、条件を満たした場合に</a:t>
            </a:r>
            <a:r>
              <a:rPr kumimoji="1" lang="en-US" altLang="ja-JP" sz="1200" b="0" kern="1200" dirty="0" smtClean="0">
                <a:solidFill>
                  <a:schemeClr val="tx1"/>
                </a:solidFill>
                <a:effectLst/>
                <a:latin typeface="Arial" charset="0"/>
                <a:ea typeface="ＭＳ Ｐゴシック" pitchFamily="50" charset="-128"/>
                <a:cs typeface="+mn-cs"/>
              </a:rPr>
              <a:t>CI</a:t>
            </a:r>
            <a:r>
              <a:rPr kumimoji="1" lang="ja-JP" altLang="en-US" sz="1200" b="0" kern="1200" dirty="0" smtClean="0">
                <a:solidFill>
                  <a:schemeClr val="tx1"/>
                </a:solidFill>
                <a:effectLst/>
                <a:latin typeface="Arial" charset="0"/>
                <a:ea typeface="ＭＳ Ｐゴシック" pitchFamily="50" charset="-128"/>
                <a:cs typeface="+mn-cs"/>
              </a:rPr>
              <a:t>の一連の処理を起動する</a:t>
            </a:r>
          </a:p>
          <a:p>
            <a:r>
              <a:rPr kumimoji="1" lang="ja-JP" altLang="en-US" sz="1200" b="0" kern="1200" dirty="0" smtClean="0">
                <a:solidFill>
                  <a:schemeClr val="tx1"/>
                </a:solidFill>
                <a:effectLst/>
                <a:latin typeface="Arial" charset="0"/>
                <a:ea typeface="ＭＳ Ｐゴシック" pitchFamily="50" charset="-128"/>
                <a:cs typeface="+mn-cs"/>
              </a:rPr>
              <a:t>   * 例えばレポジトリ上の特定のブランチにコードがコミットされたら</a:t>
            </a:r>
            <a:r>
              <a:rPr kumimoji="1" lang="en-US" altLang="ja-JP" sz="1200" b="0" kern="1200" dirty="0" smtClean="0">
                <a:solidFill>
                  <a:schemeClr val="tx1"/>
                </a:solidFill>
                <a:effectLst/>
                <a:latin typeface="Arial" charset="0"/>
                <a:ea typeface="ＭＳ Ｐゴシック" pitchFamily="50" charset="-128"/>
                <a:cs typeface="+mn-cs"/>
              </a:rPr>
              <a:t>…</a:t>
            </a:r>
          </a:p>
          <a:p>
            <a:r>
              <a:rPr kumimoji="1" lang="ja-JP" altLang="en-US" sz="1200" b="0" kern="1200" dirty="0" smtClean="0">
                <a:solidFill>
                  <a:schemeClr val="tx1"/>
                </a:solidFill>
                <a:effectLst/>
                <a:latin typeface="Arial" charset="0"/>
                <a:ea typeface="ＭＳ Ｐゴシック" pitchFamily="50" charset="-128"/>
                <a:cs typeface="+mn-cs"/>
              </a:rPr>
              <a:t>   * 例えば毎日指定された時間になったら</a:t>
            </a:r>
            <a:r>
              <a:rPr kumimoji="1" lang="en-US" altLang="ja-JP" sz="1200" b="0" kern="1200" dirty="0" smtClean="0">
                <a:solidFill>
                  <a:schemeClr val="tx1"/>
                </a:solidFill>
                <a:effectLst/>
                <a:latin typeface="Arial" charset="0"/>
                <a:ea typeface="ＭＳ Ｐゴシック" pitchFamily="50" charset="-128"/>
                <a:cs typeface="+mn-cs"/>
              </a:rPr>
              <a:t>…</a:t>
            </a:r>
          </a:p>
          <a:p>
            <a:r>
              <a:rPr kumimoji="1" lang="ja-JP" altLang="en-US" sz="1200" b="0" kern="1200" dirty="0" smtClean="0">
                <a:solidFill>
                  <a:schemeClr val="tx1"/>
                </a:solidFill>
                <a:effectLst/>
                <a:latin typeface="Arial" charset="0"/>
                <a:ea typeface="ＭＳ Ｐゴシック" pitchFamily="50" charset="-128"/>
                <a:cs typeface="+mn-cs"/>
              </a:rPr>
              <a:t>   * 例えば手動で</a:t>
            </a:r>
            <a:r>
              <a:rPr kumimoji="1" lang="en-US" altLang="ja-JP" sz="1200" b="0" kern="1200" dirty="0" smtClean="0">
                <a:solidFill>
                  <a:schemeClr val="tx1"/>
                </a:solidFill>
                <a:effectLst/>
                <a:latin typeface="Arial" charset="0"/>
                <a:ea typeface="ＭＳ Ｐゴシック" pitchFamily="50" charset="-128"/>
                <a:cs typeface="+mn-cs"/>
              </a:rPr>
              <a:t>CI</a:t>
            </a:r>
            <a:r>
              <a:rPr kumimoji="1" lang="ja-JP" altLang="en-US" sz="1200" b="0" kern="1200" dirty="0" smtClean="0">
                <a:solidFill>
                  <a:schemeClr val="tx1"/>
                </a:solidFill>
                <a:effectLst/>
                <a:latin typeface="Arial" charset="0"/>
                <a:ea typeface="ＭＳ Ｐゴシック" pitchFamily="50" charset="-128"/>
                <a:cs typeface="+mn-cs"/>
              </a:rPr>
              <a:t>の実行を指示されたら</a:t>
            </a:r>
            <a:r>
              <a:rPr kumimoji="1" lang="en-US" altLang="ja-JP" sz="1200" b="0" kern="1200" dirty="0" smtClean="0">
                <a:solidFill>
                  <a:schemeClr val="tx1"/>
                </a:solidFill>
                <a:effectLst/>
                <a:latin typeface="Arial" charset="0"/>
                <a:ea typeface="ＭＳ Ｐゴシック" pitchFamily="50" charset="-128"/>
                <a:cs typeface="+mn-cs"/>
              </a:rPr>
              <a:t>…</a:t>
            </a:r>
          </a:p>
          <a:p>
            <a:r>
              <a:rPr kumimoji="1" lang="ja-JP" altLang="en-US" sz="1200" b="0" kern="1200" dirty="0" smtClean="0">
                <a:solidFill>
                  <a:schemeClr val="tx1"/>
                </a:solidFill>
                <a:effectLst/>
                <a:latin typeface="Arial" charset="0"/>
                <a:ea typeface="ＭＳ Ｐゴシック" pitchFamily="50" charset="-128"/>
                <a:cs typeface="+mn-cs"/>
              </a:rPr>
              <a:t>* コードレポジトリ上のソースコードを、ビルド</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テストする環境に配置する</a:t>
            </a:r>
          </a:p>
          <a:p>
            <a:r>
              <a:rPr kumimoji="1" lang="ja-JP" altLang="en-US" sz="1200" b="0" kern="1200" dirty="0" smtClean="0">
                <a:solidFill>
                  <a:schemeClr val="tx1"/>
                </a:solidFill>
                <a:effectLst/>
                <a:latin typeface="Arial" charset="0"/>
                <a:ea typeface="ＭＳ Ｐゴシック" pitchFamily="50" charset="-128"/>
                <a:cs typeface="+mn-cs"/>
              </a:rPr>
              <a:t>* 各種ビルドツールやテストツールを実行する</a:t>
            </a:r>
          </a:p>
          <a:p>
            <a:r>
              <a:rPr kumimoji="1" lang="ja-JP" altLang="en-US" sz="1200" b="0" kern="1200" dirty="0" smtClean="0">
                <a:solidFill>
                  <a:schemeClr val="tx1"/>
                </a:solidFill>
                <a:effectLst/>
                <a:latin typeface="Arial" charset="0"/>
                <a:ea typeface="ＭＳ Ｐゴシック" pitchFamily="50" charset="-128"/>
                <a:cs typeface="+mn-cs"/>
              </a:rPr>
              <a:t>* 上記の実行結果をまとめ、ブラウザ経由で表示出来るようにする</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従って、</a:t>
            </a:r>
            <a:r>
              <a:rPr kumimoji="1" lang="en-US" altLang="ja-JP" sz="1200" b="0" kern="1200" dirty="0" smtClean="0">
                <a:solidFill>
                  <a:schemeClr val="tx1"/>
                </a:solidFill>
                <a:effectLst/>
                <a:latin typeface="Arial" charset="0"/>
                <a:ea typeface="ＭＳ Ｐゴシック" pitchFamily="50" charset="-128"/>
                <a:cs typeface="+mn-cs"/>
              </a:rPr>
              <a:t>CI</a:t>
            </a:r>
            <a:r>
              <a:rPr kumimoji="1" lang="ja-JP" altLang="en-US" sz="1200" b="0" kern="1200" dirty="0" smtClean="0">
                <a:solidFill>
                  <a:schemeClr val="tx1"/>
                </a:solidFill>
                <a:effectLst/>
                <a:latin typeface="Arial" charset="0"/>
                <a:ea typeface="ＭＳ Ｐゴシック" pitchFamily="50" charset="-128"/>
                <a:cs typeface="+mn-cs"/>
              </a:rPr>
              <a:t>ツール自体は特に処理を実行しません。</a:t>
            </a:r>
          </a:p>
          <a:p>
            <a:r>
              <a:rPr kumimoji="1" lang="ja-JP" altLang="en-US" sz="1200" b="1" kern="1200" dirty="0" smtClean="0">
                <a:solidFill>
                  <a:schemeClr val="tx1"/>
                </a:solidFill>
                <a:effectLst/>
                <a:latin typeface="Arial" charset="0"/>
                <a:ea typeface="ＭＳ Ｐゴシック" pitchFamily="50" charset="-128"/>
                <a:cs typeface="+mn-cs"/>
              </a:rPr>
              <a:t>**実体は後述のビルドツールやテストツールが担います**</a:t>
            </a:r>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56</a:t>
            </a:fld>
            <a:endParaRPr lang="en-US" altLang="ja-JP"/>
          </a:p>
        </p:txBody>
      </p:sp>
    </p:spTree>
    <p:extLst>
      <p:ext uri="{BB962C8B-B14F-4D97-AF65-F5344CB8AC3E}">
        <p14:creationId xmlns:p14="http://schemas.microsoft.com/office/powerpoint/2010/main" val="286544019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コラム：</a:t>
            </a:r>
            <a:r>
              <a:rPr kumimoji="1" lang="en-US" altLang="ja-JP" sz="1200" b="1" kern="1200" dirty="0" smtClean="0">
                <a:solidFill>
                  <a:schemeClr val="tx1"/>
                </a:solidFill>
                <a:effectLst/>
                <a:latin typeface="Arial" charset="0"/>
                <a:ea typeface="ＭＳ Ｐゴシック" pitchFamily="50" charset="-128"/>
                <a:cs typeface="+mn-cs"/>
              </a:rPr>
              <a:t>CI</a:t>
            </a:r>
            <a:r>
              <a:rPr kumimoji="1" lang="ja-JP" altLang="en-US" sz="1200" b="1" kern="1200" dirty="0" smtClean="0">
                <a:solidFill>
                  <a:schemeClr val="tx1"/>
                </a:solidFill>
                <a:effectLst/>
                <a:latin typeface="Arial" charset="0"/>
                <a:ea typeface="ＭＳ Ｐゴシック" pitchFamily="50" charset="-128"/>
                <a:cs typeface="+mn-cs"/>
              </a:rPr>
              <a:t>ツールでよくある構成</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分離されたビルド用サーバ</a:t>
            </a:r>
            <a:r>
              <a:rPr kumimoji="1" lang="en-US" altLang="ja-JP" sz="1200" b="1" kern="1200" dirty="0" smtClean="0">
                <a:solidFill>
                  <a:schemeClr val="tx1"/>
                </a:solidFill>
                <a:effectLst/>
                <a:latin typeface="Arial" charset="0"/>
                <a:ea typeface="ＭＳ Ｐゴシック" pitchFamily="50" charset="-128"/>
                <a:cs typeface="+mn-cs"/>
              </a:rPr>
              <a:t>)</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モダンな</a:t>
            </a:r>
            <a:r>
              <a:rPr kumimoji="1" lang="en-US" altLang="ja-JP" sz="1200" b="0" kern="1200" dirty="0" smtClean="0">
                <a:solidFill>
                  <a:schemeClr val="tx1"/>
                </a:solidFill>
                <a:effectLst/>
                <a:latin typeface="Arial" charset="0"/>
                <a:ea typeface="ＭＳ Ｐゴシック" pitchFamily="50" charset="-128"/>
                <a:cs typeface="+mn-cs"/>
              </a:rPr>
              <a:t>CI</a:t>
            </a:r>
            <a:r>
              <a:rPr kumimoji="1" lang="ja-JP" altLang="en-US" sz="1200" b="0" kern="1200" dirty="0" smtClean="0">
                <a:solidFill>
                  <a:schemeClr val="tx1"/>
                </a:solidFill>
                <a:effectLst/>
                <a:latin typeface="Arial" charset="0"/>
                <a:ea typeface="ＭＳ Ｐゴシック" pitchFamily="50" charset="-128"/>
                <a:cs typeface="+mn-cs"/>
              </a:rPr>
              <a:t>ツールでは、</a:t>
            </a:r>
            <a:r>
              <a:rPr kumimoji="1" lang="en-US" altLang="ja-JP" sz="1200" b="0" kern="1200" dirty="0" smtClean="0">
                <a:solidFill>
                  <a:schemeClr val="tx1"/>
                </a:solidFill>
                <a:effectLst/>
                <a:latin typeface="Arial" charset="0"/>
                <a:ea typeface="ＭＳ Ｐゴシック" pitchFamily="50" charset="-128"/>
                <a:cs typeface="+mn-cs"/>
              </a:rPr>
              <a:t>CI</a:t>
            </a:r>
            <a:r>
              <a:rPr kumimoji="1" lang="ja-JP" altLang="en-US" sz="1200" b="0" kern="1200" dirty="0" smtClean="0">
                <a:solidFill>
                  <a:schemeClr val="tx1"/>
                </a:solidFill>
                <a:effectLst/>
                <a:latin typeface="Arial" charset="0"/>
                <a:ea typeface="ＭＳ Ｐゴシック" pitchFamily="50" charset="-128"/>
                <a:cs typeface="+mn-cs"/>
              </a:rPr>
              <a:t>パイプラインを制御するサーバと、</a:t>
            </a:r>
          </a:p>
          <a:p>
            <a:r>
              <a:rPr kumimoji="1" lang="ja-JP" altLang="en-US" sz="1200" b="0" kern="1200" dirty="0" smtClean="0">
                <a:solidFill>
                  <a:schemeClr val="tx1"/>
                </a:solidFill>
                <a:effectLst/>
                <a:latin typeface="Arial" charset="0"/>
                <a:ea typeface="ＭＳ Ｐゴシック" pitchFamily="50" charset="-128"/>
                <a:cs typeface="+mn-cs"/>
              </a:rPr>
              <a:t>実際のビルド</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テストを実行するサーバ</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ビルドサーバ</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を分離する構成が主流となっています。</a:t>
            </a:r>
          </a:p>
          <a:p>
            <a:r>
              <a:rPr kumimoji="1" lang="en-US" altLang="ja-JP" sz="1200" b="0" kern="1200" dirty="0" smtClean="0">
                <a:solidFill>
                  <a:schemeClr val="tx1"/>
                </a:solidFill>
                <a:effectLst/>
                <a:latin typeface="Arial" charset="0"/>
                <a:ea typeface="ＭＳ Ｐゴシック" pitchFamily="50" charset="-128"/>
                <a:cs typeface="+mn-cs"/>
              </a:rPr>
              <a:t/>
            </a:r>
            <a:br>
              <a:rPr kumimoji="1" lang="en-US" altLang="ja-JP"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これにより</a:t>
            </a:r>
          </a:p>
          <a:p>
            <a:r>
              <a:rPr kumimoji="1" lang="ja-JP" altLang="en-US" sz="1200" b="0" kern="1200" dirty="0" smtClean="0">
                <a:solidFill>
                  <a:schemeClr val="tx1"/>
                </a:solidFill>
                <a:effectLst/>
                <a:latin typeface="Arial" charset="0"/>
                <a:ea typeface="ＭＳ Ｐゴシック" pitchFamily="50" charset="-128"/>
                <a:cs typeface="+mn-cs"/>
              </a:rPr>
              <a:t>* 開発しているアプリでアーキテクチャ依存している部分を分離し</a:t>
            </a:r>
          </a:p>
          <a:p>
            <a:r>
              <a:rPr kumimoji="1" lang="ja-JP" altLang="en-US" sz="1200" b="0" kern="1200" dirty="0" smtClean="0">
                <a:solidFill>
                  <a:schemeClr val="tx1"/>
                </a:solidFill>
                <a:effectLst/>
                <a:latin typeface="Arial" charset="0"/>
                <a:ea typeface="ＭＳ Ｐゴシック" pitchFamily="50" charset="-128"/>
                <a:cs typeface="+mn-cs"/>
              </a:rPr>
              <a:t>* 重い処理である自動ビルド</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自動テストを、柔軟にスケーリングしながら実行する事が出来るようになります</a:t>
            </a:r>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57</a:t>
            </a:fld>
            <a:endParaRPr lang="en-US" altLang="ja-JP"/>
          </a:p>
        </p:txBody>
      </p:sp>
    </p:spTree>
    <p:extLst>
      <p:ext uri="{BB962C8B-B14F-4D97-AF65-F5344CB8AC3E}">
        <p14:creationId xmlns:p14="http://schemas.microsoft.com/office/powerpoint/2010/main" val="349186486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gitlab-ci.yml</a:t>
            </a:r>
            <a:r>
              <a:rPr kumimoji="1" lang="ja-JP" altLang="en-US" sz="1200" b="1" kern="1200" dirty="0" smtClean="0">
                <a:solidFill>
                  <a:schemeClr val="tx1"/>
                </a:solidFill>
                <a:effectLst/>
                <a:latin typeface="Arial" charset="0"/>
                <a:ea typeface="ＭＳ Ｐゴシック" pitchFamily="50" charset="-128"/>
                <a:cs typeface="+mn-cs"/>
              </a:rPr>
              <a:t>とは</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GitLab</a:t>
            </a:r>
            <a:r>
              <a:rPr kumimoji="1" lang="ja-JP" altLang="en-US" sz="1200" b="0" kern="1200" dirty="0" smtClean="0">
                <a:solidFill>
                  <a:schemeClr val="tx1"/>
                </a:solidFill>
                <a:effectLst/>
                <a:latin typeface="Arial" charset="0"/>
                <a:ea typeface="ＭＳ Ｐゴシック" pitchFamily="50" charset="-128"/>
                <a:cs typeface="+mn-cs"/>
              </a:rPr>
              <a:t>では、</a:t>
            </a:r>
            <a:r>
              <a:rPr kumimoji="1" lang="en-US" altLang="ja-JP" sz="1200" b="0" kern="1200" dirty="0" smtClean="0">
                <a:solidFill>
                  <a:schemeClr val="tx1"/>
                </a:solidFill>
                <a:effectLst/>
                <a:latin typeface="Arial" charset="0"/>
                <a:ea typeface="ＭＳ Ｐゴシック" pitchFamily="50" charset="-128"/>
                <a:cs typeface="+mn-cs"/>
              </a:rPr>
              <a:t>CI/CD</a:t>
            </a:r>
            <a:r>
              <a:rPr kumimoji="1" lang="ja-JP" altLang="en-US" sz="1200" b="0" kern="1200" dirty="0" smtClean="0">
                <a:solidFill>
                  <a:schemeClr val="tx1"/>
                </a:solidFill>
                <a:effectLst/>
                <a:latin typeface="Arial" charset="0"/>
                <a:ea typeface="ＭＳ Ｐゴシック" pitchFamily="50" charset="-128"/>
                <a:cs typeface="+mn-cs"/>
              </a:rPr>
              <a:t>パイプラインの内容を全て、「</a:t>
            </a:r>
            <a:r>
              <a:rPr kumimoji="1" lang="en-US" altLang="ja-JP" sz="1200" b="0" kern="1200" dirty="0" smtClean="0">
                <a:solidFill>
                  <a:schemeClr val="tx1"/>
                </a:solidFill>
                <a:effectLst/>
                <a:latin typeface="Arial" charset="0"/>
                <a:ea typeface="ＭＳ Ｐゴシック" pitchFamily="50" charset="-128"/>
                <a:cs typeface="+mn-cs"/>
              </a:rPr>
              <a:t>.</a:t>
            </a:r>
            <a:r>
              <a:rPr kumimoji="1" lang="en-US" altLang="ja-JP" sz="1200" b="0" kern="1200" dirty="0" err="1" smtClean="0">
                <a:solidFill>
                  <a:schemeClr val="tx1"/>
                </a:solidFill>
                <a:effectLst/>
                <a:latin typeface="Arial" charset="0"/>
                <a:ea typeface="ＭＳ Ｐゴシック" pitchFamily="50" charset="-128"/>
                <a:cs typeface="+mn-cs"/>
              </a:rPr>
              <a:t>gitlab-ci.yml</a:t>
            </a:r>
            <a:r>
              <a:rPr kumimoji="1" lang="ja-JP" altLang="en-US" sz="1200" b="0" kern="1200" dirty="0" smtClean="0">
                <a:solidFill>
                  <a:schemeClr val="tx1"/>
                </a:solidFill>
                <a:effectLst/>
                <a:latin typeface="Arial" charset="0"/>
                <a:ea typeface="ＭＳ Ｐゴシック" pitchFamily="50" charset="-128"/>
                <a:cs typeface="+mn-cs"/>
              </a:rPr>
              <a:t>」というファイルに記載します</a:t>
            </a:r>
          </a:p>
          <a:p>
            <a:r>
              <a:rPr kumimoji="1" lang="ja-JP" altLang="en-US" sz="1200" b="0" kern="1200" dirty="0" smtClean="0">
                <a:solidFill>
                  <a:schemeClr val="tx1"/>
                </a:solidFill>
                <a:effectLst/>
                <a:latin typeface="Arial" charset="0"/>
                <a:ea typeface="ＭＳ Ｐゴシック" pitchFamily="50" charset="-128"/>
                <a:cs typeface="+mn-cs"/>
              </a:rPr>
              <a:t>* このファイルは、各レポジトリに一つ存在し、他のソースコードと同様に版数管理されます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イメージが掴めるレポジトリのディレクトリ構成とか</a:t>
            </a:r>
            <a:r>
              <a:rPr kumimoji="1" lang="en-US" altLang="ja-JP" sz="1200" b="0" kern="1200" dirty="0" smtClean="0">
                <a:solidFill>
                  <a:schemeClr val="tx1"/>
                </a:solidFill>
                <a:effectLst/>
                <a:latin typeface="Arial" charset="0"/>
                <a:ea typeface="ＭＳ Ｐゴシック" pitchFamily="50" charset="-128"/>
                <a:cs typeface="+mn-cs"/>
              </a:rPr>
              <a:t>}</a:t>
            </a:r>
          </a:p>
          <a:p>
            <a:r>
              <a:rPr kumimoji="1" lang="en-US" altLang="ja-JP" sz="1200" b="0" kern="1200" dirty="0" smtClean="0">
                <a:solidFill>
                  <a:schemeClr val="tx1"/>
                </a:solidFill>
                <a:effectLst/>
                <a:latin typeface="Arial" charset="0"/>
                <a:ea typeface="ＭＳ Ｐゴシック" pitchFamily="50" charset="-128"/>
                <a:cs typeface="+mn-cs"/>
              </a:rPr>
              <a:t/>
            </a:r>
            <a:br>
              <a:rPr kumimoji="1" lang="en-US" altLang="ja-JP"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ちなみに</a:t>
            </a:r>
            <a:r>
              <a:rPr kumimoji="1" lang="en-US" altLang="ja-JP" sz="1200" b="0" kern="1200" dirty="0" err="1" smtClean="0">
                <a:solidFill>
                  <a:schemeClr val="tx1"/>
                </a:solidFill>
                <a:effectLst/>
                <a:latin typeface="Arial" charset="0"/>
                <a:ea typeface="ＭＳ Ｐゴシック" pitchFamily="50" charset="-128"/>
                <a:cs typeface="+mn-cs"/>
              </a:rPr>
              <a:t>DADock</a:t>
            </a:r>
            <a:r>
              <a:rPr kumimoji="1" lang="ja-JP" altLang="en-US" sz="1200" b="0" kern="1200" dirty="0" smtClean="0">
                <a:solidFill>
                  <a:schemeClr val="tx1"/>
                </a:solidFill>
                <a:effectLst/>
                <a:latin typeface="Arial" charset="0"/>
                <a:ea typeface="ＭＳ Ｐゴシック" pitchFamily="50" charset="-128"/>
                <a:cs typeface="+mn-cs"/>
              </a:rPr>
              <a:t>だと、デフォルトである程度書き込まれたテンプレを出してくれます。</a:t>
            </a:r>
            <a:endParaRPr kumimoji="1" lang="en-US" altLang="ja-JP" sz="1200" b="0" kern="1200" dirty="0" smtClean="0">
              <a:solidFill>
                <a:schemeClr val="tx1"/>
              </a:solidFill>
              <a:effectLst/>
              <a:latin typeface="Arial" charset="0"/>
              <a:ea typeface="ＭＳ Ｐゴシック" pitchFamily="50" charset="-128"/>
              <a:cs typeface="+mn-cs"/>
            </a:endParaRPr>
          </a:p>
          <a:p>
            <a:endParaRPr kumimoji="1" lang="en-US" altLang="ja-JP" sz="1200" b="0"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大体こういうのを設定します</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 パイプラインをトリガーするきっかけ</a:t>
            </a:r>
          </a:p>
          <a:p>
            <a:r>
              <a:rPr kumimoji="1" lang="ja-JP" altLang="en-US" sz="1200" b="0" kern="1200" dirty="0" smtClean="0">
                <a:solidFill>
                  <a:schemeClr val="tx1"/>
                </a:solidFill>
                <a:effectLst/>
                <a:latin typeface="Arial" charset="0"/>
                <a:ea typeface="ＭＳ Ｐゴシック" pitchFamily="50" charset="-128"/>
                <a:cs typeface="+mn-cs"/>
              </a:rPr>
              <a:t>* パイプラインを実行する先のビルドサーバ</a:t>
            </a:r>
          </a:p>
          <a:p>
            <a:r>
              <a:rPr kumimoji="1" lang="ja-JP" altLang="en-US" sz="1200" b="0" kern="1200" dirty="0" smtClean="0">
                <a:solidFill>
                  <a:schemeClr val="tx1"/>
                </a:solidFill>
                <a:effectLst/>
                <a:latin typeface="Arial" charset="0"/>
                <a:ea typeface="ＭＳ Ｐゴシック" pitchFamily="50" charset="-128"/>
                <a:cs typeface="+mn-cs"/>
              </a:rPr>
              <a:t>* 実際に実行する処理（スクリプト形式）</a:t>
            </a:r>
          </a:p>
          <a:p>
            <a:r>
              <a:rPr kumimoji="1" lang="ja-JP" altLang="en-US" sz="1200" b="0" kern="1200" dirty="0" smtClean="0">
                <a:solidFill>
                  <a:schemeClr val="tx1"/>
                </a:solidFill>
                <a:effectLst/>
                <a:latin typeface="Arial" charset="0"/>
                <a:ea typeface="ＭＳ Ｐゴシック" pitchFamily="50" charset="-128"/>
                <a:cs typeface="+mn-cs"/>
              </a:rPr>
              <a:t>* 格納するビルド成果物</a:t>
            </a:r>
            <a:r>
              <a:rPr kumimoji="1" lang="en-US" altLang="ja-JP" sz="1200" b="0" kern="1200" dirty="0" smtClean="0">
                <a:solidFill>
                  <a:schemeClr val="tx1"/>
                </a:solidFill>
                <a:effectLst/>
                <a:latin typeface="Arial" charset="0"/>
                <a:ea typeface="ＭＳ Ｐゴシック" pitchFamily="50" charset="-128"/>
                <a:cs typeface="+mn-cs"/>
              </a:rPr>
              <a:t>(Artifacts))</a:t>
            </a:r>
            <a:r>
              <a:rPr kumimoji="1" lang="ja-JP" altLang="en-US" sz="1200" b="0" kern="1200" dirty="0" smtClean="0">
                <a:solidFill>
                  <a:schemeClr val="tx1"/>
                </a:solidFill>
                <a:effectLst/>
                <a:latin typeface="Arial" charset="0"/>
                <a:ea typeface="ＭＳ Ｐゴシック" pitchFamily="50" charset="-128"/>
                <a:cs typeface="+mn-cs"/>
              </a:rPr>
              <a:t>の選択と配置</a:t>
            </a:r>
          </a:p>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58</a:t>
            </a:fld>
            <a:endParaRPr lang="en-US" altLang="ja-JP"/>
          </a:p>
        </p:txBody>
      </p:sp>
    </p:spTree>
    <p:extLst>
      <p:ext uri="{BB962C8B-B14F-4D97-AF65-F5344CB8AC3E}">
        <p14:creationId xmlns:p14="http://schemas.microsoft.com/office/powerpoint/2010/main" val="331541110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gitlab-ci.yml</a:t>
            </a:r>
            <a:r>
              <a:rPr kumimoji="1" lang="ja-JP" altLang="en-US" sz="1200" b="1" kern="1200" dirty="0" smtClean="0">
                <a:solidFill>
                  <a:schemeClr val="tx1"/>
                </a:solidFill>
                <a:effectLst/>
                <a:latin typeface="Arial" charset="0"/>
                <a:ea typeface="ＭＳ Ｐゴシック" pitchFamily="50" charset="-128"/>
                <a:cs typeface="+mn-cs"/>
              </a:rPr>
              <a:t>とは</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GitLab</a:t>
            </a:r>
            <a:r>
              <a:rPr kumimoji="1" lang="ja-JP" altLang="en-US" sz="1200" b="0" kern="1200" dirty="0" smtClean="0">
                <a:solidFill>
                  <a:schemeClr val="tx1"/>
                </a:solidFill>
                <a:effectLst/>
                <a:latin typeface="Arial" charset="0"/>
                <a:ea typeface="ＭＳ Ｐゴシック" pitchFamily="50" charset="-128"/>
                <a:cs typeface="+mn-cs"/>
              </a:rPr>
              <a:t>では、</a:t>
            </a:r>
            <a:r>
              <a:rPr kumimoji="1" lang="en-US" altLang="ja-JP" sz="1200" b="0" kern="1200" dirty="0" smtClean="0">
                <a:solidFill>
                  <a:schemeClr val="tx1"/>
                </a:solidFill>
                <a:effectLst/>
                <a:latin typeface="Arial" charset="0"/>
                <a:ea typeface="ＭＳ Ｐゴシック" pitchFamily="50" charset="-128"/>
                <a:cs typeface="+mn-cs"/>
              </a:rPr>
              <a:t>CI/CD</a:t>
            </a:r>
            <a:r>
              <a:rPr kumimoji="1" lang="ja-JP" altLang="en-US" sz="1200" b="0" kern="1200" dirty="0" smtClean="0">
                <a:solidFill>
                  <a:schemeClr val="tx1"/>
                </a:solidFill>
                <a:effectLst/>
                <a:latin typeface="Arial" charset="0"/>
                <a:ea typeface="ＭＳ Ｐゴシック" pitchFamily="50" charset="-128"/>
                <a:cs typeface="+mn-cs"/>
              </a:rPr>
              <a:t>パイプラインの内容を全て、「</a:t>
            </a:r>
            <a:r>
              <a:rPr kumimoji="1" lang="en-US" altLang="ja-JP" sz="1200" b="0" kern="1200" dirty="0" smtClean="0">
                <a:solidFill>
                  <a:schemeClr val="tx1"/>
                </a:solidFill>
                <a:effectLst/>
                <a:latin typeface="Arial" charset="0"/>
                <a:ea typeface="ＭＳ Ｐゴシック" pitchFamily="50" charset="-128"/>
                <a:cs typeface="+mn-cs"/>
              </a:rPr>
              <a:t>.</a:t>
            </a:r>
            <a:r>
              <a:rPr kumimoji="1" lang="en-US" altLang="ja-JP" sz="1200" b="0" kern="1200" dirty="0" err="1" smtClean="0">
                <a:solidFill>
                  <a:schemeClr val="tx1"/>
                </a:solidFill>
                <a:effectLst/>
                <a:latin typeface="Arial" charset="0"/>
                <a:ea typeface="ＭＳ Ｐゴシック" pitchFamily="50" charset="-128"/>
                <a:cs typeface="+mn-cs"/>
              </a:rPr>
              <a:t>gitlab-ci.yml</a:t>
            </a:r>
            <a:r>
              <a:rPr kumimoji="1" lang="ja-JP" altLang="en-US" sz="1200" b="0" kern="1200" dirty="0" smtClean="0">
                <a:solidFill>
                  <a:schemeClr val="tx1"/>
                </a:solidFill>
                <a:effectLst/>
                <a:latin typeface="Arial" charset="0"/>
                <a:ea typeface="ＭＳ Ｐゴシック" pitchFamily="50" charset="-128"/>
                <a:cs typeface="+mn-cs"/>
              </a:rPr>
              <a:t>」というファイルに記載します</a:t>
            </a:r>
          </a:p>
          <a:p>
            <a:r>
              <a:rPr kumimoji="1" lang="ja-JP" altLang="en-US" sz="1200" b="0" kern="1200" dirty="0" smtClean="0">
                <a:solidFill>
                  <a:schemeClr val="tx1"/>
                </a:solidFill>
                <a:effectLst/>
                <a:latin typeface="Arial" charset="0"/>
                <a:ea typeface="ＭＳ Ｐゴシック" pitchFamily="50" charset="-128"/>
                <a:cs typeface="+mn-cs"/>
              </a:rPr>
              <a:t>* このファイルは、各レポジトリに一つ存在し、他のソースコードと同様に版数管理されます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イメージが掴めるレポジトリのディレクトリ構成とか</a:t>
            </a:r>
            <a:r>
              <a:rPr kumimoji="1" lang="en-US" altLang="ja-JP" sz="1200" b="0" kern="1200" dirty="0" smtClean="0">
                <a:solidFill>
                  <a:schemeClr val="tx1"/>
                </a:solidFill>
                <a:effectLst/>
                <a:latin typeface="Arial" charset="0"/>
                <a:ea typeface="ＭＳ Ｐゴシック" pitchFamily="50" charset="-128"/>
                <a:cs typeface="+mn-cs"/>
              </a:rPr>
              <a:t>}</a:t>
            </a:r>
          </a:p>
          <a:p>
            <a:r>
              <a:rPr kumimoji="1" lang="en-US" altLang="ja-JP" sz="1200" b="0" kern="1200" dirty="0" smtClean="0">
                <a:solidFill>
                  <a:schemeClr val="tx1"/>
                </a:solidFill>
                <a:effectLst/>
                <a:latin typeface="Arial" charset="0"/>
                <a:ea typeface="ＭＳ Ｐゴシック" pitchFamily="50" charset="-128"/>
                <a:cs typeface="+mn-cs"/>
              </a:rPr>
              <a:t/>
            </a:r>
            <a:br>
              <a:rPr kumimoji="1" lang="en-US" altLang="ja-JP"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ちなみに</a:t>
            </a:r>
            <a:r>
              <a:rPr kumimoji="1" lang="en-US" altLang="ja-JP" sz="1200" b="0" kern="1200" dirty="0" err="1" smtClean="0">
                <a:solidFill>
                  <a:schemeClr val="tx1"/>
                </a:solidFill>
                <a:effectLst/>
                <a:latin typeface="Arial" charset="0"/>
                <a:ea typeface="ＭＳ Ｐゴシック" pitchFamily="50" charset="-128"/>
                <a:cs typeface="+mn-cs"/>
              </a:rPr>
              <a:t>DADock</a:t>
            </a:r>
            <a:r>
              <a:rPr kumimoji="1" lang="ja-JP" altLang="en-US" sz="1200" b="0" kern="1200" dirty="0" smtClean="0">
                <a:solidFill>
                  <a:schemeClr val="tx1"/>
                </a:solidFill>
                <a:effectLst/>
                <a:latin typeface="Arial" charset="0"/>
                <a:ea typeface="ＭＳ Ｐゴシック" pitchFamily="50" charset="-128"/>
                <a:cs typeface="+mn-cs"/>
              </a:rPr>
              <a:t>だと、デフォルトである程度書き込まれたテンプレを出してくれます。</a:t>
            </a:r>
            <a:endParaRPr kumimoji="1" lang="en-US" altLang="ja-JP" sz="1200" b="0" kern="1200" dirty="0" smtClean="0">
              <a:solidFill>
                <a:schemeClr val="tx1"/>
              </a:solidFill>
              <a:effectLst/>
              <a:latin typeface="Arial" charset="0"/>
              <a:ea typeface="ＭＳ Ｐゴシック" pitchFamily="50" charset="-128"/>
              <a:cs typeface="+mn-cs"/>
            </a:endParaRPr>
          </a:p>
          <a:p>
            <a:endParaRPr kumimoji="1" lang="en-US" altLang="ja-JP" sz="1200" b="0"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大体こういうのを設定します</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 パイプラインをトリガーするきっかけ</a:t>
            </a:r>
          </a:p>
          <a:p>
            <a:r>
              <a:rPr kumimoji="1" lang="ja-JP" altLang="en-US" sz="1200" b="0" kern="1200" dirty="0" smtClean="0">
                <a:solidFill>
                  <a:schemeClr val="tx1"/>
                </a:solidFill>
                <a:effectLst/>
                <a:latin typeface="Arial" charset="0"/>
                <a:ea typeface="ＭＳ Ｐゴシック" pitchFamily="50" charset="-128"/>
                <a:cs typeface="+mn-cs"/>
              </a:rPr>
              <a:t>* パイプラインを実行する先のビルドサーバ</a:t>
            </a:r>
          </a:p>
          <a:p>
            <a:r>
              <a:rPr kumimoji="1" lang="ja-JP" altLang="en-US" sz="1200" b="0" kern="1200" dirty="0" smtClean="0">
                <a:solidFill>
                  <a:schemeClr val="tx1"/>
                </a:solidFill>
                <a:effectLst/>
                <a:latin typeface="Arial" charset="0"/>
                <a:ea typeface="ＭＳ Ｐゴシック" pitchFamily="50" charset="-128"/>
                <a:cs typeface="+mn-cs"/>
              </a:rPr>
              <a:t>* 実際に実行する処理（スクリプト形式）</a:t>
            </a:r>
          </a:p>
          <a:p>
            <a:r>
              <a:rPr kumimoji="1" lang="ja-JP" altLang="en-US" sz="1200" b="0" kern="1200" dirty="0" smtClean="0">
                <a:solidFill>
                  <a:schemeClr val="tx1"/>
                </a:solidFill>
                <a:effectLst/>
                <a:latin typeface="Arial" charset="0"/>
                <a:ea typeface="ＭＳ Ｐゴシック" pitchFamily="50" charset="-128"/>
                <a:cs typeface="+mn-cs"/>
              </a:rPr>
              <a:t>* 格納するビルド成果物</a:t>
            </a:r>
            <a:r>
              <a:rPr kumimoji="1" lang="en-US" altLang="ja-JP" sz="1200" b="0" kern="1200" dirty="0" smtClean="0">
                <a:solidFill>
                  <a:schemeClr val="tx1"/>
                </a:solidFill>
                <a:effectLst/>
                <a:latin typeface="Arial" charset="0"/>
                <a:ea typeface="ＭＳ Ｐゴシック" pitchFamily="50" charset="-128"/>
                <a:cs typeface="+mn-cs"/>
              </a:rPr>
              <a:t>(Artifacts))</a:t>
            </a:r>
            <a:r>
              <a:rPr kumimoji="1" lang="ja-JP" altLang="en-US" sz="1200" b="0" kern="1200" dirty="0" smtClean="0">
                <a:solidFill>
                  <a:schemeClr val="tx1"/>
                </a:solidFill>
                <a:effectLst/>
                <a:latin typeface="Arial" charset="0"/>
                <a:ea typeface="ＭＳ Ｐゴシック" pitchFamily="50" charset="-128"/>
                <a:cs typeface="+mn-cs"/>
              </a:rPr>
              <a:t>の選択と配置</a:t>
            </a:r>
          </a:p>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59</a:t>
            </a:fld>
            <a:endParaRPr lang="en-US" altLang="ja-JP"/>
          </a:p>
        </p:txBody>
      </p:sp>
    </p:spTree>
    <p:extLst>
      <p:ext uri="{BB962C8B-B14F-4D97-AF65-F5344CB8AC3E}">
        <p14:creationId xmlns:p14="http://schemas.microsoft.com/office/powerpoint/2010/main" val="48665220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gitlab-ci.yml</a:t>
            </a:r>
            <a:r>
              <a:rPr kumimoji="1" lang="ja-JP" altLang="en-US" sz="1200" b="1" kern="1200" dirty="0" smtClean="0">
                <a:solidFill>
                  <a:schemeClr val="tx1"/>
                </a:solidFill>
                <a:effectLst/>
                <a:latin typeface="Arial" charset="0"/>
                <a:ea typeface="ＭＳ Ｐゴシック" pitchFamily="50" charset="-128"/>
                <a:cs typeface="+mn-cs"/>
              </a:rPr>
              <a:t>における</a:t>
            </a:r>
            <a:r>
              <a:rPr kumimoji="1" lang="en-US" altLang="ja-JP" sz="1200" b="1" kern="1200" dirty="0" smtClean="0">
                <a:solidFill>
                  <a:schemeClr val="tx1"/>
                </a:solidFill>
                <a:effectLst/>
                <a:latin typeface="Arial" charset="0"/>
                <a:ea typeface="ＭＳ Ｐゴシック" pitchFamily="50" charset="-128"/>
                <a:cs typeface="+mn-cs"/>
              </a:rPr>
              <a:t>stage</a:t>
            </a:r>
            <a:r>
              <a:rPr kumimoji="1" lang="ja-JP" altLang="en-US" sz="1200" b="1" kern="1200" dirty="0" smtClean="0">
                <a:solidFill>
                  <a:schemeClr val="tx1"/>
                </a:solidFill>
                <a:effectLst/>
                <a:latin typeface="Arial" charset="0"/>
                <a:ea typeface="ＭＳ Ｐゴシック" pitchFamily="50" charset="-128"/>
                <a:cs typeface="+mn-cs"/>
              </a:rPr>
              <a:t>と</a:t>
            </a:r>
            <a:r>
              <a:rPr kumimoji="1" lang="en-US" altLang="ja-JP" sz="1200" b="1" kern="1200" dirty="0" smtClean="0">
                <a:solidFill>
                  <a:schemeClr val="tx1"/>
                </a:solidFill>
                <a:effectLst/>
                <a:latin typeface="Arial" charset="0"/>
                <a:ea typeface="ＭＳ Ｐゴシック" pitchFamily="50" charset="-128"/>
                <a:cs typeface="+mn-cs"/>
              </a:rPr>
              <a:t>job</a:t>
            </a:r>
            <a:r>
              <a:rPr kumimoji="1" lang="ja-JP" altLang="en-US" sz="1200" b="1" kern="1200" dirty="0" smtClean="0">
                <a:solidFill>
                  <a:schemeClr val="tx1"/>
                </a:solidFill>
                <a:effectLst/>
                <a:latin typeface="Arial" charset="0"/>
                <a:ea typeface="ＭＳ Ｐゴシック" pitchFamily="50" charset="-128"/>
                <a:cs typeface="+mn-cs"/>
              </a:rPr>
              <a:t>について</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en-US" altLang="ja-JP" sz="1200" b="0" kern="1200" dirty="0" err="1" smtClean="0">
                <a:solidFill>
                  <a:schemeClr val="tx1"/>
                </a:solidFill>
                <a:effectLst/>
                <a:latin typeface="Arial" charset="0"/>
                <a:ea typeface="ＭＳ Ｐゴシック" pitchFamily="50" charset="-128"/>
                <a:cs typeface="+mn-cs"/>
              </a:rPr>
              <a:t>GitLab</a:t>
            </a:r>
            <a:r>
              <a:rPr kumimoji="1" lang="ja-JP" altLang="en-US" sz="1200" b="0" kern="1200" dirty="0" smtClean="0">
                <a:solidFill>
                  <a:schemeClr val="tx1"/>
                </a:solidFill>
                <a:effectLst/>
                <a:latin typeface="Arial" charset="0"/>
                <a:ea typeface="ＭＳ Ｐゴシック" pitchFamily="50" charset="-128"/>
                <a:cs typeface="+mn-cs"/>
              </a:rPr>
              <a:t>の</a:t>
            </a:r>
            <a:r>
              <a:rPr kumimoji="1" lang="en-US" altLang="ja-JP" sz="1200" b="0" kern="1200" dirty="0" smtClean="0">
                <a:solidFill>
                  <a:schemeClr val="tx1"/>
                </a:solidFill>
                <a:effectLst/>
                <a:latin typeface="Arial" charset="0"/>
                <a:ea typeface="ＭＳ Ｐゴシック" pitchFamily="50" charset="-128"/>
                <a:cs typeface="+mn-cs"/>
              </a:rPr>
              <a:t>CI/CD</a:t>
            </a:r>
            <a:r>
              <a:rPr kumimoji="1" lang="ja-JP" altLang="en-US" sz="1200" b="0" kern="1200" dirty="0" smtClean="0">
                <a:solidFill>
                  <a:schemeClr val="tx1"/>
                </a:solidFill>
                <a:effectLst/>
                <a:latin typeface="Arial" charset="0"/>
                <a:ea typeface="ＭＳ Ｐゴシック" pitchFamily="50" charset="-128"/>
                <a:cs typeface="+mn-cs"/>
              </a:rPr>
              <a:t>パイプラインには、</a:t>
            </a:r>
            <a:r>
              <a:rPr kumimoji="1" lang="en-US" altLang="ja-JP" sz="1200" b="0" kern="1200" dirty="0" smtClean="0">
                <a:solidFill>
                  <a:schemeClr val="tx1"/>
                </a:solidFill>
                <a:effectLst/>
                <a:latin typeface="Arial" charset="0"/>
                <a:ea typeface="ＭＳ Ｐゴシック" pitchFamily="50" charset="-128"/>
                <a:cs typeface="+mn-cs"/>
              </a:rPr>
              <a:t>stage</a:t>
            </a:r>
            <a:r>
              <a:rPr kumimoji="1" lang="ja-JP" altLang="en-US" sz="1200" b="0" kern="1200" dirty="0" smtClean="0">
                <a:solidFill>
                  <a:schemeClr val="tx1"/>
                </a:solidFill>
                <a:effectLst/>
                <a:latin typeface="Arial" charset="0"/>
                <a:ea typeface="ＭＳ Ｐゴシック" pitchFamily="50" charset="-128"/>
                <a:cs typeface="+mn-cs"/>
              </a:rPr>
              <a:t>と</a:t>
            </a:r>
            <a:r>
              <a:rPr kumimoji="1" lang="en-US" altLang="ja-JP" sz="1200" b="0" kern="1200" dirty="0" smtClean="0">
                <a:solidFill>
                  <a:schemeClr val="tx1"/>
                </a:solidFill>
                <a:effectLst/>
                <a:latin typeface="Arial" charset="0"/>
                <a:ea typeface="ＭＳ Ｐゴシック" pitchFamily="50" charset="-128"/>
                <a:cs typeface="+mn-cs"/>
              </a:rPr>
              <a:t>job</a:t>
            </a:r>
            <a:r>
              <a:rPr kumimoji="1" lang="ja-JP" altLang="en-US" sz="1200" b="0" kern="1200" dirty="0" smtClean="0">
                <a:solidFill>
                  <a:schemeClr val="tx1"/>
                </a:solidFill>
                <a:effectLst/>
                <a:latin typeface="Arial" charset="0"/>
                <a:ea typeface="ＭＳ Ｐゴシック" pitchFamily="50" charset="-128"/>
                <a:cs typeface="+mn-cs"/>
              </a:rPr>
              <a:t>という概念が存在します。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job</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CI/CD</a:t>
            </a:r>
            <a:r>
              <a:rPr kumimoji="1" lang="ja-JP" altLang="en-US" sz="1200" b="0" kern="1200" dirty="0" smtClean="0">
                <a:solidFill>
                  <a:schemeClr val="tx1"/>
                </a:solidFill>
                <a:effectLst/>
                <a:latin typeface="Arial" charset="0"/>
                <a:ea typeface="ＭＳ Ｐゴシック" pitchFamily="50" charset="-128"/>
                <a:cs typeface="+mn-cs"/>
              </a:rPr>
              <a:t>を行う為の最小単位</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job</a:t>
            </a:r>
            <a:r>
              <a:rPr kumimoji="1" lang="ja-JP" altLang="en-US" sz="1200" b="0" kern="1200" dirty="0" smtClean="0">
                <a:solidFill>
                  <a:schemeClr val="tx1"/>
                </a:solidFill>
                <a:effectLst/>
                <a:latin typeface="Arial" charset="0"/>
                <a:ea typeface="ＭＳ Ｐゴシック" pitchFamily="50" charset="-128"/>
                <a:cs typeface="+mn-cs"/>
              </a:rPr>
              <a:t>毎に、実行先のビルドサーバを変更する事が出来る</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job</a:t>
            </a:r>
            <a:r>
              <a:rPr kumimoji="1" lang="ja-JP" altLang="en-US" sz="1200" b="0" kern="1200" dirty="0" smtClean="0">
                <a:solidFill>
                  <a:schemeClr val="tx1"/>
                </a:solidFill>
                <a:effectLst/>
                <a:latin typeface="Arial" charset="0"/>
                <a:ea typeface="ＭＳ Ｐゴシック" pitchFamily="50" charset="-128"/>
                <a:cs typeface="+mn-cs"/>
              </a:rPr>
              <a:t>毎に、同時並行で実行する事が出来る</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stage</a:t>
            </a:r>
          </a:p>
          <a:p>
            <a:r>
              <a:rPr kumimoji="1" lang="ja-JP" altLang="en-US" sz="1200" b="0" kern="1200" dirty="0" smtClean="0">
                <a:solidFill>
                  <a:schemeClr val="tx1"/>
                </a:solidFill>
                <a:effectLst/>
                <a:latin typeface="Arial" charset="0"/>
                <a:ea typeface="ＭＳ Ｐゴシック" pitchFamily="50" charset="-128"/>
                <a:cs typeface="+mn-cs"/>
              </a:rPr>
              <a:t>* 複数の</a:t>
            </a:r>
            <a:r>
              <a:rPr kumimoji="1" lang="en-US" altLang="ja-JP" sz="1200" b="0" kern="1200" dirty="0" smtClean="0">
                <a:solidFill>
                  <a:schemeClr val="tx1"/>
                </a:solidFill>
                <a:effectLst/>
                <a:latin typeface="Arial" charset="0"/>
                <a:ea typeface="ＭＳ Ｐゴシック" pitchFamily="50" charset="-128"/>
                <a:cs typeface="+mn-cs"/>
              </a:rPr>
              <a:t>job</a:t>
            </a:r>
            <a:r>
              <a:rPr kumimoji="1" lang="ja-JP" altLang="en-US" sz="1200" b="0" kern="1200" dirty="0" smtClean="0">
                <a:solidFill>
                  <a:schemeClr val="tx1"/>
                </a:solidFill>
                <a:effectLst/>
                <a:latin typeface="Arial" charset="0"/>
                <a:ea typeface="ＭＳ Ｐゴシック" pitchFamily="50" charset="-128"/>
                <a:cs typeface="+mn-cs"/>
              </a:rPr>
              <a:t>を束ねたグループ</a:t>
            </a:r>
          </a:p>
          <a:p>
            <a:r>
              <a:rPr kumimoji="1" lang="ja-JP" altLang="en-US" sz="1200" b="0" kern="1200" dirty="0" smtClean="0">
                <a:solidFill>
                  <a:schemeClr val="tx1"/>
                </a:solidFill>
                <a:effectLst/>
                <a:latin typeface="Arial" charset="0"/>
                <a:ea typeface="ＭＳ Ｐゴシック" pitchFamily="50" charset="-128"/>
                <a:cs typeface="+mn-cs"/>
              </a:rPr>
              <a:t>* 例えば</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ステージ</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ビルド</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ジョブ</a:t>
            </a:r>
            <a:r>
              <a:rPr kumimoji="1" lang="en-US" altLang="ja-JP" sz="1200" b="0" kern="1200" dirty="0" smtClean="0">
                <a:solidFill>
                  <a:schemeClr val="tx1"/>
                </a:solidFill>
                <a:effectLst/>
                <a:latin typeface="Arial" charset="0"/>
                <a:ea typeface="ＭＳ Ｐゴシック" pitchFamily="50" charset="-128"/>
                <a:cs typeface="+mn-cs"/>
              </a:rPr>
              <a:t>] </a:t>
            </a:r>
            <a:r>
              <a:rPr kumimoji="1" lang="ja-JP" altLang="en-US" sz="1200" b="0" kern="1200" dirty="0" smtClean="0">
                <a:solidFill>
                  <a:schemeClr val="tx1"/>
                </a:solidFill>
                <a:effectLst/>
                <a:latin typeface="Arial" charset="0"/>
                <a:ea typeface="ＭＳ Ｐゴシック" pitchFamily="50" charset="-128"/>
                <a:cs typeface="+mn-cs"/>
              </a:rPr>
              <a:t>コンポーネント</a:t>
            </a:r>
            <a:r>
              <a:rPr kumimoji="1" lang="en-US" altLang="ja-JP" sz="1200" b="0" kern="1200" dirty="0" smtClean="0">
                <a:solidFill>
                  <a:schemeClr val="tx1"/>
                </a:solidFill>
                <a:effectLst/>
                <a:latin typeface="Arial" charset="0"/>
                <a:ea typeface="ＭＳ Ｐゴシック" pitchFamily="50" charset="-128"/>
                <a:cs typeface="+mn-cs"/>
              </a:rPr>
              <a:t>A</a:t>
            </a:r>
            <a:r>
              <a:rPr kumimoji="1" lang="ja-JP" altLang="en-US" sz="1200" b="0" kern="1200" dirty="0" smtClean="0">
                <a:solidFill>
                  <a:schemeClr val="tx1"/>
                </a:solidFill>
                <a:effectLst/>
                <a:latin typeface="Arial" charset="0"/>
                <a:ea typeface="ＭＳ Ｐゴシック" pitchFamily="50" charset="-128"/>
                <a:cs typeface="+mn-cs"/>
              </a:rPr>
              <a:t>のビルド</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ジョブ</a:t>
            </a:r>
            <a:r>
              <a:rPr kumimoji="1" lang="en-US" altLang="ja-JP" sz="1200" b="0" kern="1200" dirty="0" smtClean="0">
                <a:solidFill>
                  <a:schemeClr val="tx1"/>
                </a:solidFill>
                <a:effectLst/>
                <a:latin typeface="Arial" charset="0"/>
                <a:ea typeface="ＭＳ Ｐゴシック" pitchFamily="50" charset="-128"/>
                <a:cs typeface="+mn-cs"/>
              </a:rPr>
              <a:t>] </a:t>
            </a:r>
            <a:r>
              <a:rPr kumimoji="1" lang="ja-JP" altLang="en-US" sz="1200" b="0" kern="1200" dirty="0" smtClean="0">
                <a:solidFill>
                  <a:schemeClr val="tx1"/>
                </a:solidFill>
                <a:effectLst/>
                <a:latin typeface="Arial" charset="0"/>
                <a:ea typeface="ＭＳ Ｐゴシック" pitchFamily="50" charset="-128"/>
                <a:cs typeface="+mn-cs"/>
              </a:rPr>
              <a:t>コンポーネント</a:t>
            </a:r>
            <a:r>
              <a:rPr kumimoji="1" lang="en-US" altLang="ja-JP" sz="1200" b="0" kern="1200" dirty="0" smtClean="0">
                <a:solidFill>
                  <a:schemeClr val="tx1"/>
                </a:solidFill>
                <a:effectLst/>
                <a:latin typeface="Arial" charset="0"/>
                <a:ea typeface="ＭＳ Ｐゴシック" pitchFamily="50" charset="-128"/>
                <a:cs typeface="+mn-cs"/>
              </a:rPr>
              <a:t>B</a:t>
            </a:r>
            <a:r>
              <a:rPr kumimoji="1" lang="ja-JP" altLang="en-US" sz="1200" b="0" kern="1200" dirty="0" smtClean="0">
                <a:solidFill>
                  <a:schemeClr val="tx1"/>
                </a:solidFill>
                <a:effectLst/>
                <a:latin typeface="Arial" charset="0"/>
                <a:ea typeface="ＭＳ Ｐゴシック" pitchFamily="50" charset="-128"/>
                <a:cs typeface="+mn-cs"/>
              </a:rPr>
              <a:t>のビルド</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ステージ</a:t>
            </a:r>
            <a:r>
              <a:rPr kumimoji="1" lang="en-US" altLang="ja-JP" sz="1200" b="0" kern="1200" dirty="0" smtClean="0">
                <a:solidFill>
                  <a:schemeClr val="tx1"/>
                </a:solidFill>
                <a:effectLst/>
                <a:latin typeface="Arial" charset="0"/>
                <a:ea typeface="ＭＳ Ｐゴシック" pitchFamily="50" charset="-128"/>
                <a:cs typeface="+mn-cs"/>
              </a:rPr>
              <a:t>] </a:t>
            </a:r>
            <a:r>
              <a:rPr kumimoji="1" lang="ja-JP" altLang="en-US" sz="1200" b="0" kern="1200" dirty="0" smtClean="0">
                <a:solidFill>
                  <a:schemeClr val="tx1"/>
                </a:solidFill>
                <a:effectLst/>
                <a:latin typeface="Arial" charset="0"/>
                <a:ea typeface="ＭＳ Ｐゴシック" pitchFamily="50" charset="-128"/>
                <a:cs typeface="+mn-cs"/>
              </a:rPr>
              <a:t>単体テスト</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ジョブ</a:t>
            </a:r>
            <a:r>
              <a:rPr kumimoji="1" lang="en-US" altLang="ja-JP" sz="1200" b="0" kern="1200" dirty="0" smtClean="0">
                <a:solidFill>
                  <a:schemeClr val="tx1"/>
                </a:solidFill>
                <a:effectLst/>
                <a:latin typeface="Arial" charset="0"/>
                <a:ea typeface="ＭＳ Ｐゴシック" pitchFamily="50" charset="-128"/>
                <a:cs typeface="+mn-cs"/>
              </a:rPr>
              <a:t>] </a:t>
            </a:r>
            <a:r>
              <a:rPr kumimoji="1" lang="ja-JP" altLang="en-US" sz="1200" b="0" kern="1200" dirty="0" smtClean="0">
                <a:solidFill>
                  <a:schemeClr val="tx1"/>
                </a:solidFill>
                <a:effectLst/>
                <a:latin typeface="Arial" charset="0"/>
                <a:ea typeface="ＭＳ Ｐゴシック" pitchFamily="50" charset="-128"/>
                <a:cs typeface="+mn-cs"/>
              </a:rPr>
              <a:t>コンポーネント</a:t>
            </a:r>
            <a:r>
              <a:rPr kumimoji="1" lang="en-US" altLang="ja-JP" sz="1200" b="0" kern="1200" dirty="0" smtClean="0">
                <a:solidFill>
                  <a:schemeClr val="tx1"/>
                </a:solidFill>
                <a:effectLst/>
                <a:latin typeface="Arial" charset="0"/>
                <a:ea typeface="ＭＳ Ｐゴシック" pitchFamily="50" charset="-128"/>
                <a:cs typeface="+mn-cs"/>
              </a:rPr>
              <a:t>A</a:t>
            </a:r>
            <a:r>
              <a:rPr kumimoji="1" lang="ja-JP" altLang="en-US" sz="1200" b="0" kern="1200" dirty="0" smtClean="0">
                <a:solidFill>
                  <a:schemeClr val="tx1"/>
                </a:solidFill>
                <a:effectLst/>
                <a:latin typeface="Arial" charset="0"/>
                <a:ea typeface="ＭＳ Ｐゴシック" pitchFamily="50" charset="-128"/>
                <a:cs typeface="+mn-cs"/>
              </a:rPr>
              <a:t>の単体テスト実行</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ジョブ</a:t>
            </a:r>
            <a:r>
              <a:rPr kumimoji="1" lang="en-US" altLang="ja-JP" sz="1200" b="0" kern="1200" dirty="0" smtClean="0">
                <a:solidFill>
                  <a:schemeClr val="tx1"/>
                </a:solidFill>
                <a:effectLst/>
                <a:latin typeface="Arial" charset="0"/>
                <a:ea typeface="ＭＳ Ｐゴシック" pitchFamily="50" charset="-128"/>
                <a:cs typeface="+mn-cs"/>
              </a:rPr>
              <a:t>] </a:t>
            </a:r>
            <a:r>
              <a:rPr kumimoji="1" lang="ja-JP" altLang="en-US" sz="1200" b="0" kern="1200" dirty="0" smtClean="0">
                <a:solidFill>
                  <a:schemeClr val="tx1"/>
                </a:solidFill>
                <a:effectLst/>
                <a:latin typeface="Arial" charset="0"/>
                <a:ea typeface="ＭＳ Ｐゴシック" pitchFamily="50" charset="-128"/>
                <a:cs typeface="+mn-cs"/>
              </a:rPr>
              <a:t>コンポーネント</a:t>
            </a:r>
            <a:r>
              <a:rPr kumimoji="1" lang="en-US" altLang="ja-JP" sz="1200" b="0" kern="1200" dirty="0" smtClean="0">
                <a:solidFill>
                  <a:schemeClr val="tx1"/>
                </a:solidFill>
                <a:effectLst/>
                <a:latin typeface="Arial" charset="0"/>
                <a:ea typeface="ＭＳ Ｐゴシック" pitchFamily="50" charset="-128"/>
                <a:cs typeface="+mn-cs"/>
              </a:rPr>
              <a:t>B</a:t>
            </a:r>
            <a:r>
              <a:rPr kumimoji="1" lang="ja-JP" altLang="en-US" sz="1200" b="0" kern="1200" dirty="0" smtClean="0">
                <a:solidFill>
                  <a:schemeClr val="tx1"/>
                </a:solidFill>
                <a:effectLst/>
                <a:latin typeface="Arial" charset="0"/>
                <a:ea typeface="ＭＳ Ｐゴシック" pitchFamily="50" charset="-128"/>
                <a:cs typeface="+mn-cs"/>
              </a:rPr>
              <a:t>の単体テスト実行</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ステージ</a:t>
            </a:r>
            <a:r>
              <a:rPr kumimoji="1" lang="en-US" altLang="ja-JP" sz="1200" b="0" kern="1200" dirty="0" smtClean="0">
                <a:solidFill>
                  <a:schemeClr val="tx1"/>
                </a:solidFill>
                <a:effectLst/>
                <a:latin typeface="Arial" charset="0"/>
                <a:ea typeface="ＭＳ Ｐゴシック" pitchFamily="50" charset="-128"/>
                <a:cs typeface="+mn-cs"/>
              </a:rPr>
              <a:t>] </a:t>
            </a:r>
            <a:r>
              <a:rPr kumimoji="1" lang="ja-JP" altLang="en-US" sz="1200" b="0" kern="1200" dirty="0" smtClean="0">
                <a:solidFill>
                  <a:schemeClr val="tx1"/>
                </a:solidFill>
                <a:effectLst/>
                <a:latin typeface="Arial" charset="0"/>
                <a:ea typeface="ＭＳ Ｐゴシック" pitchFamily="50" charset="-128"/>
                <a:cs typeface="+mn-cs"/>
              </a:rPr>
              <a:t>結合テスト</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ジョブ</a:t>
            </a:r>
            <a:r>
              <a:rPr kumimoji="1" lang="en-US" altLang="ja-JP" sz="1200" b="0" kern="1200" dirty="0" smtClean="0">
                <a:solidFill>
                  <a:schemeClr val="tx1"/>
                </a:solidFill>
                <a:effectLst/>
                <a:latin typeface="Arial" charset="0"/>
                <a:ea typeface="ＭＳ Ｐゴシック" pitchFamily="50" charset="-128"/>
                <a:cs typeface="+mn-cs"/>
              </a:rPr>
              <a:t>] IE</a:t>
            </a:r>
            <a:r>
              <a:rPr kumimoji="1" lang="ja-JP" altLang="en-US" sz="1200" b="0" kern="1200" dirty="0" smtClean="0">
                <a:solidFill>
                  <a:schemeClr val="tx1"/>
                </a:solidFill>
                <a:effectLst/>
                <a:latin typeface="Arial" charset="0"/>
                <a:ea typeface="ＭＳ Ｐゴシック" pitchFamily="50" charset="-128"/>
                <a:cs typeface="+mn-cs"/>
              </a:rPr>
              <a:t>でテスト実行</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ジョブ</a:t>
            </a:r>
            <a:r>
              <a:rPr kumimoji="1" lang="en-US" altLang="ja-JP" sz="1200" b="0" kern="1200" dirty="0" smtClean="0">
                <a:solidFill>
                  <a:schemeClr val="tx1"/>
                </a:solidFill>
                <a:effectLst/>
                <a:latin typeface="Arial" charset="0"/>
                <a:ea typeface="ＭＳ Ｐゴシック" pitchFamily="50" charset="-128"/>
                <a:cs typeface="+mn-cs"/>
              </a:rPr>
              <a:t>] Chrome</a:t>
            </a:r>
            <a:r>
              <a:rPr kumimoji="1" lang="ja-JP" altLang="en-US" sz="1200" b="0" kern="1200" dirty="0" smtClean="0">
                <a:solidFill>
                  <a:schemeClr val="tx1"/>
                </a:solidFill>
                <a:effectLst/>
                <a:latin typeface="Arial" charset="0"/>
                <a:ea typeface="ＭＳ Ｐゴシック" pitchFamily="50" charset="-128"/>
                <a:cs typeface="+mn-cs"/>
              </a:rPr>
              <a:t>でテスト実行</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ジョブ</a:t>
            </a:r>
            <a:r>
              <a:rPr kumimoji="1" lang="en-US" altLang="ja-JP"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FireFox</a:t>
            </a:r>
            <a:r>
              <a:rPr kumimoji="1" lang="ja-JP" altLang="en-US" sz="1200" b="0" kern="1200" dirty="0" smtClean="0">
                <a:solidFill>
                  <a:schemeClr val="tx1"/>
                </a:solidFill>
                <a:effectLst/>
                <a:latin typeface="Arial" charset="0"/>
                <a:ea typeface="ＭＳ Ｐゴシック" pitchFamily="50" charset="-128"/>
                <a:cs typeface="+mn-cs"/>
              </a:rPr>
              <a:t>でテスト実行</a:t>
            </a:r>
          </a:p>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60</a:t>
            </a:fld>
            <a:endParaRPr lang="en-US" altLang="ja-JP"/>
          </a:p>
        </p:txBody>
      </p:sp>
    </p:spTree>
    <p:extLst>
      <p:ext uri="{BB962C8B-B14F-4D97-AF65-F5344CB8AC3E}">
        <p14:creationId xmlns:p14="http://schemas.microsoft.com/office/powerpoint/2010/main" val="758026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Manage</a:t>
            </a:r>
            <a:r>
              <a:rPr kumimoji="1" lang="ja-JP" altLang="en-US" sz="1200" b="0" kern="1200" dirty="0" smtClean="0">
                <a:solidFill>
                  <a:schemeClr val="tx1"/>
                </a:solidFill>
                <a:effectLst/>
                <a:latin typeface="Arial" charset="0"/>
                <a:ea typeface="ＭＳ Ｐゴシック" pitchFamily="50" charset="-128"/>
                <a:cs typeface="+mn-cs"/>
              </a:rPr>
              <a:t>：チームの状況を見えるかする機能とか</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Plan</a:t>
            </a:r>
            <a:r>
              <a:rPr kumimoji="1" lang="ja-JP" altLang="en-US" sz="1200" b="0" kern="1200" dirty="0" smtClean="0">
                <a:solidFill>
                  <a:schemeClr val="tx1"/>
                </a:solidFill>
                <a:effectLst/>
                <a:latin typeface="Arial" charset="0"/>
                <a:ea typeface="ＭＳ Ｐゴシック" pitchFamily="50" charset="-128"/>
                <a:cs typeface="+mn-cs"/>
              </a:rPr>
              <a:t>：チケット管理するための機能とか</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Create</a:t>
            </a:r>
            <a:r>
              <a:rPr kumimoji="1" lang="ja-JP" altLang="en-US" sz="1200" b="0" kern="1200" dirty="0" smtClean="0">
                <a:solidFill>
                  <a:schemeClr val="tx1"/>
                </a:solidFill>
                <a:effectLst/>
                <a:latin typeface="Arial" charset="0"/>
                <a:ea typeface="ＭＳ Ｐゴシック" pitchFamily="50" charset="-128"/>
                <a:cs typeface="+mn-cs"/>
              </a:rPr>
              <a:t>：バージョンコントロールしたり、コードレビューしたり、ブラウザで動く</a:t>
            </a:r>
            <a:r>
              <a:rPr kumimoji="1" lang="en-US" altLang="ja-JP" sz="1200" b="0" kern="1200" dirty="0" smtClean="0">
                <a:solidFill>
                  <a:schemeClr val="tx1"/>
                </a:solidFill>
                <a:effectLst/>
                <a:latin typeface="Arial" charset="0"/>
                <a:ea typeface="ＭＳ Ｐゴシック" pitchFamily="50" charset="-128"/>
                <a:cs typeface="+mn-cs"/>
              </a:rPr>
              <a:t>IDE</a:t>
            </a:r>
            <a:r>
              <a:rPr kumimoji="1" lang="ja-JP" altLang="en-US" sz="1200" b="0" kern="1200" dirty="0" smtClean="0">
                <a:solidFill>
                  <a:schemeClr val="tx1"/>
                </a:solidFill>
                <a:effectLst/>
                <a:latin typeface="Arial" charset="0"/>
                <a:ea typeface="ＭＳ Ｐゴシック" pitchFamily="50" charset="-128"/>
                <a:cs typeface="+mn-cs"/>
              </a:rPr>
              <a:t>とか</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Verify</a:t>
            </a:r>
            <a:r>
              <a:rPr kumimoji="1" lang="ja-JP" altLang="en-US" sz="1200" b="0" kern="1200" dirty="0" smtClean="0">
                <a:solidFill>
                  <a:schemeClr val="tx1"/>
                </a:solidFill>
                <a:effectLst/>
                <a:latin typeface="Arial" charset="0"/>
                <a:ea typeface="ＭＳ Ｐゴシック" pitchFamily="50" charset="-128"/>
                <a:cs typeface="+mn-cs"/>
              </a:rPr>
              <a:t>：</a:t>
            </a:r>
            <a:r>
              <a:rPr kumimoji="1" lang="en-US" altLang="ja-JP" sz="1200" b="0" kern="1200" dirty="0" smtClean="0">
                <a:solidFill>
                  <a:schemeClr val="tx1"/>
                </a:solidFill>
                <a:effectLst/>
                <a:latin typeface="Arial" charset="0"/>
                <a:ea typeface="ＭＳ Ｐゴシック" pitchFamily="50" charset="-128"/>
                <a:cs typeface="+mn-cs"/>
              </a:rPr>
              <a:t>CI</a:t>
            </a:r>
            <a:r>
              <a:rPr kumimoji="1" lang="ja-JP" altLang="en-US" sz="1200" b="0" kern="1200" dirty="0" smtClean="0">
                <a:solidFill>
                  <a:schemeClr val="tx1"/>
                </a:solidFill>
                <a:effectLst/>
                <a:latin typeface="Arial" charset="0"/>
                <a:ea typeface="ＭＳ Ｐゴシック" pitchFamily="50" charset="-128"/>
                <a:cs typeface="+mn-cs"/>
              </a:rPr>
              <a:t>を実現するためのしかけとか、各種テスト実行環境とか</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Package</a:t>
            </a:r>
            <a:r>
              <a:rPr kumimoji="1" lang="ja-JP" altLang="en-US" sz="1200" b="0" kern="1200" dirty="0" smtClean="0">
                <a:solidFill>
                  <a:schemeClr val="tx1"/>
                </a:solidFill>
                <a:effectLst/>
                <a:latin typeface="Arial" charset="0"/>
                <a:ea typeface="ＭＳ Ｐゴシック" pitchFamily="50" charset="-128"/>
                <a:cs typeface="+mn-cs"/>
              </a:rPr>
              <a:t>：開発したアプリをパッケージングして管理する機能とか</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Release</a:t>
            </a:r>
            <a:r>
              <a:rPr kumimoji="1" lang="ja-JP" altLang="en-US" sz="1200" b="0" kern="1200" dirty="0" smtClean="0">
                <a:solidFill>
                  <a:schemeClr val="tx1"/>
                </a:solidFill>
                <a:effectLst/>
                <a:latin typeface="Arial" charset="0"/>
                <a:ea typeface="ＭＳ Ｐゴシック" pitchFamily="50" charset="-128"/>
                <a:cs typeface="+mn-cs"/>
              </a:rPr>
              <a:t>：</a:t>
            </a:r>
            <a:r>
              <a:rPr kumimoji="1" lang="en-US" altLang="ja-JP" sz="1200" b="0" kern="1200" dirty="0" smtClean="0">
                <a:solidFill>
                  <a:schemeClr val="tx1"/>
                </a:solidFill>
                <a:effectLst/>
                <a:latin typeface="Arial" charset="0"/>
                <a:ea typeface="ＭＳ Ｐゴシック" pitchFamily="50" charset="-128"/>
                <a:cs typeface="+mn-cs"/>
              </a:rPr>
              <a:t>CD</a:t>
            </a:r>
            <a:r>
              <a:rPr kumimoji="1" lang="ja-JP" altLang="en-US" sz="1200" b="0" kern="1200" dirty="0" smtClean="0">
                <a:solidFill>
                  <a:schemeClr val="tx1"/>
                </a:solidFill>
                <a:effectLst/>
                <a:latin typeface="Arial" charset="0"/>
                <a:ea typeface="ＭＳ Ｐゴシック" pitchFamily="50" charset="-128"/>
                <a:cs typeface="+mn-cs"/>
              </a:rPr>
              <a:t>するための仕掛けとか</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Configure</a:t>
            </a:r>
            <a:r>
              <a:rPr kumimoji="1" lang="ja-JP" altLang="en-US" sz="1200" b="0" kern="1200" dirty="0" smtClean="0">
                <a:solidFill>
                  <a:schemeClr val="tx1"/>
                </a:solidFill>
                <a:effectLst/>
                <a:latin typeface="Arial" charset="0"/>
                <a:ea typeface="ＭＳ Ｐゴシック" pitchFamily="50" charset="-128"/>
                <a:cs typeface="+mn-cs"/>
              </a:rPr>
              <a:t>：インフラ構成管理とか、チャットとか</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Monitor</a:t>
            </a:r>
            <a:r>
              <a:rPr kumimoji="1" lang="ja-JP" altLang="en-US" sz="1200" b="0" kern="1200" dirty="0" smtClean="0">
                <a:solidFill>
                  <a:schemeClr val="tx1"/>
                </a:solidFill>
                <a:effectLst/>
                <a:latin typeface="Arial" charset="0"/>
                <a:ea typeface="ＭＳ Ｐゴシック" pitchFamily="50" charset="-128"/>
                <a:cs typeface="+mn-cs"/>
              </a:rPr>
              <a:t>：インフラ環境のも</a:t>
            </a:r>
            <a:r>
              <a:rPr kumimoji="1" lang="en-US" altLang="ja-JP" sz="1200" b="0" kern="1200" dirty="0" smtClean="0">
                <a:solidFill>
                  <a:schemeClr val="tx1"/>
                </a:solidFill>
                <a:effectLst/>
                <a:latin typeface="Arial" charset="0"/>
                <a:ea typeface="ＭＳ Ｐゴシック" pitchFamily="50" charset="-128"/>
                <a:cs typeface="+mn-cs"/>
              </a:rPr>
              <a:t>h</a:t>
            </a:r>
            <a:r>
              <a:rPr kumimoji="1" lang="ja-JP" altLang="en-US" sz="1200" b="0" kern="1200" dirty="0" smtClean="0">
                <a:solidFill>
                  <a:schemeClr val="tx1"/>
                </a:solidFill>
                <a:effectLst/>
                <a:latin typeface="Arial" charset="0"/>
                <a:ea typeface="ＭＳ Ｐゴシック" pitchFamily="50" charset="-128"/>
                <a:cs typeface="+mn-cs"/>
              </a:rPr>
              <a:t>似たリングとか</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Secure</a:t>
            </a:r>
            <a:r>
              <a:rPr kumimoji="1" lang="ja-JP" altLang="en-US" sz="1200" b="0" kern="1200" dirty="0" smtClean="0">
                <a:solidFill>
                  <a:schemeClr val="tx1"/>
                </a:solidFill>
                <a:effectLst/>
                <a:latin typeface="Arial" charset="0"/>
                <a:ea typeface="ＭＳ Ｐゴシック" pitchFamily="50" charset="-128"/>
                <a:cs typeface="+mn-cs"/>
              </a:rPr>
              <a:t>：動的</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静的セキュリティチェックとか、ライセンス違反検知とか</a:t>
            </a:r>
          </a:p>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8</a:t>
            </a:fld>
            <a:endParaRPr lang="en-US" altLang="ja-JP"/>
          </a:p>
        </p:txBody>
      </p:sp>
    </p:spTree>
    <p:extLst>
      <p:ext uri="{BB962C8B-B14F-4D97-AF65-F5344CB8AC3E}">
        <p14:creationId xmlns:p14="http://schemas.microsoft.com/office/powerpoint/2010/main" val="213010183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gitlab-ci.yml</a:t>
            </a:r>
            <a:r>
              <a:rPr kumimoji="1" lang="ja-JP" altLang="en-US" sz="1200" b="1" kern="1200" dirty="0" smtClean="0">
                <a:solidFill>
                  <a:schemeClr val="tx1"/>
                </a:solidFill>
                <a:effectLst/>
                <a:latin typeface="Arial" charset="0"/>
                <a:ea typeface="ＭＳ Ｐゴシック" pitchFamily="50" charset="-128"/>
                <a:cs typeface="+mn-cs"/>
              </a:rPr>
              <a:t>における</a:t>
            </a:r>
            <a:r>
              <a:rPr kumimoji="1" lang="en-US" altLang="ja-JP" sz="1200" b="1" kern="1200" dirty="0" smtClean="0">
                <a:solidFill>
                  <a:schemeClr val="tx1"/>
                </a:solidFill>
                <a:effectLst/>
                <a:latin typeface="Arial" charset="0"/>
                <a:ea typeface="ＭＳ Ｐゴシック" pitchFamily="50" charset="-128"/>
                <a:cs typeface="+mn-cs"/>
              </a:rPr>
              <a:t>stage</a:t>
            </a:r>
            <a:r>
              <a:rPr kumimoji="1" lang="ja-JP" altLang="en-US" sz="1200" b="1" kern="1200" dirty="0" smtClean="0">
                <a:solidFill>
                  <a:schemeClr val="tx1"/>
                </a:solidFill>
                <a:effectLst/>
                <a:latin typeface="Arial" charset="0"/>
                <a:ea typeface="ＭＳ Ｐゴシック" pitchFamily="50" charset="-128"/>
                <a:cs typeface="+mn-cs"/>
              </a:rPr>
              <a:t>と</a:t>
            </a:r>
            <a:r>
              <a:rPr kumimoji="1" lang="en-US" altLang="ja-JP" sz="1200" b="1" kern="1200" dirty="0" smtClean="0">
                <a:solidFill>
                  <a:schemeClr val="tx1"/>
                </a:solidFill>
                <a:effectLst/>
                <a:latin typeface="Arial" charset="0"/>
                <a:ea typeface="ＭＳ Ｐゴシック" pitchFamily="50" charset="-128"/>
                <a:cs typeface="+mn-cs"/>
              </a:rPr>
              <a:t>job</a:t>
            </a:r>
            <a:r>
              <a:rPr kumimoji="1" lang="ja-JP" altLang="en-US" sz="1200" b="1" kern="1200" dirty="0" smtClean="0">
                <a:solidFill>
                  <a:schemeClr val="tx1"/>
                </a:solidFill>
                <a:effectLst/>
                <a:latin typeface="Arial" charset="0"/>
                <a:ea typeface="ＭＳ Ｐゴシック" pitchFamily="50" charset="-128"/>
                <a:cs typeface="+mn-cs"/>
              </a:rPr>
              <a:t>について</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en-US" altLang="ja-JP" sz="1200" b="0" kern="1200" dirty="0" err="1" smtClean="0">
                <a:solidFill>
                  <a:schemeClr val="tx1"/>
                </a:solidFill>
                <a:effectLst/>
                <a:latin typeface="Arial" charset="0"/>
                <a:ea typeface="ＭＳ Ｐゴシック" pitchFamily="50" charset="-128"/>
                <a:cs typeface="+mn-cs"/>
              </a:rPr>
              <a:t>GitLab</a:t>
            </a:r>
            <a:r>
              <a:rPr kumimoji="1" lang="ja-JP" altLang="en-US" sz="1200" b="0" kern="1200" dirty="0" smtClean="0">
                <a:solidFill>
                  <a:schemeClr val="tx1"/>
                </a:solidFill>
                <a:effectLst/>
                <a:latin typeface="Arial" charset="0"/>
                <a:ea typeface="ＭＳ Ｐゴシック" pitchFamily="50" charset="-128"/>
                <a:cs typeface="+mn-cs"/>
              </a:rPr>
              <a:t>の</a:t>
            </a:r>
            <a:r>
              <a:rPr kumimoji="1" lang="en-US" altLang="ja-JP" sz="1200" b="0" kern="1200" dirty="0" smtClean="0">
                <a:solidFill>
                  <a:schemeClr val="tx1"/>
                </a:solidFill>
                <a:effectLst/>
                <a:latin typeface="Arial" charset="0"/>
                <a:ea typeface="ＭＳ Ｐゴシック" pitchFamily="50" charset="-128"/>
                <a:cs typeface="+mn-cs"/>
              </a:rPr>
              <a:t>CI/CD</a:t>
            </a:r>
            <a:r>
              <a:rPr kumimoji="1" lang="ja-JP" altLang="en-US" sz="1200" b="0" kern="1200" dirty="0" smtClean="0">
                <a:solidFill>
                  <a:schemeClr val="tx1"/>
                </a:solidFill>
                <a:effectLst/>
                <a:latin typeface="Arial" charset="0"/>
                <a:ea typeface="ＭＳ Ｐゴシック" pitchFamily="50" charset="-128"/>
                <a:cs typeface="+mn-cs"/>
              </a:rPr>
              <a:t>パイプラインには、</a:t>
            </a:r>
            <a:r>
              <a:rPr kumimoji="1" lang="en-US" altLang="ja-JP" sz="1200" b="0" kern="1200" dirty="0" smtClean="0">
                <a:solidFill>
                  <a:schemeClr val="tx1"/>
                </a:solidFill>
                <a:effectLst/>
                <a:latin typeface="Arial" charset="0"/>
                <a:ea typeface="ＭＳ Ｐゴシック" pitchFamily="50" charset="-128"/>
                <a:cs typeface="+mn-cs"/>
              </a:rPr>
              <a:t>stage</a:t>
            </a:r>
            <a:r>
              <a:rPr kumimoji="1" lang="ja-JP" altLang="en-US" sz="1200" b="0" kern="1200" dirty="0" smtClean="0">
                <a:solidFill>
                  <a:schemeClr val="tx1"/>
                </a:solidFill>
                <a:effectLst/>
                <a:latin typeface="Arial" charset="0"/>
                <a:ea typeface="ＭＳ Ｐゴシック" pitchFamily="50" charset="-128"/>
                <a:cs typeface="+mn-cs"/>
              </a:rPr>
              <a:t>と</a:t>
            </a:r>
            <a:r>
              <a:rPr kumimoji="1" lang="en-US" altLang="ja-JP" sz="1200" b="0" kern="1200" dirty="0" smtClean="0">
                <a:solidFill>
                  <a:schemeClr val="tx1"/>
                </a:solidFill>
                <a:effectLst/>
                <a:latin typeface="Arial" charset="0"/>
                <a:ea typeface="ＭＳ Ｐゴシック" pitchFamily="50" charset="-128"/>
                <a:cs typeface="+mn-cs"/>
              </a:rPr>
              <a:t>job</a:t>
            </a:r>
            <a:r>
              <a:rPr kumimoji="1" lang="ja-JP" altLang="en-US" sz="1200" b="0" kern="1200" dirty="0" smtClean="0">
                <a:solidFill>
                  <a:schemeClr val="tx1"/>
                </a:solidFill>
                <a:effectLst/>
                <a:latin typeface="Arial" charset="0"/>
                <a:ea typeface="ＭＳ Ｐゴシック" pitchFamily="50" charset="-128"/>
                <a:cs typeface="+mn-cs"/>
              </a:rPr>
              <a:t>という概念が存在します。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job</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CI/CD</a:t>
            </a:r>
            <a:r>
              <a:rPr kumimoji="1" lang="ja-JP" altLang="en-US" sz="1200" b="0" kern="1200" dirty="0" smtClean="0">
                <a:solidFill>
                  <a:schemeClr val="tx1"/>
                </a:solidFill>
                <a:effectLst/>
                <a:latin typeface="Arial" charset="0"/>
                <a:ea typeface="ＭＳ Ｐゴシック" pitchFamily="50" charset="-128"/>
                <a:cs typeface="+mn-cs"/>
              </a:rPr>
              <a:t>を行う為の最小単位</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job</a:t>
            </a:r>
            <a:r>
              <a:rPr kumimoji="1" lang="ja-JP" altLang="en-US" sz="1200" b="0" kern="1200" dirty="0" smtClean="0">
                <a:solidFill>
                  <a:schemeClr val="tx1"/>
                </a:solidFill>
                <a:effectLst/>
                <a:latin typeface="Arial" charset="0"/>
                <a:ea typeface="ＭＳ Ｐゴシック" pitchFamily="50" charset="-128"/>
                <a:cs typeface="+mn-cs"/>
              </a:rPr>
              <a:t>毎に、実行先のビルドサーバを変更する事が出来る</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job</a:t>
            </a:r>
            <a:r>
              <a:rPr kumimoji="1" lang="ja-JP" altLang="en-US" sz="1200" b="0" kern="1200" dirty="0" smtClean="0">
                <a:solidFill>
                  <a:schemeClr val="tx1"/>
                </a:solidFill>
                <a:effectLst/>
                <a:latin typeface="Arial" charset="0"/>
                <a:ea typeface="ＭＳ Ｐゴシック" pitchFamily="50" charset="-128"/>
                <a:cs typeface="+mn-cs"/>
              </a:rPr>
              <a:t>毎に、同時並行で実行する事が出来る</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stage</a:t>
            </a:r>
          </a:p>
          <a:p>
            <a:r>
              <a:rPr kumimoji="1" lang="ja-JP" altLang="en-US" sz="1200" b="0" kern="1200" dirty="0" smtClean="0">
                <a:solidFill>
                  <a:schemeClr val="tx1"/>
                </a:solidFill>
                <a:effectLst/>
                <a:latin typeface="Arial" charset="0"/>
                <a:ea typeface="ＭＳ Ｐゴシック" pitchFamily="50" charset="-128"/>
                <a:cs typeface="+mn-cs"/>
              </a:rPr>
              <a:t>* 複数の</a:t>
            </a:r>
            <a:r>
              <a:rPr kumimoji="1" lang="en-US" altLang="ja-JP" sz="1200" b="0" kern="1200" dirty="0" smtClean="0">
                <a:solidFill>
                  <a:schemeClr val="tx1"/>
                </a:solidFill>
                <a:effectLst/>
                <a:latin typeface="Arial" charset="0"/>
                <a:ea typeface="ＭＳ Ｐゴシック" pitchFamily="50" charset="-128"/>
                <a:cs typeface="+mn-cs"/>
              </a:rPr>
              <a:t>job</a:t>
            </a:r>
            <a:r>
              <a:rPr kumimoji="1" lang="ja-JP" altLang="en-US" sz="1200" b="0" kern="1200" dirty="0" smtClean="0">
                <a:solidFill>
                  <a:schemeClr val="tx1"/>
                </a:solidFill>
                <a:effectLst/>
                <a:latin typeface="Arial" charset="0"/>
                <a:ea typeface="ＭＳ Ｐゴシック" pitchFamily="50" charset="-128"/>
                <a:cs typeface="+mn-cs"/>
              </a:rPr>
              <a:t>を束ねたグループ</a:t>
            </a:r>
          </a:p>
          <a:p>
            <a:r>
              <a:rPr kumimoji="1" lang="ja-JP" altLang="en-US" sz="1200" b="0" kern="1200" dirty="0" smtClean="0">
                <a:solidFill>
                  <a:schemeClr val="tx1"/>
                </a:solidFill>
                <a:effectLst/>
                <a:latin typeface="Arial" charset="0"/>
                <a:ea typeface="ＭＳ Ｐゴシック" pitchFamily="50" charset="-128"/>
                <a:cs typeface="+mn-cs"/>
              </a:rPr>
              <a:t>* 例えば</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ステージ</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ビルド</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ジョブ</a:t>
            </a:r>
            <a:r>
              <a:rPr kumimoji="1" lang="en-US" altLang="ja-JP" sz="1200" b="0" kern="1200" dirty="0" smtClean="0">
                <a:solidFill>
                  <a:schemeClr val="tx1"/>
                </a:solidFill>
                <a:effectLst/>
                <a:latin typeface="Arial" charset="0"/>
                <a:ea typeface="ＭＳ Ｐゴシック" pitchFamily="50" charset="-128"/>
                <a:cs typeface="+mn-cs"/>
              </a:rPr>
              <a:t>] </a:t>
            </a:r>
            <a:r>
              <a:rPr kumimoji="1" lang="ja-JP" altLang="en-US" sz="1200" b="0" kern="1200" dirty="0" smtClean="0">
                <a:solidFill>
                  <a:schemeClr val="tx1"/>
                </a:solidFill>
                <a:effectLst/>
                <a:latin typeface="Arial" charset="0"/>
                <a:ea typeface="ＭＳ Ｐゴシック" pitchFamily="50" charset="-128"/>
                <a:cs typeface="+mn-cs"/>
              </a:rPr>
              <a:t>コンポーネント</a:t>
            </a:r>
            <a:r>
              <a:rPr kumimoji="1" lang="en-US" altLang="ja-JP" sz="1200" b="0" kern="1200" dirty="0" smtClean="0">
                <a:solidFill>
                  <a:schemeClr val="tx1"/>
                </a:solidFill>
                <a:effectLst/>
                <a:latin typeface="Arial" charset="0"/>
                <a:ea typeface="ＭＳ Ｐゴシック" pitchFamily="50" charset="-128"/>
                <a:cs typeface="+mn-cs"/>
              </a:rPr>
              <a:t>A</a:t>
            </a:r>
            <a:r>
              <a:rPr kumimoji="1" lang="ja-JP" altLang="en-US" sz="1200" b="0" kern="1200" dirty="0" smtClean="0">
                <a:solidFill>
                  <a:schemeClr val="tx1"/>
                </a:solidFill>
                <a:effectLst/>
                <a:latin typeface="Arial" charset="0"/>
                <a:ea typeface="ＭＳ Ｐゴシック" pitchFamily="50" charset="-128"/>
                <a:cs typeface="+mn-cs"/>
              </a:rPr>
              <a:t>のビルド</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ジョブ</a:t>
            </a:r>
            <a:r>
              <a:rPr kumimoji="1" lang="en-US" altLang="ja-JP" sz="1200" b="0" kern="1200" dirty="0" smtClean="0">
                <a:solidFill>
                  <a:schemeClr val="tx1"/>
                </a:solidFill>
                <a:effectLst/>
                <a:latin typeface="Arial" charset="0"/>
                <a:ea typeface="ＭＳ Ｐゴシック" pitchFamily="50" charset="-128"/>
                <a:cs typeface="+mn-cs"/>
              </a:rPr>
              <a:t>] </a:t>
            </a:r>
            <a:r>
              <a:rPr kumimoji="1" lang="ja-JP" altLang="en-US" sz="1200" b="0" kern="1200" dirty="0" smtClean="0">
                <a:solidFill>
                  <a:schemeClr val="tx1"/>
                </a:solidFill>
                <a:effectLst/>
                <a:latin typeface="Arial" charset="0"/>
                <a:ea typeface="ＭＳ Ｐゴシック" pitchFamily="50" charset="-128"/>
                <a:cs typeface="+mn-cs"/>
              </a:rPr>
              <a:t>コンポーネント</a:t>
            </a:r>
            <a:r>
              <a:rPr kumimoji="1" lang="en-US" altLang="ja-JP" sz="1200" b="0" kern="1200" dirty="0" smtClean="0">
                <a:solidFill>
                  <a:schemeClr val="tx1"/>
                </a:solidFill>
                <a:effectLst/>
                <a:latin typeface="Arial" charset="0"/>
                <a:ea typeface="ＭＳ Ｐゴシック" pitchFamily="50" charset="-128"/>
                <a:cs typeface="+mn-cs"/>
              </a:rPr>
              <a:t>B</a:t>
            </a:r>
            <a:r>
              <a:rPr kumimoji="1" lang="ja-JP" altLang="en-US" sz="1200" b="0" kern="1200" dirty="0" smtClean="0">
                <a:solidFill>
                  <a:schemeClr val="tx1"/>
                </a:solidFill>
                <a:effectLst/>
                <a:latin typeface="Arial" charset="0"/>
                <a:ea typeface="ＭＳ Ｐゴシック" pitchFamily="50" charset="-128"/>
                <a:cs typeface="+mn-cs"/>
              </a:rPr>
              <a:t>のビルド</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ステージ</a:t>
            </a:r>
            <a:r>
              <a:rPr kumimoji="1" lang="en-US" altLang="ja-JP" sz="1200" b="0" kern="1200" dirty="0" smtClean="0">
                <a:solidFill>
                  <a:schemeClr val="tx1"/>
                </a:solidFill>
                <a:effectLst/>
                <a:latin typeface="Arial" charset="0"/>
                <a:ea typeface="ＭＳ Ｐゴシック" pitchFamily="50" charset="-128"/>
                <a:cs typeface="+mn-cs"/>
              </a:rPr>
              <a:t>] </a:t>
            </a:r>
            <a:r>
              <a:rPr kumimoji="1" lang="ja-JP" altLang="en-US" sz="1200" b="0" kern="1200" dirty="0" smtClean="0">
                <a:solidFill>
                  <a:schemeClr val="tx1"/>
                </a:solidFill>
                <a:effectLst/>
                <a:latin typeface="Arial" charset="0"/>
                <a:ea typeface="ＭＳ Ｐゴシック" pitchFamily="50" charset="-128"/>
                <a:cs typeface="+mn-cs"/>
              </a:rPr>
              <a:t>単体テスト</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ジョブ</a:t>
            </a:r>
            <a:r>
              <a:rPr kumimoji="1" lang="en-US" altLang="ja-JP" sz="1200" b="0" kern="1200" dirty="0" smtClean="0">
                <a:solidFill>
                  <a:schemeClr val="tx1"/>
                </a:solidFill>
                <a:effectLst/>
                <a:latin typeface="Arial" charset="0"/>
                <a:ea typeface="ＭＳ Ｐゴシック" pitchFamily="50" charset="-128"/>
                <a:cs typeface="+mn-cs"/>
              </a:rPr>
              <a:t>] </a:t>
            </a:r>
            <a:r>
              <a:rPr kumimoji="1" lang="ja-JP" altLang="en-US" sz="1200" b="0" kern="1200" dirty="0" smtClean="0">
                <a:solidFill>
                  <a:schemeClr val="tx1"/>
                </a:solidFill>
                <a:effectLst/>
                <a:latin typeface="Arial" charset="0"/>
                <a:ea typeface="ＭＳ Ｐゴシック" pitchFamily="50" charset="-128"/>
                <a:cs typeface="+mn-cs"/>
              </a:rPr>
              <a:t>コンポーネント</a:t>
            </a:r>
            <a:r>
              <a:rPr kumimoji="1" lang="en-US" altLang="ja-JP" sz="1200" b="0" kern="1200" dirty="0" smtClean="0">
                <a:solidFill>
                  <a:schemeClr val="tx1"/>
                </a:solidFill>
                <a:effectLst/>
                <a:latin typeface="Arial" charset="0"/>
                <a:ea typeface="ＭＳ Ｐゴシック" pitchFamily="50" charset="-128"/>
                <a:cs typeface="+mn-cs"/>
              </a:rPr>
              <a:t>A</a:t>
            </a:r>
            <a:r>
              <a:rPr kumimoji="1" lang="ja-JP" altLang="en-US" sz="1200" b="0" kern="1200" dirty="0" smtClean="0">
                <a:solidFill>
                  <a:schemeClr val="tx1"/>
                </a:solidFill>
                <a:effectLst/>
                <a:latin typeface="Arial" charset="0"/>
                <a:ea typeface="ＭＳ Ｐゴシック" pitchFamily="50" charset="-128"/>
                <a:cs typeface="+mn-cs"/>
              </a:rPr>
              <a:t>の単体テスト実行</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ジョブ</a:t>
            </a:r>
            <a:r>
              <a:rPr kumimoji="1" lang="en-US" altLang="ja-JP" sz="1200" b="0" kern="1200" dirty="0" smtClean="0">
                <a:solidFill>
                  <a:schemeClr val="tx1"/>
                </a:solidFill>
                <a:effectLst/>
                <a:latin typeface="Arial" charset="0"/>
                <a:ea typeface="ＭＳ Ｐゴシック" pitchFamily="50" charset="-128"/>
                <a:cs typeface="+mn-cs"/>
              </a:rPr>
              <a:t>] </a:t>
            </a:r>
            <a:r>
              <a:rPr kumimoji="1" lang="ja-JP" altLang="en-US" sz="1200" b="0" kern="1200" dirty="0" smtClean="0">
                <a:solidFill>
                  <a:schemeClr val="tx1"/>
                </a:solidFill>
                <a:effectLst/>
                <a:latin typeface="Arial" charset="0"/>
                <a:ea typeface="ＭＳ Ｐゴシック" pitchFamily="50" charset="-128"/>
                <a:cs typeface="+mn-cs"/>
              </a:rPr>
              <a:t>コンポーネント</a:t>
            </a:r>
            <a:r>
              <a:rPr kumimoji="1" lang="en-US" altLang="ja-JP" sz="1200" b="0" kern="1200" dirty="0" smtClean="0">
                <a:solidFill>
                  <a:schemeClr val="tx1"/>
                </a:solidFill>
                <a:effectLst/>
                <a:latin typeface="Arial" charset="0"/>
                <a:ea typeface="ＭＳ Ｐゴシック" pitchFamily="50" charset="-128"/>
                <a:cs typeface="+mn-cs"/>
              </a:rPr>
              <a:t>B</a:t>
            </a:r>
            <a:r>
              <a:rPr kumimoji="1" lang="ja-JP" altLang="en-US" sz="1200" b="0" kern="1200" dirty="0" smtClean="0">
                <a:solidFill>
                  <a:schemeClr val="tx1"/>
                </a:solidFill>
                <a:effectLst/>
                <a:latin typeface="Arial" charset="0"/>
                <a:ea typeface="ＭＳ Ｐゴシック" pitchFamily="50" charset="-128"/>
                <a:cs typeface="+mn-cs"/>
              </a:rPr>
              <a:t>の単体テスト実行</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ステージ</a:t>
            </a:r>
            <a:r>
              <a:rPr kumimoji="1" lang="en-US" altLang="ja-JP" sz="1200" b="0" kern="1200" dirty="0" smtClean="0">
                <a:solidFill>
                  <a:schemeClr val="tx1"/>
                </a:solidFill>
                <a:effectLst/>
                <a:latin typeface="Arial" charset="0"/>
                <a:ea typeface="ＭＳ Ｐゴシック" pitchFamily="50" charset="-128"/>
                <a:cs typeface="+mn-cs"/>
              </a:rPr>
              <a:t>] </a:t>
            </a:r>
            <a:r>
              <a:rPr kumimoji="1" lang="ja-JP" altLang="en-US" sz="1200" b="0" kern="1200" dirty="0" smtClean="0">
                <a:solidFill>
                  <a:schemeClr val="tx1"/>
                </a:solidFill>
                <a:effectLst/>
                <a:latin typeface="Arial" charset="0"/>
                <a:ea typeface="ＭＳ Ｐゴシック" pitchFamily="50" charset="-128"/>
                <a:cs typeface="+mn-cs"/>
              </a:rPr>
              <a:t>結合テスト</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ジョブ</a:t>
            </a:r>
            <a:r>
              <a:rPr kumimoji="1" lang="en-US" altLang="ja-JP" sz="1200" b="0" kern="1200" dirty="0" smtClean="0">
                <a:solidFill>
                  <a:schemeClr val="tx1"/>
                </a:solidFill>
                <a:effectLst/>
                <a:latin typeface="Arial" charset="0"/>
                <a:ea typeface="ＭＳ Ｐゴシック" pitchFamily="50" charset="-128"/>
                <a:cs typeface="+mn-cs"/>
              </a:rPr>
              <a:t>] IE</a:t>
            </a:r>
            <a:r>
              <a:rPr kumimoji="1" lang="ja-JP" altLang="en-US" sz="1200" b="0" kern="1200" dirty="0" smtClean="0">
                <a:solidFill>
                  <a:schemeClr val="tx1"/>
                </a:solidFill>
                <a:effectLst/>
                <a:latin typeface="Arial" charset="0"/>
                <a:ea typeface="ＭＳ Ｐゴシック" pitchFamily="50" charset="-128"/>
                <a:cs typeface="+mn-cs"/>
              </a:rPr>
              <a:t>でテスト実行</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ジョブ</a:t>
            </a:r>
            <a:r>
              <a:rPr kumimoji="1" lang="en-US" altLang="ja-JP" sz="1200" b="0" kern="1200" dirty="0" smtClean="0">
                <a:solidFill>
                  <a:schemeClr val="tx1"/>
                </a:solidFill>
                <a:effectLst/>
                <a:latin typeface="Arial" charset="0"/>
                <a:ea typeface="ＭＳ Ｐゴシック" pitchFamily="50" charset="-128"/>
                <a:cs typeface="+mn-cs"/>
              </a:rPr>
              <a:t>] Chrome</a:t>
            </a:r>
            <a:r>
              <a:rPr kumimoji="1" lang="ja-JP" altLang="en-US" sz="1200" b="0" kern="1200" dirty="0" smtClean="0">
                <a:solidFill>
                  <a:schemeClr val="tx1"/>
                </a:solidFill>
                <a:effectLst/>
                <a:latin typeface="Arial" charset="0"/>
                <a:ea typeface="ＭＳ Ｐゴシック" pitchFamily="50" charset="-128"/>
                <a:cs typeface="+mn-cs"/>
              </a:rPr>
              <a:t>でテスト実行</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ジョブ</a:t>
            </a:r>
            <a:r>
              <a:rPr kumimoji="1" lang="en-US" altLang="ja-JP"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FireFox</a:t>
            </a:r>
            <a:r>
              <a:rPr kumimoji="1" lang="ja-JP" altLang="en-US" sz="1200" b="0" kern="1200" dirty="0" smtClean="0">
                <a:solidFill>
                  <a:schemeClr val="tx1"/>
                </a:solidFill>
                <a:effectLst/>
                <a:latin typeface="Arial" charset="0"/>
                <a:ea typeface="ＭＳ Ｐゴシック" pitchFamily="50" charset="-128"/>
                <a:cs typeface="+mn-cs"/>
              </a:rPr>
              <a:t>でテスト実行</a:t>
            </a:r>
          </a:p>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61</a:t>
            </a:fld>
            <a:endParaRPr lang="en-US" altLang="ja-JP"/>
          </a:p>
        </p:txBody>
      </p:sp>
    </p:spTree>
    <p:extLst>
      <p:ext uri="{BB962C8B-B14F-4D97-AF65-F5344CB8AC3E}">
        <p14:creationId xmlns:p14="http://schemas.microsoft.com/office/powerpoint/2010/main" val="185395337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gitlab-ci.yml</a:t>
            </a:r>
            <a:r>
              <a:rPr kumimoji="1" lang="ja-JP" altLang="en-US" sz="1200" b="1" kern="1200" dirty="0" smtClean="0">
                <a:solidFill>
                  <a:schemeClr val="tx1"/>
                </a:solidFill>
                <a:effectLst/>
                <a:latin typeface="Arial" charset="0"/>
                <a:ea typeface="ＭＳ Ｐゴシック" pitchFamily="50" charset="-128"/>
                <a:cs typeface="+mn-cs"/>
              </a:rPr>
              <a:t>における</a:t>
            </a:r>
            <a:r>
              <a:rPr kumimoji="1" lang="en-US" altLang="ja-JP" sz="1200" b="1" kern="1200" dirty="0" smtClean="0">
                <a:solidFill>
                  <a:schemeClr val="tx1"/>
                </a:solidFill>
                <a:effectLst/>
                <a:latin typeface="Arial" charset="0"/>
                <a:ea typeface="ＭＳ Ｐゴシック" pitchFamily="50" charset="-128"/>
                <a:cs typeface="+mn-cs"/>
              </a:rPr>
              <a:t>stage</a:t>
            </a:r>
            <a:r>
              <a:rPr kumimoji="1" lang="ja-JP" altLang="en-US" sz="1200" b="1" kern="1200" dirty="0" smtClean="0">
                <a:solidFill>
                  <a:schemeClr val="tx1"/>
                </a:solidFill>
                <a:effectLst/>
                <a:latin typeface="Arial" charset="0"/>
                <a:ea typeface="ＭＳ Ｐゴシック" pitchFamily="50" charset="-128"/>
                <a:cs typeface="+mn-cs"/>
              </a:rPr>
              <a:t>と</a:t>
            </a:r>
            <a:r>
              <a:rPr kumimoji="1" lang="en-US" altLang="ja-JP" sz="1200" b="1" kern="1200" dirty="0" smtClean="0">
                <a:solidFill>
                  <a:schemeClr val="tx1"/>
                </a:solidFill>
                <a:effectLst/>
                <a:latin typeface="Arial" charset="0"/>
                <a:ea typeface="ＭＳ Ｐゴシック" pitchFamily="50" charset="-128"/>
                <a:cs typeface="+mn-cs"/>
              </a:rPr>
              <a:t>job</a:t>
            </a:r>
            <a:r>
              <a:rPr kumimoji="1" lang="ja-JP" altLang="en-US" sz="1200" b="1" kern="1200" dirty="0" smtClean="0">
                <a:solidFill>
                  <a:schemeClr val="tx1"/>
                </a:solidFill>
                <a:effectLst/>
                <a:latin typeface="Arial" charset="0"/>
                <a:ea typeface="ＭＳ Ｐゴシック" pitchFamily="50" charset="-128"/>
                <a:cs typeface="+mn-cs"/>
              </a:rPr>
              <a:t>について</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en-US" altLang="ja-JP" sz="1200" b="0" kern="1200" dirty="0" err="1" smtClean="0">
                <a:solidFill>
                  <a:schemeClr val="tx1"/>
                </a:solidFill>
                <a:effectLst/>
                <a:latin typeface="Arial" charset="0"/>
                <a:ea typeface="ＭＳ Ｐゴシック" pitchFamily="50" charset="-128"/>
                <a:cs typeface="+mn-cs"/>
              </a:rPr>
              <a:t>GitLab</a:t>
            </a:r>
            <a:r>
              <a:rPr kumimoji="1" lang="ja-JP" altLang="en-US" sz="1200" b="0" kern="1200" dirty="0" smtClean="0">
                <a:solidFill>
                  <a:schemeClr val="tx1"/>
                </a:solidFill>
                <a:effectLst/>
                <a:latin typeface="Arial" charset="0"/>
                <a:ea typeface="ＭＳ Ｐゴシック" pitchFamily="50" charset="-128"/>
                <a:cs typeface="+mn-cs"/>
              </a:rPr>
              <a:t>の</a:t>
            </a:r>
            <a:r>
              <a:rPr kumimoji="1" lang="en-US" altLang="ja-JP" sz="1200" b="0" kern="1200" dirty="0" smtClean="0">
                <a:solidFill>
                  <a:schemeClr val="tx1"/>
                </a:solidFill>
                <a:effectLst/>
                <a:latin typeface="Arial" charset="0"/>
                <a:ea typeface="ＭＳ Ｐゴシック" pitchFamily="50" charset="-128"/>
                <a:cs typeface="+mn-cs"/>
              </a:rPr>
              <a:t>CI/CD</a:t>
            </a:r>
            <a:r>
              <a:rPr kumimoji="1" lang="ja-JP" altLang="en-US" sz="1200" b="0" kern="1200" dirty="0" smtClean="0">
                <a:solidFill>
                  <a:schemeClr val="tx1"/>
                </a:solidFill>
                <a:effectLst/>
                <a:latin typeface="Arial" charset="0"/>
                <a:ea typeface="ＭＳ Ｐゴシック" pitchFamily="50" charset="-128"/>
                <a:cs typeface="+mn-cs"/>
              </a:rPr>
              <a:t>パイプラインには、</a:t>
            </a:r>
            <a:r>
              <a:rPr kumimoji="1" lang="en-US" altLang="ja-JP" sz="1200" b="0" kern="1200" dirty="0" smtClean="0">
                <a:solidFill>
                  <a:schemeClr val="tx1"/>
                </a:solidFill>
                <a:effectLst/>
                <a:latin typeface="Arial" charset="0"/>
                <a:ea typeface="ＭＳ Ｐゴシック" pitchFamily="50" charset="-128"/>
                <a:cs typeface="+mn-cs"/>
              </a:rPr>
              <a:t>stage</a:t>
            </a:r>
            <a:r>
              <a:rPr kumimoji="1" lang="ja-JP" altLang="en-US" sz="1200" b="0" kern="1200" dirty="0" smtClean="0">
                <a:solidFill>
                  <a:schemeClr val="tx1"/>
                </a:solidFill>
                <a:effectLst/>
                <a:latin typeface="Arial" charset="0"/>
                <a:ea typeface="ＭＳ Ｐゴシック" pitchFamily="50" charset="-128"/>
                <a:cs typeface="+mn-cs"/>
              </a:rPr>
              <a:t>と</a:t>
            </a:r>
            <a:r>
              <a:rPr kumimoji="1" lang="en-US" altLang="ja-JP" sz="1200" b="0" kern="1200" dirty="0" smtClean="0">
                <a:solidFill>
                  <a:schemeClr val="tx1"/>
                </a:solidFill>
                <a:effectLst/>
                <a:latin typeface="Arial" charset="0"/>
                <a:ea typeface="ＭＳ Ｐゴシック" pitchFamily="50" charset="-128"/>
                <a:cs typeface="+mn-cs"/>
              </a:rPr>
              <a:t>job</a:t>
            </a:r>
            <a:r>
              <a:rPr kumimoji="1" lang="ja-JP" altLang="en-US" sz="1200" b="0" kern="1200" dirty="0" smtClean="0">
                <a:solidFill>
                  <a:schemeClr val="tx1"/>
                </a:solidFill>
                <a:effectLst/>
                <a:latin typeface="Arial" charset="0"/>
                <a:ea typeface="ＭＳ Ｐゴシック" pitchFamily="50" charset="-128"/>
                <a:cs typeface="+mn-cs"/>
              </a:rPr>
              <a:t>という概念が存在します。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job</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CI/CD</a:t>
            </a:r>
            <a:r>
              <a:rPr kumimoji="1" lang="ja-JP" altLang="en-US" sz="1200" b="0" kern="1200" dirty="0" smtClean="0">
                <a:solidFill>
                  <a:schemeClr val="tx1"/>
                </a:solidFill>
                <a:effectLst/>
                <a:latin typeface="Arial" charset="0"/>
                <a:ea typeface="ＭＳ Ｐゴシック" pitchFamily="50" charset="-128"/>
                <a:cs typeface="+mn-cs"/>
              </a:rPr>
              <a:t>を行う為の最小単位</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job</a:t>
            </a:r>
            <a:r>
              <a:rPr kumimoji="1" lang="ja-JP" altLang="en-US" sz="1200" b="0" kern="1200" dirty="0" smtClean="0">
                <a:solidFill>
                  <a:schemeClr val="tx1"/>
                </a:solidFill>
                <a:effectLst/>
                <a:latin typeface="Arial" charset="0"/>
                <a:ea typeface="ＭＳ Ｐゴシック" pitchFamily="50" charset="-128"/>
                <a:cs typeface="+mn-cs"/>
              </a:rPr>
              <a:t>毎に、実行先のビルドサーバを変更する事が出来る</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job</a:t>
            </a:r>
            <a:r>
              <a:rPr kumimoji="1" lang="ja-JP" altLang="en-US" sz="1200" b="0" kern="1200" dirty="0" smtClean="0">
                <a:solidFill>
                  <a:schemeClr val="tx1"/>
                </a:solidFill>
                <a:effectLst/>
                <a:latin typeface="Arial" charset="0"/>
                <a:ea typeface="ＭＳ Ｐゴシック" pitchFamily="50" charset="-128"/>
                <a:cs typeface="+mn-cs"/>
              </a:rPr>
              <a:t>毎に、同時並行で実行する事が出来る</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stage</a:t>
            </a:r>
          </a:p>
          <a:p>
            <a:r>
              <a:rPr kumimoji="1" lang="ja-JP" altLang="en-US" sz="1200" b="0" kern="1200" dirty="0" smtClean="0">
                <a:solidFill>
                  <a:schemeClr val="tx1"/>
                </a:solidFill>
                <a:effectLst/>
                <a:latin typeface="Arial" charset="0"/>
                <a:ea typeface="ＭＳ Ｐゴシック" pitchFamily="50" charset="-128"/>
                <a:cs typeface="+mn-cs"/>
              </a:rPr>
              <a:t>* 複数の</a:t>
            </a:r>
            <a:r>
              <a:rPr kumimoji="1" lang="en-US" altLang="ja-JP" sz="1200" b="0" kern="1200" dirty="0" smtClean="0">
                <a:solidFill>
                  <a:schemeClr val="tx1"/>
                </a:solidFill>
                <a:effectLst/>
                <a:latin typeface="Arial" charset="0"/>
                <a:ea typeface="ＭＳ Ｐゴシック" pitchFamily="50" charset="-128"/>
                <a:cs typeface="+mn-cs"/>
              </a:rPr>
              <a:t>job</a:t>
            </a:r>
            <a:r>
              <a:rPr kumimoji="1" lang="ja-JP" altLang="en-US" sz="1200" b="0" kern="1200" dirty="0" smtClean="0">
                <a:solidFill>
                  <a:schemeClr val="tx1"/>
                </a:solidFill>
                <a:effectLst/>
                <a:latin typeface="Arial" charset="0"/>
                <a:ea typeface="ＭＳ Ｐゴシック" pitchFamily="50" charset="-128"/>
                <a:cs typeface="+mn-cs"/>
              </a:rPr>
              <a:t>を束ねたグループ</a:t>
            </a:r>
          </a:p>
          <a:p>
            <a:r>
              <a:rPr kumimoji="1" lang="ja-JP" altLang="en-US" sz="1200" b="0" kern="1200" dirty="0" smtClean="0">
                <a:solidFill>
                  <a:schemeClr val="tx1"/>
                </a:solidFill>
                <a:effectLst/>
                <a:latin typeface="Arial" charset="0"/>
                <a:ea typeface="ＭＳ Ｐゴシック" pitchFamily="50" charset="-128"/>
                <a:cs typeface="+mn-cs"/>
              </a:rPr>
              <a:t>* 例えば</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ステージ</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ビルド</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ジョブ</a:t>
            </a:r>
            <a:r>
              <a:rPr kumimoji="1" lang="en-US" altLang="ja-JP" sz="1200" b="0" kern="1200" dirty="0" smtClean="0">
                <a:solidFill>
                  <a:schemeClr val="tx1"/>
                </a:solidFill>
                <a:effectLst/>
                <a:latin typeface="Arial" charset="0"/>
                <a:ea typeface="ＭＳ Ｐゴシック" pitchFamily="50" charset="-128"/>
                <a:cs typeface="+mn-cs"/>
              </a:rPr>
              <a:t>] </a:t>
            </a:r>
            <a:r>
              <a:rPr kumimoji="1" lang="ja-JP" altLang="en-US" sz="1200" b="0" kern="1200" dirty="0" smtClean="0">
                <a:solidFill>
                  <a:schemeClr val="tx1"/>
                </a:solidFill>
                <a:effectLst/>
                <a:latin typeface="Arial" charset="0"/>
                <a:ea typeface="ＭＳ Ｐゴシック" pitchFamily="50" charset="-128"/>
                <a:cs typeface="+mn-cs"/>
              </a:rPr>
              <a:t>コンポーネント</a:t>
            </a:r>
            <a:r>
              <a:rPr kumimoji="1" lang="en-US" altLang="ja-JP" sz="1200" b="0" kern="1200" dirty="0" smtClean="0">
                <a:solidFill>
                  <a:schemeClr val="tx1"/>
                </a:solidFill>
                <a:effectLst/>
                <a:latin typeface="Arial" charset="0"/>
                <a:ea typeface="ＭＳ Ｐゴシック" pitchFamily="50" charset="-128"/>
                <a:cs typeface="+mn-cs"/>
              </a:rPr>
              <a:t>A</a:t>
            </a:r>
            <a:r>
              <a:rPr kumimoji="1" lang="ja-JP" altLang="en-US" sz="1200" b="0" kern="1200" dirty="0" smtClean="0">
                <a:solidFill>
                  <a:schemeClr val="tx1"/>
                </a:solidFill>
                <a:effectLst/>
                <a:latin typeface="Arial" charset="0"/>
                <a:ea typeface="ＭＳ Ｐゴシック" pitchFamily="50" charset="-128"/>
                <a:cs typeface="+mn-cs"/>
              </a:rPr>
              <a:t>のビルド</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ジョブ</a:t>
            </a:r>
            <a:r>
              <a:rPr kumimoji="1" lang="en-US" altLang="ja-JP" sz="1200" b="0" kern="1200" dirty="0" smtClean="0">
                <a:solidFill>
                  <a:schemeClr val="tx1"/>
                </a:solidFill>
                <a:effectLst/>
                <a:latin typeface="Arial" charset="0"/>
                <a:ea typeface="ＭＳ Ｐゴシック" pitchFamily="50" charset="-128"/>
                <a:cs typeface="+mn-cs"/>
              </a:rPr>
              <a:t>] </a:t>
            </a:r>
            <a:r>
              <a:rPr kumimoji="1" lang="ja-JP" altLang="en-US" sz="1200" b="0" kern="1200" dirty="0" smtClean="0">
                <a:solidFill>
                  <a:schemeClr val="tx1"/>
                </a:solidFill>
                <a:effectLst/>
                <a:latin typeface="Arial" charset="0"/>
                <a:ea typeface="ＭＳ Ｐゴシック" pitchFamily="50" charset="-128"/>
                <a:cs typeface="+mn-cs"/>
              </a:rPr>
              <a:t>コンポーネント</a:t>
            </a:r>
            <a:r>
              <a:rPr kumimoji="1" lang="en-US" altLang="ja-JP" sz="1200" b="0" kern="1200" dirty="0" smtClean="0">
                <a:solidFill>
                  <a:schemeClr val="tx1"/>
                </a:solidFill>
                <a:effectLst/>
                <a:latin typeface="Arial" charset="0"/>
                <a:ea typeface="ＭＳ Ｐゴシック" pitchFamily="50" charset="-128"/>
                <a:cs typeface="+mn-cs"/>
              </a:rPr>
              <a:t>B</a:t>
            </a:r>
            <a:r>
              <a:rPr kumimoji="1" lang="ja-JP" altLang="en-US" sz="1200" b="0" kern="1200" dirty="0" smtClean="0">
                <a:solidFill>
                  <a:schemeClr val="tx1"/>
                </a:solidFill>
                <a:effectLst/>
                <a:latin typeface="Arial" charset="0"/>
                <a:ea typeface="ＭＳ Ｐゴシック" pitchFamily="50" charset="-128"/>
                <a:cs typeface="+mn-cs"/>
              </a:rPr>
              <a:t>のビルド</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ステージ</a:t>
            </a:r>
            <a:r>
              <a:rPr kumimoji="1" lang="en-US" altLang="ja-JP" sz="1200" b="0" kern="1200" dirty="0" smtClean="0">
                <a:solidFill>
                  <a:schemeClr val="tx1"/>
                </a:solidFill>
                <a:effectLst/>
                <a:latin typeface="Arial" charset="0"/>
                <a:ea typeface="ＭＳ Ｐゴシック" pitchFamily="50" charset="-128"/>
                <a:cs typeface="+mn-cs"/>
              </a:rPr>
              <a:t>] </a:t>
            </a:r>
            <a:r>
              <a:rPr kumimoji="1" lang="ja-JP" altLang="en-US" sz="1200" b="0" kern="1200" dirty="0" smtClean="0">
                <a:solidFill>
                  <a:schemeClr val="tx1"/>
                </a:solidFill>
                <a:effectLst/>
                <a:latin typeface="Arial" charset="0"/>
                <a:ea typeface="ＭＳ Ｐゴシック" pitchFamily="50" charset="-128"/>
                <a:cs typeface="+mn-cs"/>
              </a:rPr>
              <a:t>単体テスト</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ジョブ</a:t>
            </a:r>
            <a:r>
              <a:rPr kumimoji="1" lang="en-US" altLang="ja-JP" sz="1200" b="0" kern="1200" dirty="0" smtClean="0">
                <a:solidFill>
                  <a:schemeClr val="tx1"/>
                </a:solidFill>
                <a:effectLst/>
                <a:latin typeface="Arial" charset="0"/>
                <a:ea typeface="ＭＳ Ｐゴシック" pitchFamily="50" charset="-128"/>
                <a:cs typeface="+mn-cs"/>
              </a:rPr>
              <a:t>] </a:t>
            </a:r>
            <a:r>
              <a:rPr kumimoji="1" lang="ja-JP" altLang="en-US" sz="1200" b="0" kern="1200" dirty="0" smtClean="0">
                <a:solidFill>
                  <a:schemeClr val="tx1"/>
                </a:solidFill>
                <a:effectLst/>
                <a:latin typeface="Arial" charset="0"/>
                <a:ea typeface="ＭＳ Ｐゴシック" pitchFamily="50" charset="-128"/>
                <a:cs typeface="+mn-cs"/>
              </a:rPr>
              <a:t>コンポーネント</a:t>
            </a:r>
            <a:r>
              <a:rPr kumimoji="1" lang="en-US" altLang="ja-JP" sz="1200" b="0" kern="1200" dirty="0" smtClean="0">
                <a:solidFill>
                  <a:schemeClr val="tx1"/>
                </a:solidFill>
                <a:effectLst/>
                <a:latin typeface="Arial" charset="0"/>
                <a:ea typeface="ＭＳ Ｐゴシック" pitchFamily="50" charset="-128"/>
                <a:cs typeface="+mn-cs"/>
              </a:rPr>
              <a:t>A</a:t>
            </a:r>
            <a:r>
              <a:rPr kumimoji="1" lang="ja-JP" altLang="en-US" sz="1200" b="0" kern="1200" dirty="0" smtClean="0">
                <a:solidFill>
                  <a:schemeClr val="tx1"/>
                </a:solidFill>
                <a:effectLst/>
                <a:latin typeface="Arial" charset="0"/>
                <a:ea typeface="ＭＳ Ｐゴシック" pitchFamily="50" charset="-128"/>
                <a:cs typeface="+mn-cs"/>
              </a:rPr>
              <a:t>の単体テスト実行</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ジョブ</a:t>
            </a:r>
            <a:r>
              <a:rPr kumimoji="1" lang="en-US" altLang="ja-JP" sz="1200" b="0" kern="1200" dirty="0" smtClean="0">
                <a:solidFill>
                  <a:schemeClr val="tx1"/>
                </a:solidFill>
                <a:effectLst/>
                <a:latin typeface="Arial" charset="0"/>
                <a:ea typeface="ＭＳ Ｐゴシック" pitchFamily="50" charset="-128"/>
                <a:cs typeface="+mn-cs"/>
              </a:rPr>
              <a:t>] </a:t>
            </a:r>
            <a:r>
              <a:rPr kumimoji="1" lang="ja-JP" altLang="en-US" sz="1200" b="0" kern="1200" dirty="0" smtClean="0">
                <a:solidFill>
                  <a:schemeClr val="tx1"/>
                </a:solidFill>
                <a:effectLst/>
                <a:latin typeface="Arial" charset="0"/>
                <a:ea typeface="ＭＳ Ｐゴシック" pitchFamily="50" charset="-128"/>
                <a:cs typeface="+mn-cs"/>
              </a:rPr>
              <a:t>コンポーネント</a:t>
            </a:r>
            <a:r>
              <a:rPr kumimoji="1" lang="en-US" altLang="ja-JP" sz="1200" b="0" kern="1200" dirty="0" smtClean="0">
                <a:solidFill>
                  <a:schemeClr val="tx1"/>
                </a:solidFill>
                <a:effectLst/>
                <a:latin typeface="Arial" charset="0"/>
                <a:ea typeface="ＭＳ Ｐゴシック" pitchFamily="50" charset="-128"/>
                <a:cs typeface="+mn-cs"/>
              </a:rPr>
              <a:t>B</a:t>
            </a:r>
            <a:r>
              <a:rPr kumimoji="1" lang="ja-JP" altLang="en-US" sz="1200" b="0" kern="1200" dirty="0" smtClean="0">
                <a:solidFill>
                  <a:schemeClr val="tx1"/>
                </a:solidFill>
                <a:effectLst/>
                <a:latin typeface="Arial" charset="0"/>
                <a:ea typeface="ＭＳ Ｐゴシック" pitchFamily="50" charset="-128"/>
                <a:cs typeface="+mn-cs"/>
              </a:rPr>
              <a:t>の単体テスト実行</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ステージ</a:t>
            </a:r>
            <a:r>
              <a:rPr kumimoji="1" lang="en-US" altLang="ja-JP" sz="1200" b="0" kern="1200" dirty="0" smtClean="0">
                <a:solidFill>
                  <a:schemeClr val="tx1"/>
                </a:solidFill>
                <a:effectLst/>
                <a:latin typeface="Arial" charset="0"/>
                <a:ea typeface="ＭＳ Ｐゴシック" pitchFamily="50" charset="-128"/>
                <a:cs typeface="+mn-cs"/>
              </a:rPr>
              <a:t>] </a:t>
            </a:r>
            <a:r>
              <a:rPr kumimoji="1" lang="ja-JP" altLang="en-US" sz="1200" b="0" kern="1200" dirty="0" smtClean="0">
                <a:solidFill>
                  <a:schemeClr val="tx1"/>
                </a:solidFill>
                <a:effectLst/>
                <a:latin typeface="Arial" charset="0"/>
                <a:ea typeface="ＭＳ Ｐゴシック" pitchFamily="50" charset="-128"/>
                <a:cs typeface="+mn-cs"/>
              </a:rPr>
              <a:t>結合テスト</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ジョブ</a:t>
            </a:r>
            <a:r>
              <a:rPr kumimoji="1" lang="en-US" altLang="ja-JP" sz="1200" b="0" kern="1200" dirty="0" smtClean="0">
                <a:solidFill>
                  <a:schemeClr val="tx1"/>
                </a:solidFill>
                <a:effectLst/>
                <a:latin typeface="Arial" charset="0"/>
                <a:ea typeface="ＭＳ Ｐゴシック" pitchFamily="50" charset="-128"/>
                <a:cs typeface="+mn-cs"/>
              </a:rPr>
              <a:t>] IE</a:t>
            </a:r>
            <a:r>
              <a:rPr kumimoji="1" lang="ja-JP" altLang="en-US" sz="1200" b="0" kern="1200" dirty="0" smtClean="0">
                <a:solidFill>
                  <a:schemeClr val="tx1"/>
                </a:solidFill>
                <a:effectLst/>
                <a:latin typeface="Arial" charset="0"/>
                <a:ea typeface="ＭＳ Ｐゴシック" pitchFamily="50" charset="-128"/>
                <a:cs typeface="+mn-cs"/>
              </a:rPr>
              <a:t>でテスト実行</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ジョブ</a:t>
            </a:r>
            <a:r>
              <a:rPr kumimoji="1" lang="en-US" altLang="ja-JP" sz="1200" b="0" kern="1200" dirty="0" smtClean="0">
                <a:solidFill>
                  <a:schemeClr val="tx1"/>
                </a:solidFill>
                <a:effectLst/>
                <a:latin typeface="Arial" charset="0"/>
                <a:ea typeface="ＭＳ Ｐゴシック" pitchFamily="50" charset="-128"/>
                <a:cs typeface="+mn-cs"/>
              </a:rPr>
              <a:t>] Chrome</a:t>
            </a:r>
            <a:r>
              <a:rPr kumimoji="1" lang="ja-JP" altLang="en-US" sz="1200" b="0" kern="1200" dirty="0" smtClean="0">
                <a:solidFill>
                  <a:schemeClr val="tx1"/>
                </a:solidFill>
                <a:effectLst/>
                <a:latin typeface="Arial" charset="0"/>
                <a:ea typeface="ＭＳ Ｐゴシック" pitchFamily="50" charset="-128"/>
                <a:cs typeface="+mn-cs"/>
              </a:rPr>
              <a:t>でテスト実行</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ジョブ</a:t>
            </a:r>
            <a:r>
              <a:rPr kumimoji="1" lang="en-US" altLang="ja-JP"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FireFox</a:t>
            </a:r>
            <a:r>
              <a:rPr kumimoji="1" lang="ja-JP" altLang="en-US" sz="1200" b="0" kern="1200" dirty="0" smtClean="0">
                <a:solidFill>
                  <a:schemeClr val="tx1"/>
                </a:solidFill>
                <a:effectLst/>
                <a:latin typeface="Arial" charset="0"/>
                <a:ea typeface="ＭＳ Ｐゴシック" pitchFamily="50" charset="-128"/>
                <a:cs typeface="+mn-cs"/>
              </a:rPr>
              <a:t>でテスト実行</a:t>
            </a:r>
          </a:p>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62</a:t>
            </a:fld>
            <a:endParaRPr lang="en-US" altLang="ja-JP"/>
          </a:p>
        </p:txBody>
      </p:sp>
    </p:spTree>
    <p:extLst>
      <p:ext uri="{BB962C8B-B14F-4D97-AF65-F5344CB8AC3E}">
        <p14:creationId xmlns:p14="http://schemas.microsoft.com/office/powerpoint/2010/main" val="273893835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stages</a:t>
            </a:r>
            <a:r>
              <a:rPr kumimoji="1" lang="ja-JP" altLang="en-US" sz="1200" b="1" kern="1200" dirty="0" smtClean="0">
                <a:solidFill>
                  <a:schemeClr val="tx1"/>
                </a:solidFill>
                <a:effectLst/>
                <a:latin typeface="Arial" charset="0"/>
                <a:ea typeface="ＭＳ Ｐゴシック" pitchFamily="50" charset="-128"/>
                <a:cs typeface="+mn-cs"/>
              </a:rPr>
              <a:t>ディレクティブについて</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 自分の</a:t>
            </a:r>
            <a:r>
              <a:rPr kumimoji="1" lang="en-US" altLang="ja-JP" sz="1200" b="0" kern="1200" dirty="0" smtClean="0">
                <a:solidFill>
                  <a:schemeClr val="tx1"/>
                </a:solidFill>
                <a:effectLst/>
                <a:latin typeface="Arial" charset="0"/>
                <a:ea typeface="ＭＳ Ｐゴシック" pitchFamily="50" charset="-128"/>
                <a:cs typeface="+mn-cs"/>
              </a:rPr>
              <a:t>CI/CD</a:t>
            </a:r>
            <a:r>
              <a:rPr kumimoji="1" lang="ja-JP" altLang="en-US" sz="1200" b="0" kern="1200" dirty="0" smtClean="0">
                <a:solidFill>
                  <a:schemeClr val="tx1"/>
                </a:solidFill>
                <a:effectLst/>
                <a:latin typeface="Arial" charset="0"/>
                <a:ea typeface="ＭＳ Ｐゴシック" pitchFamily="50" charset="-128"/>
                <a:cs typeface="+mn-cs"/>
              </a:rPr>
              <a:t>パイプラインのステージの一覧を記述します。</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stages</a:t>
            </a:r>
            <a:r>
              <a:rPr kumimoji="1" lang="ja-JP" altLang="en-US" sz="1200" b="0" kern="1200" dirty="0" smtClean="0">
                <a:solidFill>
                  <a:schemeClr val="tx1"/>
                </a:solidFill>
                <a:effectLst/>
                <a:latin typeface="Arial" charset="0"/>
                <a:ea typeface="ＭＳ Ｐゴシック" pitchFamily="50" charset="-128"/>
                <a:cs typeface="+mn-cs"/>
              </a:rPr>
              <a:t>配下には、任意の文字列を指定する事が出来ます。</a:t>
            </a:r>
          </a:p>
          <a:p>
            <a:r>
              <a:rPr kumimoji="1" lang="ja-JP" altLang="en-US" sz="1200" b="0" kern="1200" dirty="0" smtClean="0">
                <a:solidFill>
                  <a:schemeClr val="tx1"/>
                </a:solidFill>
                <a:effectLst/>
                <a:latin typeface="Arial" charset="0"/>
                <a:ea typeface="ＭＳ Ｐゴシック" pitchFamily="50" charset="-128"/>
                <a:cs typeface="+mn-cs"/>
              </a:rPr>
              <a:t>* 一般的には、</a:t>
            </a:r>
            <a:r>
              <a:rPr kumimoji="1" lang="en-US" altLang="ja-JP" sz="1200" b="0" kern="1200" dirty="0" err="1" smtClean="0">
                <a:solidFill>
                  <a:schemeClr val="tx1"/>
                </a:solidFill>
                <a:effectLst/>
                <a:latin typeface="Arial" charset="0"/>
                <a:ea typeface="ＭＳ Ｐゴシック" pitchFamily="50" charset="-128"/>
                <a:cs typeface="+mn-cs"/>
              </a:rPr>
              <a:t>buid</a:t>
            </a:r>
            <a:r>
              <a:rPr kumimoji="1" lang="en-US" altLang="ja-JP" sz="1200" b="0" kern="1200" dirty="0" smtClean="0">
                <a:solidFill>
                  <a:schemeClr val="tx1"/>
                </a:solidFill>
                <a:effectLst/>
                <a:latin typeface="Arial" charset="0"/>
                <a:ea typeface="ＭＳ Ｐゴシック" pitchFamily="50" charset="-128"/>
                <a:cs typeface="+mn-cs"/>
              </a:rPr>
              <a:t>/</a:t>
            </a:r>
            <a:r>
              <a:rPr kumimoji="1" lang="en-US" altLang="ja-JP" sz="1200" b="0" kern="1200" dirty="0" err="1" smtClean="0">
                <a:solidFill>
                  <a:schemeClr val="tx1"/>
                </a:solidFill>
                <a:effectLst/>
                <a:latin typeface="Arial" charset="0"/>
                <a:ea typeface="ＭＳ Ｐゴシック" pitchFamily="50" charset="-128"/>
                <a:cs typeface="+mn-cs"/>
              </a:rPr>
              <a:t>unit_test</a:t>
            </a:r>
            <a:r>
              <a:rPr kumimoji="1" lang="en-US" altLang="ja-JP" sz="1200" b="0" kern="1200" dirty="0" smtClean="0">
                <a:solidFill>
                  <a:schemeClr val="tx1"/>
                </a:solidFill>
                <a:effectLst/>
                <a:latin typeface="Arial" charset="0"/>
                <a:ea typeface="ＭＳ Ｐゴシック" pitchFamily="50" charset="-128"/>
                <a:cs typeface="+mn-cs"/>
              </a:rPr>
              <a:t>/deploy/</a:t>
            </a:r>
            <a:r>
              <a:rPr kumimoji="1" lang="en-US" altLang="ja-JP" sz="1200" b="0" kern="1200" dirty="0" err="1" smtClean="0">
                <a:solidFill>
                  <a:schemeClr val="tx1"/>
                </a:solidFill>
                <a:effectLst/>
                <a:latin typeface="Arial" charset="0"/>
                <a:ea typeface="ＭＳ Ｐゴシック" pitchFamily="50" charset="-128"/>
                <a:cs typeface="+mn-cs"/>
              </a:rPr>
              <a:t>integration_test</a:t>
            </a:r>
            <a:r>
              <a:rPr kumimoji="1" lang="ja-JP" altLang="en-US" sz="1200" b="0" kern="1200" dirty="0" smtClean="0">
                <a:solidFill>
                  <a:schemeClr val="tx1"/>
                </a:solidFill>
                <a:effectLst/>
                <a:latin typeface="Arial" charset="0"/>
                <a:ea typeface="ＭＳ Ｐゴシック" pitchFamily="50" charset="-128"/>
                <a:cs typeface="+mn-cs"/>
              </a:rPr>
              <a:t>等の粒度で記載する事が多いです。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例</a:t>
            </a:r>
          </a:p>
          <a:p>
            <a:r>
              <a:rPr kumimoji="1" lang="en-US" altLang="ja-JP" sz="1200" b="0" kern="1200" dirty="0" smtClean="0">
                <a:solidFill>
                  <a:schemeClr val="tx1"/>
                </a:solidFill>
                <a:effectLst/>
                <a:latin typeface="Arial" charset="0"/>
                <a:ea typeface="ＭＳ Ｐゴシック" pitchFamily="50" charset="-128"/>
                <a:cs typeface="+mn-cs"/>
              </a:rPr>
              <a:t>```</a:t>
            </a:r>
          </a:p>
          <a:p>
            <a:r>
              <a:rPr kumimoji="1" lang="en-US" altLang="ja-JP" sz="1200" b="0" kern="1200" dirty="0" smtClean="0">
                <a:solidFill>
                  <a:schemeClr val="tx1"/>
                </a:solidFill>
                <a:effectLst/>
                <a:latin typeface="Arial" charset="0"/>
                <a:ea typeface="ＭＳ Ｐゴシック" pitchFamily="50" charset="-128"/>
                <a:cs typeface="+mn-cs"/>
              </a:rPr>
              <a:t>stages:</a:t>
            </a:r>
          </a:p>
          <a:p>
            <a:r>
              <a:rPr kumimoji="1" lang="en-US" altLang="ja-JP" sz="1200" b="0" kern="1200" dirty="0" smtClean="0">
                <a:solidFill>
                  <a:schemeClr val="tx1"/>
                </a:solidFill>
                <a:effectLst/>
                <a:latin typeface="Arial" charset="0"/>
                <a:ea typeface="ＭＳ Ｐゴシック" pitchFamily="50" charset="-128"/>
                <a:cs typeface="+mn-cs"/>
              </a:rPr>
              <a:t>- build</a:t>
            </a:r>
          </a:p>
          <a:p>
            <a:r>
              <a:rPr kumimoji="1" lang="en-US" altLang="ja-JP"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unit_test</a:t>
            </a:r>
            <a:endParaRPr kumimoji="1" lang="en-US" altLang="ja-JP" sz="1200" b="0" kern="1200" dirty="0" smtClean="0">
              <a:solidFill>
                <a:schemeClr val="tx1"/>
              </a:solidFill>
              <a:effectLst/>
              <a:latin typeface="Arial" charset="0"/>
              <a:ea typeface="ＭＳ Ｐゴシック" pitchFamily="50" charset="-128"/>
              <a:cs typeface="+mn-cs"/>
            </a:endParaRPr>
          </a:p>
          <a:p>
            <a:r>
              <a:rPr kumimoji="1" lang="en-US" altLang="ja-JP" sz="1200" b="0" kern="1200" dirty="0" smtClean="0">
                <a:solidFill>
                  <a:schemeClr val="tx1"/>
                </a:solidFill>
                <a:effectLst/>
                <a:latin typeface="Arial" charset="0"/>
                <a:ea typeface="ＭＳ Ｐゴシック" pitchFamily="50" charset="-128"/>
                <a:cs typeface="+mn-cs"/>
              </a:rPr>
              <a:t>- publish</a:t>
            </a:r>
          </a:p>
          <a:p>
            <a:r>
              <a:rPr kumimoji="1" lang="en-US" altLang="ja-JP"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deploy_test_server</a:t>
            </a:r>
            <a:endParaRPr kumimoji="1" lang="en-US" altLang="ja-JP" sz="1200" b="0" kern="1200" dirty="0" smtClean="0">
              <a:solidFill>
                <a:schemeClr val="tx1"/>
              </a:solidFill>
              <a:effectLst/>
              <a:latin typeface="Arial" charset="0"/>
              <a:ea typeface="ＭＳ Ｐゴシック" pitchFamily="50" charset="-128"/>
              <a:cs typeface="+mn-cs"/>
            </a:endParaRPr>
          </a:p>
          <a:p>
            <a:r>
              <a:rPr kumimoji="1" lang="en-US" altLang="ja-JP"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integration_test</a:t>
            </a:r>
            <a:endParaRPr kumimoji="1" lang="en-US" altLang="ja-JP" sz="1200" b="0" kern="1200" dirty="0" smtClean="0">
              <a:solidFill>
                <a:schemeClr val="tx1"/>
              </a:solidFill>
              <a:effectLst/>
              <a:latin typeface="Arial" charset="0"/>
              <a:ea typeface="ＭＳ Ｐゴシック" pitchFamily="50" charset="-128"/>
              <a:cs typeface="+mn-cs"/>
            </a:endParaRPr>
          </a:p>
          <a:p>
            <a:r>
              <a:rPr kumimoji="1" lang="en-US" altLang="ja-JP" sz="1200" b="0" kern="1200" dirty="0" smtClean="0">
                <a:solidFill>
                  <a:schemeClr val="tx1"/>
                </a:solidFill>
                <a:effectLst/>
                <a:latin typeface="Arial" charset="0"/>
                <a:ea typeface="ＭＳ Ｐゴシック" pitchFamily="50" charset="-128"/>
                <a:cs typeface="+mn-cs"/>
              </a:rPr>
              <a:t>- packaging</a:t>
            </a:r>
          </a:p>
          <a:p>
            <a:r>
              <a:rPr kumimoji="1" lang="en-US" altLang="ja-JP"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deploy_staging_server</a:t>
            </a:r>
            <a:endParaRPr kumimoji="1" lang="en-US" altLang="ja-JP" sz="1200" b="0" kern="1200" dirty="0" smtClean="0">
              <a:solidFill>
                <a:schemeClr val="tx1"/>
              </a:solidFill>
              <a:effectLst/>
              <a:latin typeface="Arial" charset="0"/>
              <a:ea typeface="ＭＳ Ｐゴシック" pitchFamily="50" charset="-128"/>
              <a:cs typeface="+mn-cs"/>
            </a:endParaRPr>
          </a:p>
          <a:p>
            <a:r>
              <a:rPr kumimoji="1" lang="en-US" altLang="ja-JP"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non_functional_test</a:t>
            </a:r>
            <a:endParaRPr kumimoji="1" lang="en-US" altLang="ja-JP" sz="1200" b="0" kern="1200" dirty="0" smtClean="0">
              <a:solidFill>
                <a:schemeClr val="tx1"/>
              </a:solidFill>
              <a:effectLst/>
              <a:latin typeface="Arial" charset="0"/>
              <a:ea typeface="ＭＳ Ｐゴシック" pitchFamily="50" charset="-128"/>
              <a:cs typeface="+mn-cs"/>
            </a:endParaRPr>
          </a:p>
          <a:p>
            <a:r>
              <a:rPr kumimoji="1" lang="en-US" altLang="ja-JP"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deploy_production_environment</a:t>
            </a:r>
            <a:endParaRPr kumimoji="1" lang="en-US" altLang="ja-JP" sz="1200" b="0" kern="1200" dirty="0" smtClean="0">
              <a:solidFill>
                <a:schemeClr val="tx1"/>
              </a:solidFill>
              <a:effectLst/>
              <a:latin typeface="Arial" charset="0"/>
              <a:ea typeface="ＭＳ Ｐゴシック" pitchFamily="50" charset="-128"/>
              <a:cs typeface="+mn-cs"/>
            </a:endParaRPr>
          </a:p>
          <a:p>
            <a:r>
              <a:rPr kumimoji="1" lang="en-US" altLang="ja-JP" sz="1200" b="0" kern="1200" dirty="0" smtClean="0">
                <a:solidFill>
                  <a:schemeClr val="tx1"/>
                </a:solidFill>
                <a:effectLst/>
                <a:latin typeface="Arial" charset="0"/>
                <a:ea typeface="ＭＳ Ｐゴシック" pitchFamily="50" charset="-128"/>
                <a:cs typeface="+mn-cs"/>
              </a:rPr>
              <a:t>```</a:t>
            </a:r>
          </a:p>
          <a:p>
            <a:r>
              <a:rPr kumimoji="1" lang="en-US" altLang="ja-JP" sz="1200" b="0" kern="1200" dirty="0" smtClean="0">
                <a:solidFill>
                  <a:schemeClr val="tx1"/>
                </a:solidFill>
                <a:effectLst/>
                <a:latin typeface="Arial" charset="0"/>
                <a:ea typeface="ＭＳ Ｐゴシック" pitchFamily="50" charset="-128"/>
                <a:cs typeface="+mn-cs"/>
              </a:rPr>
              <a:t/>
            </a:r>
            <a:br>
              <a:rPr kumimoji="1" lang="en-US" altLang="ja-JP"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詳細についてはこちら</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https://docs.gitlab.com/ee/ci/yaml/#stage</a:t>
            </a:r>
          </a:p>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63</a:t>
            </a:fld>
            <a:endParaRPr lang="en-US" altLang="ja-JP"/>
          </a:p>
        </p:txBody>
      </p:sp>
    </p:spTree>
    <p:extLst>
      <p:ext uri="{BB962C8B-B14F-4D97-AF65-F5344CB8AC3E}">
        <p14:creationId xmlns:p14="http://schemas.microsoft.com/office/powerpoint/2010/main" val="360182932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job</a:t>
            </a:r>
            <a:r>
              <a:rPr kumimoji="1" lang="ja-JP" altLang="en-US" sz="1200" b="1" kern="1200" dirty="0" smtClean="0">
                <a:solidFill>
                  <a:schemeClr val="tx1"/>
                </a:solidFill>
                <a:effectLst/>
                <a:latin typeface="Arial" charset="0"/>
                <a:ea typeface="ＭＳ Ｐゴシック" pitchFamily="50" charset="-128"/>
                <a:cs typeface="+mn-cs"/>
              </a:rPr>
              <a:t>ディレクティブについて</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ジョブの内容を定義します。</a:t>
            </a:r>
          </a:p>
          <a:p>
            <a:r>
              <a:rPr kumimoji="1" lang="ja-JP" altLang="en-US" sz="1200" b="0" kern="1200" dirty="0" smtClean="0">
                <a:solidFill>
                  <a:schemeClr val="tx1"/>
                </a:solidFill>
                <a:effectLst/>
                <a:latin typeface="Arial" charset="0"/>
                <a:ea typeface="ＭＳ Ｐゴシック" pitchFamily="50" charset="-128"/>
                <a:cs typeface="+mn-cs"/>
              </a:rPr>
              <a:t>ジョブ配下に、複数のディレクティブが存在するため、</a:t>
            </a:r>
          </a:p>
          <a:p>
            <a:r>
              <a:rPr kumimoji="1" lang="ja-JP" altLang="en-US" sz="1200" b="0" kern="1200" dirty="0" smtClean="0">
                <a:solidFill>
                  <a:schemeClr val="tx1"/>
                </a:solidFill>
                <a:effectLst/>
                <a:latin typeface="Arial" charset="0"/>
                <a:ea typeface="ＭＳ Ｐゴシック" pitchFamily="50" charset="-128"/>
                <a:cs typeface="+mn-cs"/>
              </a:rPr>
              <a:t>代表的なディレクティブについては後述します。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en-US" altLang="ja-JP" sz="1200" b="0" kern="1200" dirty="0" smtClean="0">
                <a:solidFill>
                  <a:schemeClr val="tx1"/>
                </a:solidFill>
                <a:effectLst/>
                <a:latin typeface="Arial" charset="0"/>
                <a:ea typeface="ＭＳ Ｐゴシック" pitchFamily="50" charset="-128"/>
                <a:cs typeface="+mn-cs"/>
              </a:rPr>
              <a:t>```</a:t>
            </a:r>
          </a:p>
          <a:p>
            <a:r>
              <a:rPr kumimoji="1" lang="en-US" altLang="ja-JP" sz="1200" b="0" kern="1200" dirty="0" err="1" smtClean="0">
                <a:solidFill>
                  <a:schemeClr val="tx1"/>
                </a:solidFill>
                <a:effectLst/>
                <a:latin typeface="Arial" charset="0"/>
                <a:ea typeface="ＭＳ Ｐゴシック" pitchFamily="50" charset="-128"/>
                <a:cs typeface="+mn-cs"/>
              </a:rPr>
              <a:t>job_build</a:t>
            </a:r>
            <a:r>
              <a:rPr kumimoji="1" lang="en-US" altLang="ja-JP" sz="1200" b="0" kern="1200" dirty="0" smtClean="0">
                <a:solidFill>
                  <a:schemeClr val="tx1"/>
                </a:solidFill>
                <a:effectLst/>
                <a:latin typeface="Arial" charset="0"/>
                <a:ea typeface="ＭＳ Ｐゴシック" pitchFamily="50" charset="-128"/>
                <a:cs typeface="+mn-cs"/>
              </a:rPr>
              <a:t>:</a:t>
            </a:r>
          </a:p>
          <a:p>
            <a:r>
              <a:rPr kumimoji="1" lang="en-US" altLang="ja-JP" sz="1200" b="0" kern="1200" dirty="0" smtClean="0">
                <a:solidFill>
                  <a:schemeClr val="tx1"/>
                </a:solidFill>
                <a:effectLst/>
                <a:latin typeface="Arial" charset="0"/>
                <a:ea typeface="ＭＳ Ｐゴシック" pitchFamily="50" charset="-128"/>
                <a:cs typeface="+mn-cs"/>
              </a:rPr>
              <a:t>stage: build</a:t>
            </a:r>
          </a:p>
          <a:p>
            <a:r>
              <a:rPr kumimoji="1" lang="en-US" altLang="ja-JP" sz="1200" b="0" kern="1200" dirty="0" smtClean="0">
                <a:solidFill>
                  <a:schemeClr val="tx1"/>
                </a:solidFill>
                <a:effectLst/>
                <a:latin typeface="Arial" charset="0"/>
                <a:ea typeface="ＭＳ Ｐゴシック" pitchFamily="50" charset="-128"/>
                <a:cs typeface="+mn-cs"/>
              </a:rPr>
              <a:t>tags:</a:t>
            </a:r>
          </a:p>
          <a:p>
            <a:r>
              <a:rPr kumimoji="1" lang="en-US" altLang="ja-JP"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docker</a:t>
            </a:r>
            <a:endParaRPr kumimoji="1" lang="en-US" altLang="ja-JP" sz="1200" b="0" kern="1200" dirty="0" smtClean="0">
              <a:solidFill>
                <a:schemeClr val="tx1"/>
              </a:solidFill>
              <a:effectLst/>
              <a:latin typeface="Arial" charset="0"/>
              <a:ea typeface="ＭＳ Ｐゴシック" pitchFamily="50" charset="-128"/>
              <a:cs typeface="+mn-cs"/>
            </a:endParaRPr>
          </a:p>
          <a:p>
            <a:r>
              <a:rPr kumimoji="1" lang="en-US" altLang="ja-JP" sz="1200" b="0" kern="1200" dirty="0" smtClean="0">
                <a:solidFill>
                  <a:schemeClr val="tx1"/>
                </a:solidFill>
                <a:effectLst/>
                <a:latin typeface="Arial" charset="0"/>
                <a:ea typeface="ＭＳ Ｐゴシック" pitchFamily="50" charset="-128"/>
                <a:cs typeface="+mn-cs"/>
              </a:rPr>
              <a:t>script:</a:t>
            </a:r>
          </a:p>
          <a:p>
            <a:r>
              <a:rPr kumimoji="1" lang="en-US" altLang="ja-JP"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gradle</a:t>
            </a:r>
            <a:r>
              <a:rPr kumimoji="1" lang="en-US" altLang="ja-JP" sz="1200" b="0" kern="1200" dirty="0" smtClean="0">
                <a:solidFill>
                  <a:schemeClr val="tx1"/>
                </a:solidFill>
                <a:effectLst/>
                <a:latin typeface="Arial" charset="0"/>
                <a:ea typeface="ＭＳ Ｐゴシック" pitchFamily="50" charset="-128"/>
                <a:cs typeface="+mn-cs"/>
              </a:rPr>
              <a:t> jar</a:t>
            </a:r>
          </a:p>
          <a:p>
            <a:r>
              <a:rPr kumimoji="1" lang="en-US" altLang="ja-JP"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gradle</a:t>
            </a:r>
            <a:r>
              <a:rPr kumimoji="1" lang="en-US" altLang="ja-JP"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javadoc</a:t>
            </a:r>
            <a:endParaRPr kumimoji="1" lang="en-US" altLang="ja-JP" sz="1200" b="0" kern="1200" dirty="0" smtClean="0">
              <a:solidFill>
                <a:schemeClr val="tx1"/>
              </a:solidFill>
              <a:effectLst/>
              <a:latin typeface="Arial" charset="0"/>
              <a:ea typeface="ＭＳ Ｐゴシック" pitchFamily="50" charset="-128"/>
              <a:cs typeface="+mn-cs"/>
            </a:endParaRPr>
          </a:p>
          <a:p>
            <a:r>
              <a:rPr kumimoji="1" lang="en-US" altLang="ja-JP" sz="1200" b="0" kern="1200" dirty="0" smtClean="0">
                <a:solidFill>
                  <a:schemeClr val="tx1"/>
                </a:solidFill>
                <a:effectLst/>
                <a:latin typeface="Arial" charset="0"/>
                <a:ea typeface="ＭＳ Ｐゴシック" pitchFamily="50" charset="-128"/>
                <a:cs typeface="+mn-cs"/>
              </a:rPr>
              <a:t>artifacts:</a:t>
            </a:r>
          </a:p>
          <a:p>
            <a:r>
              <a:rPr kumimoji="1" lang="en-US" altLang="ja-JP" sz="1200" b="0" kern="1200" dirty="0" smtClean="0">
                <a:solidFill>
                  <a:schemeClr val="tx1"/>
                </a:solidFill>
                <a:effectLst/>
                <a:latin typeface="Arial" charset="0"/>
                <a:ea typeface="ＭＳ Ｐゴシック" pitchFamily="50" charset="-128"/>
                <a:cs typeface="+mn-cs"/>
              </a:rPr>
              <a:t>name: "${CI_PROJECT_NAME}_${CI_BUILD_REF_NAME}"</a:t>
            </a:r>
          </a:p>
          <a:p>
            <a:r>
              <a:rPr kumimoji="1" lang="en-US" altLang="ja-JP" sz="1200" b="0" kern="1200" dirty="0" smtClean="0">
                <a:solidFill>
                  <a:schemeClr val="tx1"/>
                </a:solidFill>
                <a:effectLst/>
                <a:latin typeface="Arial" charset="0"/>
                <a:ea typeface="ＭＳ Ｐゴシック" pitchFamily="50" charset="-128"/>
                <a:cs typeface="+mn-cs"/>
              </a:rPr>
              <a:t>paths:</a:t>
            </a:r>
          </a:p>
          <a:p>
            <a:r>
              <a:rPr kumimoji="1" lang="en-US" altLang="ja-JP" sz="1200" b="0" kern="1200" dirty="0" smtClean="0">
                <a:solidFill>
                  <a:schemeClr val="tx1"/>
                </a:solidFill>
                <a:effectLst/>
                <a:latin typeface="Arial" charset="0"/>
                <a:ea typeface="ＭＳ Ｐゴシック" pitchFamily="50" charset="-128"/>
                <a:cs typeface="+mn-cs"/>
              </a:rPr>
              <a:t>- build/libs/*.jar</a:t>
            </a:r>
          </a:p>
          <a:p>
            <a:r>
              <a:rPr kumimoji="1" lang="en-US" altLang="ja-JP" sz="1200" b="0" kern="1200" dirty="0" smtClean="0">
                <a:solidFill>
                  <a:schemeClr val="tx1"/>
                </a:solidFill>
                <a:effectLst/>
                <a:latin typeface="Arial" charset="0"/>
                <a:ea typeface="ＭＳ Ｐゴシック" pitchFamily="50" charset="-128"/>
                <a:cs typeface="+mn-cs"/>
              </a:rPr>
              <a:t>- build/docs/</a:t>
            </a:r>
            <a:r>
              <a:rPr kumimoji="1" lang="en-US" altLang="ja-JP" sz="1200" b="0" kern="1200" dirty="0" err="1" smtClean="0">
                <a:solidFill>
                  <a:schemeClr val="tx1"/>
                </a:solidFill>
                <a:effectLst/>
                <a:latin typeface="Arial" charset="0"/>
                <a:ea typeface="ＭＳ Ｐゴシック" pitchFamily="50" charset="-128"/>
                <a:cs typeface="+mn-cs"/>
              </a:rPr>
              <a:t>javadoc</a:t>
            </a:r>
            <a:r>
              <a:rPr kumimoji="1" lang="en-US" altLang="ja-JP" sz="1200" b="0" kern="1200" dirty="0" smtClean="0">
                <a:solidFill>
                  <a:schemeClr val="tx1"/>
                </a:solidFill>
                <a:effectLst/>
                <a:latin typeface="Arial" charset="0"/>
                <a:ea typeface="ＭＳ Ｐゴシック" pitchFamily="50" charset="-128"/>
                <a:cs typeface="+mn-cs"/>
              </a:rPr>
              <a:t>/*</a:t>
            </a:r>
          </a:p>
          <a:p>
            <a:r>
              <a:rPr kumimoji="1" lang="en-US" altLang="ja-JP" sz="1200" b="0" kern="1200" dirty="0" smtClean="0">
                <a:solidFill>
                  <a:schemeClr val="tx1"/>
                </a:solidFill>
                <a:effectLst/>
                <a:latin typeface="Arial" charset="0"/>
                <a:ea typeface="ＭＳ Ｐゴシック" pitchFamily="50" charset="-128"/>
                <a:cs typeface="+mn-cs"/>
              </a:rPr>
              <a:t>```</a:t>
            </a:r>
          </a:p>
          <a:p>
            <a:r>
              <a:rPr kumimoji="1" lang="en-US" altLang="ja-JP" sz="1200" b="0" kern="1200" dirty="0" smtClean="0">
                <a:solidFill>
                  <a:schemeClr val="tx1"/>
                </a:solidFill>
                <a:effectLst/>
                <a:latin typeface="Arial" charset="0"/>
                <a:ea typeface="ＭＳ Ｐゴシック" pitchFamily="50" charset="-128"/>
                <a:cs typeface="+mn-cs"/>
              </a:rPr>
              <a:t/>
            </a:r>
            <a:br>
              <a:rPr kumimoji="1" lang="en-US" altLang="ja-JP"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詳細についてはこちら</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https://docs.gitlab.com/ee/ci/yaml/#jobs</a:t>
            </a:r>
          </a:p>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64</a:t>
            </a:fld>
            <a:endParaRPr lang="en-US" altLang="ja-JP"/>
          </a:p>
        </p:txBody>
      </p:sp>
    </p:spTree>
    <p:extLst>
      <p:ext uri="{BB962C8B-B14F-4D97-AF65-F5344CB8AC3E}">
        <p14:creationId xmlns:p14="http://schemas.microsoft.com/office/powerpoint/2010/main" val="104882902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job/stage</a:t>
            </a:r>
            <a:r>
              <a:rPr kumimoji="1" lang="ja-JP" altLang="en-US" sz="1200" b="1" kern="1200" dirty="0" smtClean="0">
                <a:solidFill>
                  <a:schemeClr val="tx1"/>
                </a:solidFill>
                <a:effectLst/>
                <a:latin typeface="Arial" charset="0"/>
                <a:ea typeface="ＭＳ Ｐゴシック" pitchFamily="50" charset="-128"/>
                <a:cs typeface="+mn-cs"/>
              </a:rPr>
              <a:t>ディレクティブについて</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当該のジョブが、どの</a:t>
            </a:r>
            <a:r>
              <a:rPr kumimoji="1" lang="en-US" altLang="ja-JP" sz="1200" b="0" kern="1200" dirty="0" smtClean="0">
                <a:solidFill>
                  <a:schemeClr val="tx1"/>
                </a:solidFill>
                <a:effectLst/>
                <a:latin typeface="Arial" charset="0"/>
                <a:ea typeface="ＭＳ Ｐゴシック" pitchFamily="50" charset="-128"/>
                <a:cs typeface="+mn-cs"/>
              </a:rPr>
              <a:t>stage</a:t>
            </a:r>
            <a:r>
              <a:rPr kumimoji="1" lang="ja-JP" altLang="en-US" sz="1200" b="0" kern="1200" dirty="0" smtClean="0">
                <a:solidFill>
                  <a:schemeClr val="tx1"/>
                </a:solidFill>
                <a:effectLst/>
                <a:latin typeface="Arial" charset="0"/>
                <a:ea typeface="ＭＳ Ｐゴシック" pitchFamily="50" charset="-128"/>
                <a:cs typeface="+mn-cs"/>
              </a:rPr>
              <a:t>に所属するかを指定します。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en-US" altLang="ja-JP" sz="1200" b="0" kern="1200" dirty="0" smtClean="0">
                <a:solidFill>
                  <a:schemeClr val="tx1"/>
                </a:solidFill>
                <a:effectLst/>
                <a:latin typeface="Arial" charset="0"/>
                <a:ea typeface="ＭＳ Ｐゴシック" pitchFamily="50" charset="-128"/>
                <a:cs typeface="+mn-cs"/>
              </a:rPr>
              <a:t>```</a:t>
            </a:r>
          </a:p>
          <a:p>
            <a:r>
              <a:rPr kumimoji="1" lang="en-US" altLang="ja-JP" sz="1200" b="0" kern="1200" dirty="0" smtClean="0">
                <a:solidFill>
                  <a:schemeClr val="tx1"/>
                </a:solidFill>
                <a:effectLst/>
                <a:latin typeface="Arial" charset="0"/>
                <a:ea typeface="ＭＳ Ｐゴシック" pitchFamily="50" charset="-128"/>
                <a:cs typeface="+mn-cs"/>
              </a:rPr>
              <a:t>stages:</a:t>
            </a:r>
          </a:p>
          <a:p>
            <a:r>
              <a:rPr kumimoji="1" lang="en-US" altLang="ja-JP" sz="1200" b="0" kern="1200" dirty="0" smtClean="0">
                <a:solidFill>
                  <a:schemeClr val="tx1"/>
                </a:solidFill>
                <a:effectLst/>
                <a:latin typeface="Arial" charset="0"/>
                <a:ea typeface="ＭＳ Ｐゴシック" pitchFamily="50" charset="-128"/>
                <a:cs typeface="+mn-cs"/>
              </a:rPr>
              <a:t>- build</a:t>
            </a:r>
          </a:p>
          <a:p>
            <a:r>
              <a:rPr kumimoji="1" lang="en-US" altLang="ja-JP" sz="1200" b="0" kern="1200" dirty="0" smtClean="0">
                <a:solidFill>
                  <a:schemeClr val="tx1"/>
                </a:solidFill>
                <a:effectLst/>
                <a:latin typeface="Arial" charset="0"/>
                <a:ea typeface="ＭＳ Ｐゴシック" pitchFamily="50" charset="-128"/>
                <a:cs typeface="+mn-cs"/>
              </a:rPr>
              <a:t>- test</a:t>
            </a:r>
          </a:p>
          <a:p>
            <a:r>
              <a:rPr kumimoji="1" lang="en-US" altLang="ja-JP" sz="1200" b="0" kern="1200" dirty="0" smtClean="0">
                <a:solidFill>
                  <a:schemeClr val="tx1"/>
                </a:solidFill>
                <a:effectLst/>
                <a:latin typeface="Arial" charset="0"/>
                <a:ea typeface="ＭＳ Ｐゴシック" pitchFamily="50" charset="-128"/>
                <a:cs typeface="+mn-cs"/>
              </a:rPr>
              <a:t>- deploy</a:t>
            </a:r>
          </a:p>
          <a:p>
            <a:r>
              <a:rPr kumimoji="1" lang="en-US" altLang="ja-JP" sz="1200" b="0" kern="1200" dirty="0" smtClean="0">
                <a:solidFill>
                  <a:schemeClr val="tx1"/>
                </a:solidFill>
                <a:effectLst/>
                <a:latin typeface="Arial" charset="0"/>
                <a:ea typeface="ＭＳ Ｐゴシック" pitchFamily="50" charset="-128"/>
                <a:cs typeface="+mn-cs"/>
              </a:rPr>
              <a:t/>
            </a:r>
            <a:br>
              <a:rPr kumimoji="1" lang="en-US" altLang="ja-JP" sz="1200" b="0" kern="1200" dirty="0" smtClean="0">
                <a:solidFill>
                  <a:schemeClr val="tx1"/>
                </a:solidFill>
                <a:effectLst/>
                <a:latin typeface="Arial" charset="0"/>
                <a:ea typeface="ＭＳ Ｐゴシック" pitchFamily="50" charset="-128"/>
                <a:cs typeface="+mn-cs"/>
              </a:rPr>
            </a:br>
            <a:r>
              <a:rPr kumimoji="1" lang="en-US" altLang="ja-JP" sz="1200" b="0" kern="1200" dirty="0" smtClean="0">
                <a:solidFill>
                  <a:schemeClr val="tx1"/>
                </a:solidFill>
                <a:effectLst/>
                <a:latin typeface="Arial" charset="0"/>
                <a:ea typeface="ＭＳ Ｐゴシック" pitchFamily="50" charset="-128"/>
                <a:cs typeface="+mn-cs"/>
              </a:rPr>
              <a:t>job 1:</a:t>
            </a:r>
          </a:p>
          <a:p>
            <a:r>
              <a:rPr kumimoji="1" lang="en-US" altLang="ja-JP" sz="1200" b="0" kern="1200" dirty="0" smtClean="0">
                <a:solidFill>
                  <a:schemeClr val="tx1"/>
                </a:solidFill>
                <a:effectLst/>
                <a:latin typeface="Arial" charset="0"/>
                <a:ea typeface="ＭＳ Ｐゴシック" pitchFamily="50" charset="-128"/>
                <a:cs typeface="+mn-cs"/>
              </a:rPr>
              <a:t>stage: build</a:t>
            </a:r>
          </a:p>
          <a:p>
            <a:r>
              <a:rPr kumimoji="1" lang="en-US" altLang="ja-JP" sz="1200" b="0" kern="1200" dirty="0" smtClean="0">
                <a:solidFill>
                  <a:schemeClr val="tx1"/>
                </a:solidFill>
                <a:effectLst/>
                <a:latin typeface="Arial" charset="0"/>
                <a:ea typeface="ＭＳ Ｐゴシック" pitchFamily="50" charset="-128"/>
                <a:cs typeface="+mn-cs"/>
              </a:rPr>
              <a:t>```</a:t>
            </a:r>
          </a:p>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65</a:t>
            </a:fld>
            <a:endParaRPr lang="en-US" altLang="ja-JP"/>
          </a:p>
        </p:txBody>
      </p:sp>
    </p:spTree>
    <p:extLst>
      <p:ext uri="{BB962C8B-B14F-4D97-AF65-F5344CB8AC3E}">
        <p14:creationId xmlns:p14="http://schemas.microsoft.com/office/powerpoint/2010/main" val="25859158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job/script</a:t>
            </a:r>
            <a:r>
              <a:rPr kumimoji="1" lang="ja-JP" altLang="en-US" sz="1200" b="1" kern="1200" dirty="0" smtClean="0">
                <a:solidFill>
                  <a:schemeClr val="tx1"/>
                </a:solidFill>
                <a:effectLst/>
                <a:latin typeface="Arial" charset="0"/>
                <a:ea typeface="ＭＳ Ｐゴシック" pitchFamily="50" charset="-128"/>
                <a:cs typeface="+mn-cs"/>
              </a:rPr>
              <a:t>ディレクティブについて</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当該のジョブにおいて、実際にビルドサーバ上で実行するコマンドを記述するディレクティブです。</a:t>
            </a:r>
          </a:p>
          <a:p>
            <a:r>
              <a:rPr kumimoji="1" lang="en-US" altLang="ja-JP" sz="1200" b="0" kern="1200" dirty="0" smtClean="0">
                <a:solidFill>
                  <a:schemeClr val="tx1"/>
                </a:solidFill>
                <a:effectLst/>
                <a:latin typeface="Arial" charset="0"/>
                <a:ea typeface="ＭＳ Ｐゴシック" pitchFamily="50" charset="-128"/>
                <a:cs typeface="+mn-cs"/>
              </a:rPr>
              <a:t>Linux</a:t>
            </a:r>
            <a:r>
              <a:rPr kumimoji="1" lang="ja-JP" altLang="en-US" sz="1200" b="0" kern="1200" dirty="0" smtClean="0">
                <a:solidFill>
                  <a:schemeClr val="tx1"/>
                </a:solidFill>
                <a:effectLst/>
                <a:latin typeface="Arial" charset="0"/>
                <a:ea typeface="ＭＳ Ｐゴシック" pitchFamily="50" charset="-128"/>
                <a:cs typeface="+mn-cs"/>
              </a:rPr>
              <a:t>のビルドサーバの場合は</a:t>
            </a:r>
            <a:r>
              <a:rPr kumimoji="1" lang="en-US" altLang="ja-JP" sz="1200" b="0" kern="1200" dirty="0" smtClean="0">
                <a:solidFill>
                  <a:schemeClr val="tx1"/>
                </a:solidFill>
                <a:effectLst/>
                <a:latin typeface="Arial" charset="0"/>
                <a:ea typeface="ＭＳ Ｐゴシック" pitchFamily="50" charset="-128"/>
                <a:cs typeface="+mn-cs"/>
              </a:rPr>
              <a:t>shell</a:t>
            </a:r>
            <a:r>
              <a:rPr kumimoji="1" lang="ja-JP" altLang="en-US" sz="1200" b="0" kern="1200" dirty="0" err="1" smtClean="0">
                <a:solidFill>
                  <a:schemeClr val="tx1"/>
                </a:solidFill>
                <a:effectLst/>
                <a:latin typeface="Arial" charset="0"/>
                <a:ea typeface="ＭＳ Ｐゴシック" pitchFamily="50" charset="-128"/>
                <a:cs typeface="+mn-cs"/>
              </a:rPr>
              <a:t>、</a:t>
            </a:r>
            <a:r>
              <a:rPr kumimoji="1" lang="en-US" altLang="ja-JP" sz="1200" b="0" kern="1200" dirty="0" smtClean="0">
                <a:solidFill>
                  <a:schemeClr val="tx1"/>
                </a:solidFill>
                <a:effectLst/>
                <a:latin typeface="Arial" charset="0"/>
                <a:ea typeface="ＭＳ Ｐゴシック" pitchFamily="50" charset="-128"/>
                <a:cs typeface="+mn-cs"/>
              </a:rPr>
              <a:t>Windows</a:t>
            </a:r>
            <a:r>
              <a:rPr kumimoji="1" lang="ja-JP" altLang="en-US" sz="1200" b="0" kern="1200" dirty="0" smtClean="0">
                <a:solidFill>
                  <a:schemeClr val="tx1"/>
                </a:solidFill>
                <a:effectLst/>
                <a:latin typeface="Arial" charset="0"/>
                <a:ea typeface="ＭＳ Ｐゴシック" pitchFamily="50" charset="-128"/>
                <a:cs typeface="+mn-cs"/>
              </a:rPr>
              <a:t>の場合は</a:t>
            </a:r>
            <a:r>
              <a:rPr kumimoji="1" lang="en-US" altLang="ja-JP" sz="1200" b="0" kern="1200" dirty="0" smtClean="0">
                <a:solidFill>
                  <a:schemeClr val="tx1"/>
                </a:solidFill>
                <a:effectLst/>
                <a:latin typeface="Arial" charset="0"/>
                <a:ea typeface="ＭＳ Ｐゴシック" pitchFamily="50" charset="-128"/>
                <a:cs typeface="+mn-cs"/>
              </a:rPr>
              <a:t>Power-Shell/</a:t>
            </a:r>
            <a:r>
              <a:rPr kumimoji="1" lang="en-US" altLang="ja-JP" sz="1200" b="0" kern="1200" dirty="0" err="1" smtClean="0">
                <a:solidFill>
                  <a:schemeClr val="tx1"/>
                </a:solidFill>
                <a:effectLst/>
                <a:latin typeface="Arial" charset="0"/>
                <a:ea typeface="ＭＳ Ｐゴシック" pitchFamily="50" charset="-128"/>
                <a:cs typeface="+mn-cs"/>
              </a:rPr>
              <a:t>cmd</a:t>
            </a:r>
            <a:r>
              <a:rPr kumimoji="1" lang="ja-JP" altLang="en-US" sz="1200" b="0" kern="1200" dirty="0" smtClean="0">
                <a:solidFill>
                  <a:schemeClr val="tx1"/>
                </a:solidFill>
                <a:effectLst/>
                <a:latin typeface="Arial" charset="0"/>
                <a:ea typeface="ＭＳ Ｐゴシック" pitchFamily="50" charset="-128"/>
                <a:cs typeface="+mn-cs"/>
              </a:rPr>
              <a:t>等の実行コマンドになります。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サンプル</a:t>
            </a:r>
          </a:p>
          <a:p>
            <a:r>
              <a:rPr kumimoji="1" lang="en-US" altLang="ja-JP" sz="1200" b="0" kern="1200" dirty="0" smtClean="0">
                <a:solidFill>
                  <a:schemeClr val="tx1"/>
                </a:solidFill>
                <a:effectLst/>
                <a:latin typeface="Arial" charset="0"/>
                <a:ea typeface="ＭＳ Ｐゴシック" pitchFamily="50" charset="-128"/>
                <a:cs typeface="+mn-cs"/>
              </a:rPr>
              <a:t>```</a:t>
            </a:r>
          </a:p>
          <a:p>
            <a:r>
              <a:rPr kumimoji="1" lang="en-US" altLang="ja-JP" sz="1200" b="0" kern="1200" dirty="0" smtClean="0">
                <a:solidFill>
                  <a:schemeClr val="tx1"/>
                </a:solidFill>
                <a:effectLst/>
                <a:latin typeface="Arial" charset="0"/>
                <a:ea typeface="ＭＳ Ｐゴシック" pitchFamily="50" charset="-128"/>
                <a:cs typeface="+mn-cs"/>
              </a:rPr>
              <a:t>job:</a:t>
            </a:r>
          </a:p>
          <a:p>
            <a:r>
              <a:rPr kumimoji="1" lang="en-US" altLang="ja-JP" sz="1200" b="0" kern="1200" dirty="0" smtClean="0">
                <a:solidFill>
                  <a:schemeClr val="tx1"/>
                </a:solidFill>
                <a:effectLst/>
                <a:latin typeface="Arial" charset="0"/>
                <a:ea typeface="ＭＳ Ｐゴシック" pitchFamily="50" charset="-128"/>
                <a:cs typeface="+mn-cs"/>
              </a:rPr>
              <a:t>script:</a:t>
            </a:r>
          </a:p>
          <a:p>
            <a:r>
              <a:rPr kumimoji="1" lang="en-US" altLang="ja-JP"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uname</a:t>
            </a:r>
            <a:r>
              <a:rPr kumimoji="1" lang="en-US" altLang="ja-JP" sz="1200" b="0" kern="1200" dirty="0" smtClean="0">
                <a:solidFill>
                  <a:schemeClr val="tx1"/>
                </a:solidFill>
                <a:effectLst/>
                <a:latin typeface="Arial" charset="0"/>
                <a:ea typeface="ＭＳ Ｐゴシック" pitchFamily="50" charset="-128"/>
                <a:cs typeface="+mn-cs"/>
              </a:rPr>
              <a:t> -a</a:t>
            </a:r>
          </a:p>
          <a:p>
            <a:r>
              <a:rPr kumimoji="1" lang="en-US" altLang="ja-JP" sz="1200" b="0" kern="1200" dirty="0" smtClean="0">
                <a:solidFill>
                  <a:schemeClr val="tx1"/>
                </a:solidFill>
                <a:effectLst/>
                <a:latin typeface="Arial" charset="0"/>
                <a:ea typeface="ＭＳ Ｐゴシック" pitchFamily="50" charset="-128"/>
                <a:cs typeface="+mn-cs"/>
              </a:rPr>
              <a:t>- bundle exec </a:t>
            </a:r>
            <a:r>
              <a:rPr kumimoji="1" lang="en-US" altLang="ja-JP" sz="1200" b="0" kern="1200" dirty="0" err="1" smtClean="0">
                <a:solidFill>
                  <a:schemeClr val="tx1"/>
                </a:solidFill>
                <a:effectLst/>
                <a:latin typeface="Arial" charset="0"/>
                <a:ea typeface="ＭＳ Ｐゴシック" pitchFamily="50" charset="-128"/>
                <a:cs typeface="+mn-cs"/>
              </a:rPr>
              <a:t>rspec</a:t>
            </a:r>
            <a:endParaRPr kumimoji="1" lang="en-US" altLang="ja-JP" sz="1200" b="0" kern="1200" dirty="0" smtClean="0">
              <a:solidFill>
                <a:schemeClr val="tx1"/>
              </a:solidFill>
              <a:effectLst/>
              <a:latin typeface="Arial" charset="0"/>
              <a:ea typeface="ＭＳ Ｐゴシック" pitchFamily="50" charset="-128"/>
              <a:cs typeface="+mn-cs"/>
            </a:endParaRPr>
          </a:p>
          <a:p>
            <a:r>
              <a:rPr kumimoji="1" lang="en-US" altLang="ja-JP" sz="1200" b="0" kern="1200" dirty="0" smtClean="0">
                <a:solidFill>
                  <a:schemeClr val="tx1"/>
                </a:solidFill>
                <a:effectLst/>
                <a:latin typeface="Arial" charset="0"/>
                <a:ea typeface="ＭＳ Ｐゴシック" pitchFamily="50" charset="-128"/>
                <a:cs typeface="+mn-cs"/>
              </a:rPr>
              <a:t>```</a:t>
            </a:r>
          </a:p>
          <a:p>
            <a:r>
              <a:rPr kumimoji="1" lang="en-US" altLang="ja-JP" sz="1200" b="0" kern="1200" dirty="0" smtClean="0">
                <a:solidFill>
                  <a:schemeClr val="tx1"/>
                </a:solidFill>
                <a:effectLst/>
                <a:latin typeface="Arial" charset="0"/>
                <a:ea typeface="ＭＳ Ｐゴシック" pitchFamily="50" charset="-128"/>
                <a:cs typeface="+mn-cs"/>
              </a:rPr>
              <a:t/>
            </a:r>
            <a:br>
              <a:rPr kumimoji="1" lang="en-US" altLang="ja-JP"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詳細についてはこちら</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https://docs.gitlab.com/ee/ci/yaml/#script</a:t>
            </a:r>
          </a:p>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66</a:t>
            </a:fld>
            <a:endParaRPr lang="en-US" altLang="ja-JP"/>
          </a:p>
        </p:txBody>
      </p:sp>
    </p:spTree>
    <p:extLst>
      <p:ext uri="{BB962C8B-B14F-4D97-AF65-F5344CB8AC3E}">
        <p14:creationId xmlns:p14="http://schemas.microsoft.com/office/powerpoint/2010/main" val="321779355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job/tags</a:t>
            </a:r>
            <a:r>
              <a:rPr kumimoji="1" lang="ja-JP" altLang="en-US" sz="1200" b="1" kern="1200" dirty="0" smtClean="0">
                <a:solidFill>
                  <a:schemeClr val="tx1"/>
                </a:solidFill>
                <a:effectLst/>
                <a:latin typeface="Arial" charset="0"/>
                <a:ea typeface="ＭＳ Ｐゴシック" pitchFamily="50" charset="-128"/>
                <a:cs typeface="+mn-cs"/>
              </a:rPr>
              <a:t>ディレクティブについて</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en-US" altLang="ja-JP" sz="1200" b="0" kern="1200" dirty="0" err="1" smtClean="0">
                <a:solidFill>
                  <a:schemeClr val="tx1"/>
                </a:solidFill>
                <a:effectLst/>
                <a:latin typeface="Arial" charset="0"/>
                <a:ea typeface="ＭＳ Ｐゴシック" pitchFamily="50" charset="-128"/>
                <a:cs typeface="+mn-cs"/>
              </a:rPr>
              <a:t>GitLab</a:t>
            </a:r>
            <a:r>
              <a:rPr kumimoji="1" lang="en-US" altLang="ja-JP" sz="1200" b="0" kern="1200" dirty="0" smtClean="0">
                <a:solidFill>
                  <a:schemeClr val="tx1"/>
                </a:solidFill>
                <a:effectLst/>
                <a:latin typeface="Arial" charset="0"/>
                <a:ea typeface="ＭＳ Ｐゴシック" pitchFamily="50" charset="-128"/>
                <a:cs typeface="+mn-cs"/>
              </a:rPr>
              <a:t> CI</a:t>
            </a:r>
            <a:r>
              <a:rPr kumimoji="1" lang="ja-JP" altLang="en-US" sz="1200" b="0" kern="1200" dirty="0" smtClean="0">
                <a:solidFill>
                  <a:schemeClr val="tx1"/>
                </a:solidFill>
                <a:effectLst/>
                <a:latin typeface="Arial" charset="0"/>
                <a:ea typeface="ＭＳ Ｐゴシック" pitchFamily="50" charset="-128"/>
                <a:cs typeface="+mn-cs"/>
              </a:rPr>
              <a:t>では、当該のジョブを、どのビルドサーバで実行するかを選択する事が出来ます。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ビルドサーバの指定には、</a:t>
            </a:r>
            <a:r>
              <a:rPr kumimoji="1" lang="en-US" altLang="ja-JP" sz="1200" b="0" kern="1200" dirty="0" smtClean="0">
                <a:solidFill>
                  <a:schemeClr val="tx1"/>
                </a:solidFill>
                <a:effectLst/>
                <a:latin typeface="Arial" charset="0"/>
                <a:ea typeface="ＭＳ Ｐゴシック" pitchFamily="50" charset="-128"/>
                <a:cs typeface="+mn-cs"/>
              </a:rPr>
              <a:t>tags</a:t>
            </a:r>
            <a:r>
              <a:rPr kumimoji="1" lang="ja-JP" altLang="en-US" sz="1200" b="0" kern="1200" dirty="0" smtClean="0">
                <a:solidFill>
                  <a:schemeClr val="tx1"/>
                </a:solidFill>
                <a:effectLst/>
                <a:latin typeface="Arial" charset="0"/>
                <a:ea typeface="ＭＳ Ｐゴシック" pitchFamily="50" charset="-128"/>
                <a:cs typeface="+mn-cs"/>
              </a:rPr>
              <a:t>ディレクティブを使用します。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ジョブに</a:t>
            </a:r>
            <a:r>
              <a:rPr kumimoji="1" lang="en-US" altLang="ja-JP" sz="1200" b="0" kern="1200" dirty="0" smtClean="0">
                <a:solidFill>
                  <a:schemeClr val="tx1"/>
                </a:solidFill>
                <a:effectLst/>
                <a:latin typeface="Arial" charset="0"/>
                <a:ea typeface="ＭＳ Ｐゴシック" pitchFamily="50" charset="-128"/>
                <a:cs typeface="+mn-cs"/>
              </a:rPr>
              <a:t>tags</a:t>
            </a:r>
            <a:r>
              <a:rPr kumimoji="1" lang="ja-JP" altLang="en-US" sz="1200" b="0" kern="1200" dirty="0" smtClean="0">
                <a:solidFill>
                  <a:schemeClr val="tx1"/>
                </a:solidFill>
                <a:effectLst/>
                <a:latin typeface="Arial" charset="0"/>
                <a:ea typeface="ＭＳ Ｐゴシック" pitchFamily="50" charset="-128"/>
                <a:cs typeface="+mn-cs"/>
              </a:rPr>
              <a:t>ディレクティブを指定したサンプル（</a:t>
            </a:r>
            <a:r>
              <a:rPr kumimoji="1" lang="en-US" altLang="ja-JP" sz="1200" b="0" kern="1200" dirty="0" smtClean="0">
                <a:solidFill>
                  <a:schemeClr val="tx1"/>
                </a:solidFill>
                <a:effectLst/>
                <a:latin typeface="Arial" charset="0"/>
                <a:ea typeface="ＭＳ Ｐゴシック" pitchFamily="50" charset="-128"/>
                <a:cs typeface="+mn-cs"/>
              </a:rPr>
              <a:t>ruby</a:t>
            </a:r>
            <a:r>
              <a:rPr kumimoji="1" lang="ja-JP" altLang="en-US" sz="1200" b="0" kern="1200" dirty="0" smtClean="0">
                <a:solidFill>
                  <a:schemeClr val="tx1"/>
                </a:solidFill>
                <a:effectLst/>
                <a:latin typeface="Arial" charset="0"/>
                <a:ea typeface="ＭＳ Ｐゴシック" pitchFamily="50" charset="-128"/>
                <a:cs typeface="+mn-cs"/>
              </a:rPr>
              <a:t>かつ</a:t>
            </a:r>
            <a:r>
              <a:rPr kumimoji="1" lang="en-US" altLang="ja-JP" sz="1200" b="0" kern="1200" dirty="0" err="1" smtClean="0">
                <a:solidFill>
                  <a:schemeClr val="tx1"/>
                </a:solidFill>
                <a:effectLst/>
                <a:latin typeface="Arial" charset="0"/>
                <a:ea typeface="ＭＳ Ｐゴシック" pitchFamily="50" charset="-128"/>
                <a:cs typeface="+mn-cs"/>
              </a:rPr>
              <a:t>postgres</a:t>
            </a:r>
            <a:r>
              <a:rPr kumimoji="1" lang="ja-JP" altLang="en-US" sz="1200" b="0" kern="1200" dirty="0" smtClean="0">
                <a:solidFill>
                  <a:schemeClr val="tx1"/>
                </a:solidFill>
                <a:effectLst/>
                <a:latin typeface="Arial" charset="0"/>
                <a:ea typeface="ＭＳ Ｐゴシック" pitchFamily="50" charset="-128"/>
                <a:cs typeface="+mn-cs"/>
              </a:rPr>
              <a:t>タグが指定されたビルドサーバ上で実行される）</a:t>
            </a:r>
          </a:p>
          <a:p>
            <a:r>
              <a:rPr kumimoji="1" lang="en-US" altLang="ja-JP" sz="1200" b="0" kern="1200" dirty="0" smtClean="0">
                <a:solidFill>
                  <a:schemeClr val="tx1"/>
                </a:solidFill>
                <a:effectLst/>
                <a:latin typeface="Arial" charset="0"/>
                <a:ea typeface="ＭＳ Ｐゴシック" pitchFamily="50" charset="-128"/>
                <a:cs typeface="+mn-cs"/>
              </a:rPr>
              <a:t>```</a:t>
            </a:r>
          </a:p>
          <a:p>
            <a:r>
              <a:rPr kumimoji="1" lang="en-US" altLang="ja-JP" sz="1200" b="0" kern="1200" dirty="0" smtClean="0">
                <a:solidFill>
                  <a:schemeClr val="tx1"/>
                </a:solidFill>
                <a:effectLst/>
                <a:latin typeface="Arial" charset="0"/>
                <a:ea typeface="ＭＳ Ｐゴシック" pitchFamily="50" charset="-128"/>
                <a:cs typeface="+mn-cs"/>
              </a:rPr>
              <a:t>job:</a:t>
            </a:r>
          </a:p>
          <a:p>
            <a:r>
              <a:rPr kumimoji="1" lang="en-US" altLang="ja-JP" sz="1200" b="0" kern="1200" dirty="0" smtClean="0">
                <a:solidFill>
                  <a:schemeClr val="tx1"/>
                </a:solidFill>
                <a:effectLst/>
                <a:latin typeface="Arial" charset="0"/>
                <a:ea typeface="ＭＳ Ｐゴシック" pitchFamily="50" charset="-128"/>
                <a:cs typeface="+mn-cs"/>
              </a:rPr>
              <a:t>tags:</a:t>
            </a:r>
          </a:p>
          <a:p>
            <a:r>
              <a:rPr kumimoji="1" lang="en-US" altLang="ja-JP" sz="1200" b="0" kern="1200" dirty="0" smtClean="0">
                <a:solidFill>
                  <a:schemeClr val="tx1"/>
                </a:solidFill>
                <a:effectLst/>
                <a:latin typeface="Arial" charset="0"/>
                <a:ea typeface="ＭＳ Ｐゴシック" pitchFamily="50" charset="-128"/>
                <a:cs typeface="+mn-cs"/>
              </a:rPr>
              <a:t>- ruby</a:t>
            </a:r>
          </a:p>
          <a:p>
            <a:r>
              <a:rPr kumimoji="1" lang="en-US" altLang="ja-JP"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postgres</a:t>
            </a:r>
            <a:endParaRPr kumimoji="1" lang="en-US" altLang="ja-JP" sz="1200" b="0" kern="1200" dirty="0" smtClean="0">
              <a:solidFill>
                <a:schemeClr val="tx1"/>
              </a:solidFill>
              <a:effectLst/>
              <a:latin typeface="Arial" charset="0"/>
              <a:ea typeface="ＭＳ Ｐゴシック" pitchFamily="50" charset="-128"/>
              <a:cs typeface="+mn-cs"/>
            </a:endParaRPr>
          </a:p>
          <a:p>
            <a:r>
              <a:rPr kumimoji="1" lang="en-US" altLang="ja-JP" sz="1200" b="0" kern="1200" dirty="0" smtClean="0">
                <a:solidFill>
                  <a:schemeClr val="tx1"/>
                </a:solidFill>
                <a:effectLst/>
                <a:latin typeface="Arial" charset="0"/>
                <a:ea typeface="ＭＳ Ｐゴシック" pitchFamily="50" charset="-128"/>
                <a:cs typeface="+mn-cs"/>
              </a:rPr>
              <a:t>```</a:t>
            </a:r>
          </a:p>
          <a:p>
            <a:r>
              <a:rPr kumimoji="1" lang="en-US" altLang="ja-JP" sz="1200" b="0" kern="1200" dirty="0" smtClean="0">
                <a:solidFill>
                  <a:schemeClr val="tx1"/>
                </a:solidFill>
                <a:effectLst/>
                <a:latin typeface="Arial" charset="0"/>
                <a:ea typeface="ＭＳ Ｐゴシック" pitchFamily="50" charset="-128"/>
                <a:cs typeface="+mn-cs"/>
              </a:rPr>
              <a:t/>
            </a:r>
            <a:br>
              <a:rPr kumimoji="1" lang="en-US" altLang="ja-JP"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また、各ビルドサーバには、</a:t>
            </a:r>
            <a:r>
              <a:rPr kumimoji="1" lang="en-US" altLang="ja-JP" sz="1200" b="0" kern="1200" dirty="0" err="1" smtClean="0">
                <a:solidFill>
                  <a:schemeClr val="tx1"/>
                </a:solidFill>
                <a:effectLst/>
                <a:latin typeface="Arial" charset="0"/>
                <a:ea typeface="ＭＳ Ｐゴシック" pitchFamily="50" charset="-128"/>
                <a:cs typeface="+mn-cs"/>
              </a:rPr>
              <a:t>GitLab</a:t>
            </a:r>
            <a:r>
              <a:rPr kumimoji="1" lang="ja-JP" altLang="en-US" sz="1200" b="0" kern="1200" dirty="0" smtClean="0">
                <a:solidFill>
                  <a:schemeClr val="tx1"/>
                </a:solidFill>
                <a:effectLst/>
                <a:latin typeface="Arial" charset="0"/>
                <a:ea typeface="ＭＳ Ｐゴシック" pitchFamily="50" charset="-128"/>
                <a:cs typeface="+mn-cs"/>
              </a:rPr>
              <a:t>の</a:t>
            </a:r>
            <a:r>
              <a:rPr kumimoji="1" lang="en-US" altLang="ja-JP" sz="1200" b="0" kern="1200" dirty="0" smtClean="0">
                <a:solidFill>
                  <a:schemeClr val="tx1"/>
                </a:solidFill>
                <a:effectLst/>
                <a:latin typeface="Arial" charset="0"/>
                <a:ea typeface="ＭＳ Ｐゴシック" pitchFamily="50" charset="-128"/>
                <a:cs typeface="+mn-cs"/>
              </a:rPr>
              <a:t>Web</a:t>
            </a:r>
            <a:r>
              <a:rPr kumimoji="1" lang="ja-JP" altLang="en-US" sz="1200" b="0" kern="1200" dirty="0" smtClean="0">
                <a:solidFill>
                  <a:schemeClr val="tx1"/>
                </a:solidFill>
                <a:effectLst/>
                <a:latin typeface="Arial" charset="0"/>
                <a:ea typeface="ＭＳ Ｐゴシック" pitchFamily="50" charset="-128"/>
                <a:cs typeface="+mn-cs"/>
              </a:rPr>
              <a:t>画面上から、予め</a:t>
            </a:r>
            <a:r>
              <a:rPr kumimoji="1" lang="en-US" altLang="ja-JP" sz="1200" b="0" kern="1200" dirty="0" smtClean="0">
                <a:solidFill>
                  <a:schemeClr val="tx1"/>
                </a:solidFill>
                <a:effectLst/>
                <a:latin typeface="Arial" charset="0"/>
                <a:ea typeface="ＭＳ Ｐゴシック" pitchFamily="50" charset="-128"/>
                <a:cs typeface="+mn-cs"/>
              </a:rPr>
              <a:t>tag</a:t>
            </a:r>
            <a:r>
              <a:rPr kumimoji="1" lang="ja-JP" altLang="en-US" sz="1200" b="0" kern="1200" dirty="0" smtClean="0">
                <a:solidFill>
                  <a:schemeClr val="tx1"/>
                </a:solidFill>
                <a:effectLst/>
                <a:latin typeface="Arial" charset="0"/>
                <a:ea typeface="ＭＳ Ｐゴシック" pitchFamily="50" charset="-128"/>
                <a:cs typeface="+mn-cs"/>
              </a:rPr>
              <a:t>を指定しておく必要があります。</a:t>
            </a:r>
          </a:p>
          <a:p>
            <a:r>
              <a:rPr kumimoji="1" lang="ja-JP" altLang="en-US" sz="1200" b="0" kern="1200" dirty="0" smtClean="0">
                <a:solidFill>
                  <a:schemeClr val="tx1"/>
                </a:solidFill>
                <a:effectLst/>
                <a:latin typeface="Arial" charset="0"/>
                <a:ea typeface="ＭＳ Ｐゴシック" pitchFamily="50" charset="-128"/>
                <a:cs typeface="+mn-cs"/>
              </a:rPr>
              <a:t>ビルドサーバへのタグの指定方法</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https://docs.gitlab.com/ee/ci/runners/#using-tags</a:t>
            </a:r>
          </a:p>
          <a:p>
            <a:r>
              <a:rPr kumimoji="1" lang="en-US" altLang="ja-JP" sz="1200" b="0" kern="1200" dirty="0" smtClean="0">
                <a:solidFill>
                  <a:schemeClr val="tx1"/>
                </a:solidFill>
                <a:effectLst/>
                <a:latin typeface="Arial" charset="0"/>
                <a:ea typeface="ＭＳ Ｐゴシック" pitchFamily="50" charset="-128"/>
                <a:cs typeface="+mn-cs"/>
              </a:rPr>
              <a:t/>
            </a:r>
            <a:br>
              <a:rPr kumimoji="1" lang="en-US" altLang="ja-JP"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詳細についてはこちら</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https://docs.gitlab.com/ee/ci/yaml/#tags</a:t>
            </a:r>
          </a:p>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67</a:t>
            </a:fld>
            <a:endParaRPr lang="en-US" altLang="ja-JP"/>
          </a:p>
        </p:txBody>
      </p:sp>
    </p:spTree>
    <p:extLst>
      <p:ext uri="{BB962C8B-B14F-4D97-AF65-F5344CB8AC3E}">
        <p14:creationId xmlns:p14="http://schemas.microsoft.com/office/powerpoint/2010/main" val="423758556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job/only</a:t>
            </a:r>
            <a:r>
              <a:rPr kumimoji="1" lang="ja-JP" altLang="en-US" sz="1200" b="1" kern="1200" dirty="0" smtClean="0">
                <a:solidFill>
                  <a:schemeClr val="tx1"/>
                </a:solidFill>
                <a:effectLst/>
                <a:latin typeface="Arial" charset="0"/>
                <a:ea typeface="ＭＳ Ｐゴシック" pitchFamily="50" charset="-128"/>
                <a:cs typeface="+mn-cs"/>
              </a:rPr>
              <a:t>ディレクティブについて</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ジョブを実行する条件を指定する事が出来ます</a:t>
            </a:r>
          </a:p>
          <a:p>
            <a:r>
              <a:rPr kumimoji="1" lang="ja-JP" altLang="en-US" sz="1200" b="0" kern="1200" dirty="0" smtClean="0">
                <a:solidFill>
                  <a:schemeClr val="tx1"/>
                </a:solidFill>
                <a:effectLst/>
                <a:latin typeface="Arial" charset="0"/>
                <a:ea typeface="ＭＳ Ｐゴシック" pitchFamily="50" charset="-128"/>
                <a:cs typeface="+mn-cs"/>
              </a:rPr>
              <a:t>* 特定のブランチの場合は実行する</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しない</a:t>
            </a:r>
          </a:p>
          <a:p>
            <a:r>
              <a:rPr kumimoji="1" lang="ja-JP" altLang="en-US" sz="1200" b="0" kern="1200" dirty="0" smtClean="0">
                <a:solidFill>
                  <a:schemeClr val="tx1"/>
                </a:solidFill>
                <a:effectLst/>
                <a:latin typeface="Arial" charset="0"/>
                <a:ea typeface="ＭＳ Ｐゴシック" pitchFamily="50" charset="-128"/>
                <a:cs typeface="+mn-cs"/>
              </a:rPr>
              <a:t>* タグつけされた時だけ実行する</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しない、など</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かなり細かいレベルで設定が可能です。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とても全てのパターンは記載しきれないので、詳細は後述の公式マニュアル参照の事</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サンプル</a:t>
            </a:r>
          </a:p>
          <a:p>
            <a:r>
              <a:rPr kumimoji="1" lang="en-US" altLang="ja-JP" sz="1200" b="0" kern="1200" dirty="0" smtClean="0">
                <a:solidFill>
                  <a:schemeClr val="tx1"/>
                </a:solidFill>
                <a:effectLst/>
                <a:latin typeface="Arial" charset="0"/>
                <a:ea typeface="ＭＳ Ｐゴシック" pitchFamily="50" charset="-128"/>
                <a:cs typeface="+mn-cs"/>
              </a:rPr>
              <a:t>```</a:t>
            </a:r>
          </a:p>
          <a:p>
            <a:r>
              <a:rPr kumimoji="1" lang="en-US" altLang="ja-JP" sz="1200" b="0" kern="1200" dirty="0" smtClean="0">
                <a:solidFill>
                  <a:schemeClr val="tx1"/>
                </a:solidFill>
                <a:effectLst/>
                <a:latin typeface="Arial" charset="0"/>
                <a:ea typeface="ＭＳ Ｐゴシック" pitchFamily="50" charset="-128"/>
                <a:cs typeface="+mn-cs"/>
              </a:rPr>
              <a:t>job:</a:t>
            </a:r>
          </a:p>
          <a:p>
            <a:r>
              <a:rPr kumimoji="1" lang="en-US" altLang="ja-JP" sz="1200" b="0" kern="1200" dirty="0" smtClean="0">
                <a:solidFill>
                  <a:schemeClr val="tx1"/>
                </a:solidFill>
                <a:effectLst/>
                <a:latin typeface="Arial" charset="0"/>
                <a:ea typeface="ＭＳ Ｐゴシック" pitchFamily="50" charset="-128"/>
                <a:cs typeface="+mn-cs"/>
              </a:rPr>
              <a:t># use </a:t>
            </a:r>
            <a:r>
              <a:rPr kumimoji="1" lang="en-US" altLang="ja-JP" sz="1200" b="0" kern="1200" dirty="0" err="1" smtClean="0">
                <a:solidFill>
                  <a:schemeClr val="tx1"/>
                </a:solidFill>
                <a:effectLst/>
                <a:latin typeface="Arial" charset="0"/>
                <a:ea typeface="ＭＳ Ｐゴシック" pitchFamily="50" charset="-128"/>
                <a:cs typeface="+mn-cs"/>
              </a:rPr>
              <a:t>regexp</a:t>
            </a:r>
            <a:endParaRPr kumimoji="1" lang="en-US" altLang="ja-JP" sz="1200" b="0" kern="1200" dirty="0" smtClean="0">
              <a:solidFill>
                <a:schemeClr val="tx1"/>
              </a:solidFill>
              <a:effectLst/>
              <a:latin typeface="Arial" charset="0"/>
              <a:ea typeface="ＭＳ Ｐゴシック" pitchFamily="50" charset="-128"/>
              <a:cs typeface="+mn-cs"/>
            </a:endParaRPr>
          </a:p>
          <a:p>
            <a:r>
              <a:rPr kumimoji="1" lang="en-US" altLang="ja-JP" sz="1200" b="0" kern="1200" dirty="0" smtClean="0">
                <a:solidFill>
                  <a:schemeClr val="tx1"/>
                </a:solidFill>
                <a:effectLst/>
                <a:latin typeface="Arial" charset="0"/>
                <a:ea typeface="ＭＳ Ｐゴシック" pitchFamily="50" charset="-128"/>
                <a:cs typeface="+mn-cs"/>
              </a:rPr>
              <a:t>only:</a:t>
            </a:r>
          </a:p>
          <a:p>
            <a:r>
              <a:rPr kumimoji="1" lang="en-US" altLang="ja-JP" sz="1200" b="0" kern="1200" dirty="0" smtClean="0">
                <a:solidFill>
                  <a:schemeClr val="tx1"/>
                </a:solidFill>
                <a:effectLst/>
                <a:latin typeface="Arial" charset="0"/>
                <a:ea typeface="ＭＳ Ｐゴシック" pitchFamily="50" charset="-128"/>
                <a:cs typeface="+mn-cs"/>
              </a:rPr>
              <a:t>- /^issue-.*$/</a:t>
            </a:r>
          </a:p>
          <a:p>
            <a:r>
              <a:rPr kumimoji="1" lang="en-US" altLang="ja-JP" sz="1200" b="0" kern="1200" dirty="0" smtClean="0">
                <a:solidFill>
                  <a:schemeClr val="tx1"/>
                </a:solidFill>
                <a:effectLst/>
                <a:latin typeface="Arial" charset="0"/>
                <a:ea typeface="ＭＳ Ｐゴシック" pitchFamily="50" charset="-128"/>
                <a:cs typeface="+mn-cs"/>
              </a:rPr>
              <a:t># use special keyword</a:t>
            </a:r>
          </a:p>
          <a:p>
            <a:r>
              <a:rPr kumimoji="1" lang="en-US" altLang="ja-JP" sz="1200" b="0" kern="1200" dirty="0" smtClean="0">
                <a:solidFill>
                  <a:schemeClr val="tx1"/>
                </a:solidFill>
                <a:effectLst/>
                <a:latin typeface="Arial" charset="0"/>
                <a:ea typeface="ＭＳ Ｐゴシック" pitchFamily="50" charset="-128"/>
                <a:cs typeface="+mn-cs"/>
              </a:rPr>
              <a:t>except:</a:t>
            </a:r>
          </a:p>
          <a:p>
            <a:r>
              <a:rPr kumimoji="1" lang="en-US" altLang="ja-JP" sz="1200" b="0" kern="1200" dirty="0" smtClean="0">
                <a:solidFill>
                  <a:schemeClr val="tx1"/>
                </a:solidFill>
                <a:effectLst/>
                <a:latin typeface="Arial" charset="0"/>
                <a:ea typeface="ＭＳ Ｐゴシック" pitchFamily="50" charset="-128"/>
                <a:cs typeface="+mn-cs"/>
              </a:rPr>
              <a:t>- branches</a:t>
            </a:r>
          </a:p>
          <a:p>
            <a:r>
              <a:rPr kumimoji="1" lang="en-US" altLang="ja-JP" sz="1200" b="0" kern="1200" dirty="0" smtClean="0">
                <a:solidFill>
                  <a:schemeClr val="tx1"/>
                </a:solidFill>
                <a:effectLst/>
                <a:latin typeface="Arial" charset="0"/>
                <a:ea typeface="ＭＳ Ｐゴシック" pitchFamily="50" charset="-128"/>
                <a:cs typeface="+mn-cs"/>
              </a:rPr>
              <a:t>```</a:t>
            </a:r>
          </a:p>
          <a:p>
            <a:r>
              <a:rPr kumimoji="1" lang="en-US" altLang="ja-JP" sz="1200" b="0" kern="1200" dirty="0" smtClean="0">
                <a:solidFill>
                  <a:schemeClr val="tx1"/>
                </a:solidFill>
                <a:effectLst/>
                <a:latin typeface="Arial" charset="0"/>
                <a:ea typeface="ＭＳ Ｐゴシック" pitchFamily="50" charset="-128"/>
                <a:cs typeface="+mn-cs"/>
              </a:rPr>
              <a:t/>
            </a:r>
            <a:br>
              <a:rPr kumimoji="1" lang="en-US" altLang="ja-JP"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詳細についてはこちら</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https://docs.gitlab.com/ee/ci/yaml/#only-and-except-simplified</a:t>
            </a:r>
            <a:endParaRPr kumimoji="1" lang="en-US" altLang="ja-JP"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68</a:t>
            </a:fld>
            <a:endParaRPr lang="en-US" altLang="ja-JP"/>
          </a:p>
        </p:txBody>
      </p:sp>
    </p:spTree>
    <p:extLst>
      <p:ext uri="{BB962C8B-B14F-4D97-AF65-F5344CB8AC3E}">
        <p14:creationId xmlns:p14="http://schemas.microsoft.com/office/powerpoint/2010/main" val="117932971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job/when</a:t>
            </a:r>
            <a:r>
              <a:rPr kumimoji="1" lang="ja-JP" altLang="en-US" sz="1200" b="1" kern="1200" dirty="0" smtClean="0">
                <a:solidFill>
                  <a:schemeClr val="tx1"/>
                </a:solidFill>
                <a:effectLst/>
                <a:latin typeface="Arial" charset="0"/>
                <a:ea typeface="ＭＳ Ｐゴシック" pitchFamily="50" charset="-128"/>
                <a:cs typeface="+mn-cs"/>
              </a:rPr>
              <a:t>ディレクティブについて</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そのジョブを、いつ実行するのかを指定する事が出来ます。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以下の</a:t>
            </a:r>
            <a:r>
              <a:rPr kumimoji="1" lang="en-US" altLang="ja-JP" sz="1200" b="0" kern="1200" dirty="0" smtClean="0">
                <a:solidFill>
                  <a:schemeClr val="tx1"/>
                </a:solidFill>
                <a:effectLst/>
                <a:latin typeface="Arial" charset="0"/>
                <a:ea typeface="ＭＳ Ｐゴシック" pitchFamily="50" charset="-128"/>
                <a:cs typeface="+mn-cs"/>
              </a:rPr>
              <a:t>4</a:t>
            </a:r>
            <a:r>
              <a:rPr kumimoji="1" lang="ja-JP" altLang="en-US" sz="1200" b="0" kern="1200" dirty="0" err="1" smtClean="0">
                <a:solidFill>
                  <a:schemeClr val="tx1"/>
                </a:solidFill>
                <a:effectLst/>
                <a:latin typeface="Arial" charset="0"/>
                <a:ea typeface="ＭＳ Ｐゴシック" pitchFamily="50" charset="-128"/>
                <a:cs typeface="+mn-cs"/>
              </a:rPr>
              <a:t>つを</a:t>
            </a:r>
            <a:r>
              <a:rPr kumimoji="1" lang="ja-JP" altLang="en-US" sz="1200" b="0" kern="1200" dirty="0" smtClean="0">
                <a:solidFill>
                  <a:schemeClr val="tx1"/>
                </a:solidFill>
                <a:effectLst/>
                <a:latin typeface="Arial" charset="0"/>
                <a:ea typeface="ＭＳ Ｐゴシック" pitchFamily="50" charset="-128"/>
                <a:cs typeface="+mn-cs"/>
              </a:rPr>
              <a:t>指定できます</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on_success</a:t>
            </a:r>
            <a:r>
              <a:rPr kumimoji="1" lang="en-US" altLang="ja-JP" sz="1200" b="0" kern="1200" dirty="0" smtClean="0">
                <a:solidFill>
                  <a:schemeClr val="tx1"/>
                </a:solidFill>
                <a:effectLst/>
                <a:latin typeface="Arial" charset="0"/>
                <a:ea typeface="ＭＳ Ｐゴシック" pitchFamily="50" charset="-128"/>
                <a:cs typeface="+mn-cs"/>
              </a:rPr>
              <a:t> - execute job only when all jobs from prior stages succeed. This is the default.</a:t>
            </a:r>
          </a:p>
          <a:p>
            <a:r>
              <a:rPr kumimoji="1" lang="en-US" altLang="ja-JP"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on_failure</a:t>
            </a:r>
            <a:r>
              <a:rPr kumimoji="1" lang="en-US" altLang="ja-JP" sz="1200" b="0" kern="1200" dirty="0" smtClean="0">
                <a:solidFill>
                  <a:schemeClr val="tx1"/>
                </a:solidFill>
                <a:effectLst/>
                <a:latin typeface="Arial" charset="0"/>
                <a:ea typeface="ＭＳ Ｐゴシック" pitchFamily="50" charset="-128"/>
                <a:cs typeface="+mn-cs"/>
              </a:rPr>
              <a:t> - execute job only when at least one job from prior stages fails.</a:t>
            </a:r>
          </a:p>
          <a:p>
            <a:r>
              <a:rPr kumimoji="1" lang="en-US" altLang="ja-JP" sz="1200" b="0" kern="1200" dirty="0" smtClean="0">
                <a:solidFill>
                  <a:schemeClr val="tx1"/>
                </a:solidFill>
                <a:effectLst/>
                <a:latin typeface="Arial" charset="0"/>
                <a:ea typeface="ＭＳ Ｐゴシック" pitchFamily="50" charset="-128"/>
                <a:cs typeface="+mn-cs"/>
              </a:rPr>
              <a:t>* always - execute job regardless of the status of jobs from prior stages.</a:t>
            </a:r>
          </a:p>
          <a:p>
            <a:r>
              <a:rPr kumimoji="1" lang="en-US" altLang="ja-JP" sz="1200" b="0" kern="1200" dirty="0" smtClean="0">
                <a:solidFill>
                  <a:schemeClr val="tx1"/>
                </a:solidFill>
                <a:effectLst/>
                <a:latin typeface="Arial" charset="0"/>
                <a:ea typeface="ＭＳ Ｐゴシック" pitchFamily="50" charset="-128"/>
                <a:cs typeface="+mn-cs"/>
              </a:rPr>
              <a:t>* manual - execute job manually (added in </a:t>
            </a:r>
            <a:r>
              <a:rPr kumimoji="1" lang="en-US" altLang="ja-JP" sz="1200" b="0" kern="1200" dirty="0" err="1" smtClean="0">
                <a:solidFill>
                  <a:schemeClr val="tx1"/>
                </a:solidFill>
                <a:effectLst/>
                <a:latin typeface="Arial" charset="0"/>
                <a:ea typeface="ＭＳ Ｐゴシック" pitchFamily="50" charset="-128"/>
                <a:cs typeface="+mn-cs"/>
              </a:rPr>
              <a:t>GitLab</a:t>
            </a:r>
            <a:r>
              <a:rPr kumimoji="1" lang="en-US" altLang="ja-JP" sz="1200" b="0" kern="1200" dirty="0" smtClean="0">
                <a:solidFill>
                  <a:schemeClr val="tx1"/>
                </a:solidFill>
                <a:effectLst/>
                <a:latin typeface="Arial" charset="0"/>
                <a:ea typeface="ＭＳ Ｐゴシック" pitchFamily="50" charset="-128"/>
                <a:cs typeface="+mn-cs"/>
              </a:rPr>
              <a:t> 8.10). Read about manual actions below.</a:t>
            </a:r>
          </a:p>
          <a:p>
            <a:r>
              <a:rPr kumimoji="1" lang="en-US" altLang="ja-JP" sz="1200" b="0" kern="1200" dirty="0" smtClean="0">
                <a:solidFill>
                  <a:schemeClr val="tx1"/>
                </a:solidFill>
                <a:effectLst/>
                <a:latin typeface="Arial" charset="0"/>
                <a:ea typeface="ＭＳ Ｐゴシック" pitchFamily="50" charset="-128"/>
                <a:cs typeface="+mn-cs"/>
              </a:rPr>
              <a:t/>
            </a:r>
            <a:br>
              <a:rPr kumimoji="1" lang="en-US" altLang="ja-JP"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詳細についてはこちら</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https://docs.gitlab.com/ee/ci/yaml/#when</a:t>
            </a:r>
            <a:endParaRPr kumimoji="1" lang="en-US" altLang="ja-JP"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69</a:t>
            </a:fld>
            <a:endParaRPr lang="en-US" altLang="ja-JP"/>
          </a:p>
        </p:txBody>
      </p:sp>
    </p:spTree>
    <p:extLst>
      <p:ext uri="{BB962C8B-B14F-4D97-AF65-F5344CB8AC3E}">
        <p14:creationId xmlns:p14="http://schemas.microsoft.com/office/powerpoint/2010/main" val="398543506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job/artifacts</a:t>
            </a:r>
            <a:r>
              <a:rPr kumimoji="1" lang="ja-JP" altLang="en-US" sz="1200" b="1" kern="1200" dirty="0" smtClean="0">
                <a:solidFill>
                  <a:schemeClr val="tx1"/>
                </a:solidFill>
                <a:effectLst/>
                <a:latin typeface="Arial" charset="0"/>
                <a:ea typeface="ＭＳ Ｐゴシック" pitchFamily="50" charset="-128"/>
                <a:cs typeface="+mn-cs"/>
              </a:rPr>
              <a:t>ディレクティブについて</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en-US" altLang="ja-JP" sz="1200" b="0" kern="1200" dirty="0" err="1" smtClean="0">
                <a:solidFill>
                  <a:schemeClr val="tx1"/>
                </a:solidFill>
                <a:effectLst/>
                <a:latin typeface="Arial" charset="0"/>
                <a:ea typeface="ＭＳ Ｐゴシック" pitchFamily="50" charset="-128"/>
                <a:cs typeface="+mn-cs"/>
              </a:rPr>
              <a:t>GitLab</a:t>
            </a:r>
            <a:r>
              <a:rPr kumimoji="1" lang="ja-JP" altLang="en-US" sz="1200" b="0" kern="1200" dirty="0" smtClean="0">
                <a:solidFill>
                  <a:schemeClr val="tx1"/>
                </a:solidFill>
                <a:effectLst/>
                <a:latin typeface="Arial" charset="0"/>
                <a:ea typeface="ＭＳ Ｐゴシック" pitchFamily="50" charset="-128"/>
                <a:cs typeface="+mn-cs"/>
              </a:rPr>
              <a:t>では、通常のレポジトリのほかに、ビルド成果物</a:t>
            </a:r>
            <a:r>
              <a:rPr kumimoji="1" lang="en-US" altLang="ja-JP" sz="1200" b="0" kern="1200" dirty="0" smtClean="0">
                <a:solidFill>
                  <a:schemeClr val="tx1"/>
                </a:solidFill>
                <a:effectLst/>
                <a:latin typeface="Arial" charset="0"/>
                <a:ea typeface="ＭＳ Ｐゴシック" pitchFamily="50" charset="-128"/>
                <a:cs typeface="+mn-cs"/>
              </a:rPr>
              <a:t>(Artifact)</a:t>
            </a:r>
            <a:r>
              <a:rPr kumimoji="1" lang="ja-JP" altLang="en-US" sz="1200" b="0" kern="1200" dirty="0" smtClean="0">
                <a:solidFill>
                  <a:schemeClr val="tx1"/>
                </a:solidFill>
                <a:effectLst/>
                <a:latin typeface="Arial" charset="0"/>
                <a:ea typeface="ＭＳ Ｐゴシック" pitchFamily="50" charset="-128"/>
                <a:cs typeface="+mn-cs"/>
              </a:rPr>
              <a:t>を格納する領域が存在します。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図的なもの</a:t>
            </a:r>
            <a:r>
              <a:rPr kumimoji="1" lang="en-US" altLang="ja-JP" sz="1200" b="0" kern="1200" dirty="0" smtClean="0">
                <a:solidFill>
                  <a:schemeClr val="tx1"/>
                </a:solidFill>
                <a:effectLst/>
                <a:latin typeface="Arial" charset="0"/>
                <a:ea typeface="ＭＳ Ｐゴシック" pitchFamily="50" charset="-128"/>
                <a:cs typeface="+mn-cs"/>
              </a:rPr>
              <a:t>}</a:t>
            </a:r>
          </a:p>
          <a:p>
            <a:r>
              <a:rPr kumimoji="1" lang="en-US" altLang="ja-JP" sz="1200" b="0" kern="1200" dirty="0" smtClean="0">
                <a:solidFill>
                  <a:schemeClr val="tx1"/>
                </a:solidFill>
                <a:effectLst/>
                <a:latin typeface="Arial" charset="0"/>
                <a:ea typeface="ＭＳ Ｐゴシック" pitchFamily="50" charset="-128"/>
                <a:cs typeface="+mn-cs"/>
              </a:rPr>
              <a:t/>
            </a:r>
            <a:br>
              <a:rPr kumimoji="1" lang="en-US" altLang="ja-JP"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この領域は</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GitLab</a:t>
            </a:r>
            <a:r>
              <a:rPr kumimoji="1" lang="en-US" altLang="ja-JP" sz="1200" b="0" kern="1200" dirty="0" smtClean="0">
                <a:solidFill>
                  <a:schemeClr val="tx1"/>
                </a:solidFill>
                <a:effectLst/>
                <a:latin typeface="Arial" charset="0"/>
                <a:ea typeface="ＭＳ Ｐゴシック" pitchFamily="50" charset="-128"/>
                <a:cs typeface="+mn-cs"/>
              </a:rPr>
              <a:t> CI</a:t>
            </a:r>
            <a:r>
              <a:rPr kumimoji="1" lang="ja-JP" altLang="en-US" sz="1200" b="0" kern="1200" dirty="0" smtClean="0">
                <a:solidFill>
                  <a:schemeClr val="tx1"/>
                </a:solidFill>
                <a:effectLst/>
                <a:latin typeface="Arial" charset="0"/>
                <a:ea typeface="ＭＳ Ｐゴシック" pitchFamily="50" charset="-128"/>
                <a:cs typeface="+mn-cs"/>
              </a:rPr>
              <a:t>の実行結果を格納するために利用します</a:t>
            </a:r>
          </a:p>
          <a:p>
            <a:r>
              <a:rPr kumimoji="1" lang="ja-JP" altLang="en-US" sz="1200" b="0" kern="1200" dirty="0" smtClean="0">
                <a:solidFill>
                  <a:schemeClr val="tx1"/>
                </a:solidFill>
                <a:effectLst/>
                <a:latin typeface="Arial" charset="0"/>
                <a:ea typeface="ＭＳ Ｐゴシック" pitchFamily="50" charset="-128"/>
                <a:cs typeface="+mn-cs"/>
              </a:rPr>
              <a:t>* 格納したデータには、</a:t>
            </a:r>
            <a:r>
              <a:rPr kumimoji="1" lang="en-US" altLang="ja-JP" sz="1200" b="0" kern="1200" dirty="0" err="1" smtClean="0">
                <a:solidFill>
                  <a:schemeClr val="tx1"/>
                </a:solidFill>
                <a:effectLst/>
                <a:latin typeface="Arial" charset="0"/>
                <a:ea typeface="ＭＳ Ｐゴシック" pitchFamily="50" charset="-128"/>
                <a:cs typeface="+mn-cs"/>
              </a:rPr>
              <a:t>GitLab</a:t>
            </a:r>
            <a:r>
              <a:rPr kumimoji="1" lang="ja-JP" altLang="en-US" sz="1200" b="0" kern="1200" dirty="0" smtClean="0">
                <a:solidFill>
                  <a:schemeClr val="tx1"/>
                </a:solidFill>
                <a:effectLst/>
                <a:latin typeface="Arial" charset="0"/>
                <a:ea typeface="ＭＳ Ｐゴシック" pitchFamily="50" charset="-128"/>
                <a:cs typeface="+mn-cs"/>
              </a:rPr>
              <a:t>の</a:t>
            </a:r>
            <a:r>
              <a:rPr kumimoji="1" lang="en-US" altLang="ja-JP" sz="1200" b="0" kern="1200" dirty="0" smtClean="0">
                <a:solidFill>
                  <a:schemeClr val="tx1"/>
                </a:solidFill>
                <a:effectLst/>
                <a:latin typeface="Arial" charset="0"/>
                <a:ea typeface="ＭＳ Ｐゴシック" pitchFamily="50" charset="-128"/>
                <a:cs typeface="+mn-cs"/>
              </a:rPr>
              <a:t>Web</a:t>
            </a:r>
            <a:r>
              <a:rPr kumimoji="1" lang="ja-JP" altLang="en-US" sz="1200" b="0" kern="1200" dirty="0" smtClean="0">
                <a:solidFill>
                  <a:schemeClr val="tx1"/>
                </a:solidFill>
                <a:effectLst/>
                <a:latin typeface="Arial" charset="0"/>
                <a:ea typeface="ＭＳ Ｐゴシック" pitchFamily="50" charset="-128"/>
                <a:cs typeface="+mn-cs"/>
              </a:rPr>
              <a:t>画面から参照する事が出来ます</a:t>
            </a:r>
          </a:p>
          <a:p>
            <a:r>
              <a:rPr kumimoji="1" lang="ja-JP" altLang="en-US" sz="1200" b="0" kern="1200" dirty="0" smtClean="0">
                <a:solidFill>
                  <a:schemeClr val="tx1"/>
                </a:solidFill>
                <a:effectLst/>
                <a:latin typeface="Arial" charset="0"/>
                <a:ea typeface="ＭＳ Ｐゴシック" pitchFamily="50" charset="-128"/>
                <a:cs typeface="+mn-cs"/>
              </a:rPr>
              <a:t>* もちろん、</a:t>
            </a:r>
            <a:r>
              <a:rPr kumimoji="1" lang="en-US" altLang="ja-JP" sz="1200" b="0" kern="1200" dirty="0" smtClean="0">
                <a:solidFill>
                  <a:schemeClr val="tx1"/>
                </a:solidFill>
                <a:effectLst/>
                <a:latin typeface="Arial" charset="0"/>
                <a:ea typeface="ＭＳ Ｐゴシック" pitchFamily="50" charset="-128"/>
                <a:cs typeface="+mn-cs"/>
              </a:rPr>
              <a:t>curl</a:t>
            </a:r>
            <a:r>
              <a:rPr kumimoji="1" lang="ja-JP" altLang="en-US" sz="1200" b="0" kern="1200" dirty="0" smtClean="0">
                <a:solidFill>
                  <a:schemeClr val="tx1"/>
                </a:solidFill>
                <a:effectLst/>
                <a:latin typeface="Arial" charset="0"/>
                <a:ea typeface="ＭＳ Ｐゴシック" pitchFamily="50" charset="-128"/>
                <a:cs typeface="+mn-cs"/>
              </a:rPr>
              <a:t>等でスクリプトからアクセスする事も出来ます</a:t>
            </a:r>
          </a:p>
          <a:p>
            <a:r>
              <a:rPr kumimoji="1" lang="ja-JP" altLang="en-US" sz="1200" b="0" kern="1200" dirty="0" smtClean="0">
                <a:solidFill>
                  <a:schemeClr val="tx1"/>
                </a:solidFill>
                <a:effectLst/>
                <a:latin typeface="Arial" charset="0"/>
                <a:ea typeface="ＭＳ Ｐゴシック" pitchFamily="50" charset="-128"/>
                <a:cs typeface="+mn-cs"/>
              </a:rPr>
              <a:t>* 一定時間経過したら削除する、等の設定も可能です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サンプル</a:t>
            </a:r>
          </a:p>
          <a:p>
            <a:r>
              <a:rPr kumimoji="1" lang="en-US" altLang="ja-JP" sz="1200" b="0" kern="1200" dirty="0" smtClean="0">
                <a:solidFill>
                  <a:schemeClr val="tx1"/>
                </a:solidFill>
                <a:effectLst/>
                <a:latin typeface="Arial" charset="0"/>
                <a:ea typeface="ＭＳ Ｐゴシック" pitchFamily="50" charset="-128"/>
                <a:cs typeface="+mn-cs"/>
              </a:rPr>
              <a:t>```</a:t>
            </a:r>
          </a:p>
          <a:p>
            <a:r>
              <a:rPr kumimoji="1" lang="en-US" altLang="ja-JP" sz="1200" b="0" kern="1200" dirty="0" smtClean="0">
                <a:solidFill>
                  <a:schemeClr val="tx1"/>
                </a:solidFill>
                <a:effectLst/>
                <a:latin typeface="Arial" charset="0"/>
                <a:ea typeface="ＭＳ Ｐゴシック" pitchFamily="50" charset="-128"/>
                <a:cs typeface="+mn-cs"/>
              </a:rPr>
              <a:t>job:</a:t>
            </a:r>
          </a:p>
          <a:p>
            <a:r>
              <a:rPr kumimoji="1" lang="en-US" altLang="ja-JP" sz="1200" b="0" kern="1200" dirty="0" smtClean="0">
                <a:solidFill>
                  <a:schemeClr val="tx1"/>
                </a:solidFill>
                <a:effectLst/>
                <a:latin typeface="Arial" charset="0"/>
                <a:ea typeface="ＭＳ Ｐゴシック" pitchFamily="50" charset="-128"/>
                <a:cs typeface="+mn-cs"/>
              </a:rPr>
              <a:t>artifacts:</a:t>
            </a:r>
          </a:p>
          <a:p>
            <a:r>
              <a:rPr kumimoji="1" lang="en-US" altLang="ja-JP" sz="1200" b="0" kern="1200" dirty="0" smtClean="0">
                <a:solidFill>
                  <a:schemeClr val="tx1"/>
                </a:solidFill>
                <a:effectLst/>
                <a:latin typeface="Arial" charset="0"/>
                <a:ea typeface="ＭＳ Ｐゴシック" pitchFamily="50" charset="-128"/>
                <a:cs typeface="+mn-cs"/>
              </a:rPr>
              <a:t>name: "%CI_JOB_STAGE%-%CI_COMMIT_REF_NAME%"</a:t>
            </a:r>
          </a:p>
          <a:p>
            <a:r>
              <a:rPr kumimoji="1" lang="en-US" altLang="ja-JP" sz="1200" b="0" kern="1200" dirty="0" smtClean="0">
                <a:solidFill>
                  <a:schemeClr val="tx1"/>
                </a:solidFill>
                <a:effectLst/>
                <a:latin typeface="Arial" charset="0"/>
                <a:ea typeface="ＭＳ Ｐゴシック" pitchFamily="50" charset="-128"/>
                <a:cs typeface="+mn-cs"/>
              </a:rPr>
              <a:t>paths:</a:t>
            </a:r>
          </a:p>
          <a:p>
            <a:r>
              <a:rPr kumimoji="1" lang="en-US" altLang="ja-JP" sz="1200" b="0" kern="1200" dirty="0" smtClean="0">
                <a:solidFill>
                  <a:schemeClr val="tx1"/>
                </a:solidFill>
                <a:effectLst/>
                <a:latin typeface="Arial" charset="0"/>
                <a:ea typeface="ＭＳ Ｐゴシック" pitchFamily="50" charset="-128"/>
                <a:cs typeface="+mn-cs"/>
              </a:rPr>
              <a:t>- binaries/</a:t>
            </a:r>
          </a:p>
          <a:p>
            <a:r>
              <a:rPr kumimoji="1" lang="en-US" altLang="ja-JP" sz="1200" b="0" kern="1200" dirty="0" smtClean="0">
                <a:solidFill>
                  <a:schemeClr val="tx1"/>
                </a:solidFill>
                <a:effectLst/>
                <a:latin typeface="Arial" charset="0"/>
                <a:ea typeface="ＭＳ Ｐゴシック" pitchFamily="50" charset="-128"/>
                <a:cs typeface="+mn-cs"/>
              </a:rPr>
              <a:t>```</a:t>
            </a:r>
          </a:p>
          <a:p>
            <a:r>
              <a:rPr kumimoji="1" lang="en-US" altLang="ja-JP" sz="1200" b="0" kern="1200" dirty="0" smtClean="0">
                <a:solidFill>
                  <a:schemeClr val="tx1"/>
                </a:solidFill>
                <a:effectLst/>
                <a:latin typeface="Arial" charset="0"/>
                <a:ea typeface="ＭＳ Ｐゴシック" pitchFamily="50" charset="-128"/>
                <a:cs typeface="+mn-cs"/>
              </a:rPr>
              <a:t/>
            </a:r>
            <a:br>
              <a:rPr kumimoji="1" lang="en-US" altLang="ja-JP"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詳細についてはこちら</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https://docs.gitlab.com/ee/ci/yaml/#artifacts</a:t>
            </a:r>
            <a:endParaRPr kumimoji="1" lang="en-US" altLang="ja-JP"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70</a:t>
            </a:fld>
            <a:endParaRPr lang="en-US" altLang="ja-JP"/>
          </a:p>
        </p:txBody>
      </p:sp>
    </p:spTree>
    <p:extLst>
      <p:ext uri="{BB962C8B-B14F-4D97-AF65-F5344CB8AC3E}">
        <p14:creationId xmlns:p14="http://schemas.microsoft.com/office/powerpoint/2010/main" val="422632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9</a:t>
            </a:fld>
            <a:endParaRPr lang="en-US" altLang="ja-JP"/>
          </a:p>
        </p:txBody>
      </p:sp>
    </p:spTree>
    <p:extLst>
      <p:ext uri="{BB962C8B-B14F-4D97-AF65-F5344CB8AC3E}">
        <p14:creationId xmlns:p14="http://schemas.microsoft.com/office/powerpoint/2010/main" val="341372073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job/artifacts</a:t>
            </a:r>
            <a:r>
              <a:rPr kumimoji="1" lang="ja-JP" altLang="en-US" sz="1200" b="1" kern="1200" dirty="0" smtClean="0">
                <a:solidFill>
                  <a:schemeClr val="tx1"/>
                </a:solidFill>
                <a:effectLst/>
                <a:latin typeface="Arial" charset="0"/>
                <a:ea typeface="ＭＳ Ｐゴシック" pitchFamily="50" charset="-128"/>
                <a:cs typeface="+mn-cs"/>
              </a:rPr>
              <a:t>ディレクティブについて</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en-US" altLang="ja-JP" sz="1200" b="0" kern="1200" dirty="0" err="1" smtClean="0">
                <a:solidFill>
                  <a:schemeClr val="tx1"/>
                </a:solidFill>
                <a:effectLst/>
                <a:latin typeface="Arial" charset="0"/>
                <a:ea typeface="ＭＳ Ｐゴシック" pitchFamily="50" charset="-128"/>
                <a:cs typeface="+mn-cs"/>
              </a:rPr>
              <a:t>GitLab</a:t>
            </a:r>
            <a:r>
              <a:rPr kumimoji="1" lang="ja-JP" altLang="en-US" sz="1200" b="0" kern="1200" dirty="0" smtClean="0">
                <a:solidFill>
                  <a:schemeClr val="tx1"/>
                </a:solidFill>
                <a:effectLst/>
                <a:latin typeface="Arial" charset="0"/>
                <a:ea typeface="ＭＳ Ｐゴシック" pitchFamily="50" charset="-128"/>
                <a:cs typeface="+mn-cs"/>
              </a:rPr>
              <a:t>では、通常のレポジトリのほかに、ビルド成果物</a:t>
            </a:r>
            <a:r>
              <a:rPr kumimoji="1" lang="en-US" altLang="ja-JP" sz="1200" b="0" kern="1200" dirty="0" smtClean="0">
                <a:solidFill>
                  <a:schemeClr val="tx1"/>
                </a:solidFill>
                <a:effectLst/>
                <a:latin typeface="Arial" charset="0"/>
                <a:ea typeface="ＭＳ Ｐゴシック" pitchFamily="50" charset="-128"/>
                <a:cs typeface="+mn-cs"/>
              </a:rPr>
              <a:t>(Artifact)</a:t>
            </a:r>
            <a:r>
              <a:rPr kumimoji="1" lang="ja-JP" altLang="en-US" sz="1200" b="0" kern="1200" dirty="0" smtClean="0">
                <a:solidFill>
                  <a:schemeClr val="tx1"/>
                </a:solidFill>
                <a:effectLst/>
                <a:latin typeface="Arial" charset="0"/>
                <a:ea typeface="ＭＳ Ｐゴシック" pitchFamily="50" charset="-128"/>
                <a:cs typeface="+mn-cs"/>
              </a:rPr>
              <a:t>を格納する領域が存在します。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図的なもの</a:t>
            </a:r>
            <a:r>
              <a:rPr kumimoji="1" lang="en-US" altLang="ja-JP" sz="1200" b="0" kern="1200" dirty="0" smtClean="0">
                <a:solidFill>
                  <a:schemeClr val="tx1"/>
                </a:solidFill>
                <a:effectLst/>
                <a:latin typeface="Arial" charset="0"/>
                <a:ea typeface="ＭＳ Ｐゴシック" pitchFamily="50" charset="-128"/>
                <a:cs typeface="+mn-cs"/>
              </a:rPr>
              <a:t>}</a:t>
            </a:r>
          </a:p>
          <a:p>
            <a:r>
              <a:rPr kumimoji="1" lang="en-US" altLang="ja-JP" sz="1200" b="0" kern="1200" dirty="0" smtClean="0">
                <a:solidFill>
                  <a:schemeClr val="tx1"/>
                </a:solidFill>
                <a:effectLst/>
                <a:latin typeface="Arial" charset="0"/>
                <a:ea typeface="ＭＳ Ｐゴシック" pitchFamily="50" charset="-128"/>
                <a:cs typeface="+mn-cs"/>
              </a:rPr>
              <a:t/>
            </a:r>
            <a:br>
              <a:rPr kumimoji="1" lang="en-US" altLang="ja-JP"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この領域は</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GitLab</a:t>
            </a:r>
            <a:r>
              <a:rPr kumimoji="1" lang="en-US" altLang="ja-JP" sz="1200" b="0" kern="1200" dirty="0" smtClean="0">
                <a:solidFill>
                  <a:schemeClr val="tx1"/>
                </a:solidFill>
                <a:effectLst/>
                <a:latin typeface="Arial" charset="0"/>
                <a:ea typeface="ＭＳ Ｐゴシック" pitchFamily="50" charset="-128"/>
                <a:cs typeface="+mn-cs"/>
              </a:rPr>
              <a:t> CI</a:t>
            </a:r>
            <a:r>
              <a:rPr kumimoji="1" lang="ja-JP" altLang="en-US" sz="1200" b="0" kern="1200" dirty="0" smtClean="0">
                <a:solidFill>
                  <a:schemeClr val="tx1"/>
                </a:solidFill>
                <a:effectLst/>
                <a:latin typeface="Arial" charset="0"/>
                <a:ea typeface="ＭＳ Ｐゴシック" pitchFamily="50" charset="-128"/>
                <a:cs typeface="+mn-cs"/>
              </a:rPr>
              <a:t>の実行結果を格納するために利用します</a:t>
            </a:r>
          </a:p>
          <a:p>
            <a:r>
              <a:rPr kumimoji="1" lang="ja-JP" altLang="en-US" sz="1200" b="0" kern="1200" dirty="0" smtClean="0">
                <a:solidFill>
                  <a:schemeClr val="tx1"/>
                </a:solidFill>
                <a:effectLst/>
                <a:latin typeface="Arial" charset="0"/>
                <a:ea typeface="ＭＳ Ｐゴシック" pitchFamily="50" charset="-128"/>
                <a:cs typeface="+mn-cs"/>
              </a:rPr>
              <a:t>* 格納したデータには、</a:t>
            </a:r>
            <a:r>
              <a:rPr kumimoji="1" lang="en-US" altLang="ja-JP" sz="1200" b="0" kern="1200" dirty="0" err="1" smtClean="0">
                <a:solidFill>
                  <a:schemeClr val="tx1"/>
                </a:solidFill>
                <a:effectLst/>
                <a:latin typeface="Arial" charset="0"/>
                <a:ea typeface="ＭＳ Ｐゴシック" pitchFamily="50" charset="-128"/>
                <a:cs typeface="+mn-cs"/>
              </a:rPr>
              <a:t>GitLab</a:t>
            </a:r>
            <a:r>
              <a:rPr kumimoji="1" lang="ja-JP" altLang="en-US" sz="1200" b="0" kern="1200" dirty="0" smtClean="0">
                <a:solidFill>
                  <a:schemeClr val="tx1"/>
                </a:solidFill>
                <a:effectLst/>
                <a:latin typeface="Arial" charset="0"/>
                <a:ea typeface="ＭＳ Ｐゴシック" pitchFamily="50" charset="-128"/>
                <a:cs typeface="+mn-cs"/>
              </a:rPr>
              <a:t>の</a:t>
            </a:r>
            <a:r>
              <a:rPr kumimoji="1" lang="en-US" altLang="ja-JP" sz="1200" b="0" kern="1200" dirty="0" smtClean="0">
                <a:solidFill>
                  <a:schemeClr val="tx1"/>
                </a:solidFill>
                <a:effectLst/>
                <a:latin typeface="Arial" charset="0"/>
                <a:ea typeface="ＭＳ Ｐゴシック" pitchFamily="50" charset="-128"/>
                <a:cs typeface="+mn-cs"/>
              </a:rPr>
              <a:t>Web</a:t>
            </a:r>
            <a:r>
              <a:rPr kumimoji="1" lang="ja-JP" altLang="en-US" sz="1200" b="0" kern="1200" dirty="0" smtClean="0">
                <a:solidFill>
                  <a:schemeClr val="tx1"/>
                </a:solidFill>
                <a:effectLst/>
                <a:latin typeface="Arial" charset="0"/>
                <a:ea typeface="ＭＳ Ｐゴシック" pitchFamily="50" charset="-128"/>
                <a:cs typeface="+mn-cs"/>
              </a:rPr>
              <a:t>画面から参照する事が出来ます</a:t>
            </a:r>
          </a:p>
          <a:p>
            <a:r>
              <a:rPr kumimoji="1" lang="ja-JP" altLang="en-US" sz="1200" b="0" kern="1200" dirty="0" smtClean="0">
                <a:solidFill>
                  <a:schemeClr val="tx1"/>
                </a:solidFill>
                <a:effectLst/>
                <a:latin typeface="Arial" charset="0"/>
                <a:ea typeface="ＭＳ Ｐゴシック" pitchFamily="50" charset="-128"/>
                <a:cs typeface="+mn-cs"/>
              </a:rPr>
              <a:t>* もちろん、</a:t>
            </a:r>
            <a:r>
              <a:rPr kumimoji="1" lang="en-US" altLang="ja-JP" sz="1200" b="0" kern="1200" dirty="0" smtClean="0">
                <a:solidFill>
                  <a:schemeClr val="tx1"/>
                </a:solidFill>
                <a:effectLst/>
                <a:latin typeface="Arial" charset="0"/>
                <a:ea typeface="ＭＳ Ｐゴシック" pitchFamily="50" charset="-128"/>
                <a:cs typeface="+mn-cs"/>
              </a:rPr>
              <a:t>curl</a:t>
            </a:r>
            <a:r>
              <a:rPr kumimoji="1" lang="ja-JP" altLang="en-US" sz="1200" b="0" kern="1200" dirty="0" smtClean="0">
                <a:solidFill>
                  <a:schemeClr val="tx1"/>
                </a:solidFill>
                <a:effectLst/>
                <a:latin typeface="Arial" charset="0"/>
                <a:ea typeface="ＭＳ Ｐゴシック" pitchFamily="50" charset="-128"/>
                <a:cs typeface="+mn-cs"/>
              </a:rPr>
              <a:t>等でスクリプトからアクセスする事も出来ます</a:t>
            </a:r>
          </a:p>
          <a:p>
            <a:r>
              <a:rPr kumimoji="1" lang="ja-JP" altLang="en-US" sz="1200" b="0" kern="1200" dirty="0" smtClean="0">
                <a:solidFill>
                  <a:schemeClr val="tx1"/>
                </a:solidFill>
                <a:effectLst/>
                <a:latin typeface="Arial" charset="0"/>
                <a:ea typeface="ＭＳ Ｐゴシック" pitchFamily="50" charset="-128"/>
                <a:cs typeface="+mn-cs"/>
              </a:rPr>
              <a:t>* 一定時間経過したら削除する、等の設定も可能です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サンプル</a:t>
            </a:r>
          </a:p>
          <a:p>
            <a:r>
              <a:rPr kumimoji="1" lang="en-US" altLang="ja-JP" sz="1200" b="0" kern="1200" dirty="0" smtClean="0">
                <a:solidFill>
                  <a:schemeClr val="tx1"/>
                </a:solidFill>
                <a:effectLst/>
                <a:latin typeface="Arial" charset="0"/>
                <a:ea typeface="ＭＳ Ｐゴシック" pitchFamily="50" charset="-128"/>
                <a:cs typeface="+mn-cs"/>
              </a:rPr>
              <a:t>```</a:t>
            </a:r>
          </a:p>
          <a:p>
            <a:r>
              <a:rPr kumimoji="1" lang="en-US" altLang="ja-JP" sz="1200" b="0" kern="1200" dirty="0" smtClean="0">
                <a:solidFill>
                  <a:schemeClr val="tx1"/>
                </a:solidFill>
                <a:effectLst/>
                <a:latin typeface="Arial" charset="0"/>
                <a:ea typeface="ＭＳ Ｐゴシック" pitchFamily="50" charset="-128"/>
                <a:cs typeface="+mn-cs"/>
              </a:rPr>
              <a:t>job:</a:t>
            </a:r>
          </a:p>
          <a:p>
            <a:r>
              <a:rPr kumimoji="1" lang="en-US" altLang="ja-JP" sz="1200" b="0" kern="1200" dirty="0" smtClean="0">
                <a:solidFill>
                  <a:schemeClr val="tx1"/>
                </a:solidFill>
                <a:effectLst/>
                <a:latin typeface="Arial" charset="0"/>
                <a:ea typeface="ＭＳ Ｐゴシック" pitchFamily="50" charset="-128"/>
                <a:cs typeface="+mn-cs"/>
              </a:rPr>
              <a:t>artifacts:</a:t>
            </a:r>
          </a:p>
          <a:p>
            <a:r>
              <a:rPr kumimoji="1" lang="en-US" altLang="ja-JP" sz="1200" b="0" kern="1200" dirty="0" smtClean="0">
                <a:solidFill>
                  <a:schemeClr val="tx1"/>
                </a:solidFill>
                <a:effectLst/>
                <a:latin typeface="Arial" charset="0"/>
                <a:ea typeface="ＭＳ Ｐゴシック" pitchFamily="50" charset="-128"/>
                <a:cs typeface="+mn-cs"/>
              </a:rPr>
              <a:t>name: "%CI_JOB_STAGE%-%CI_COMMIT_REF_NAME%"</a:t>
            </a:r>
          </a:p>
          <a:p>
            <a:r>
              <a:rPr kumimoji="1" lang="en-US" altLang="ja-JP" sz="1200" b="0" kern="1200" dirty="0" smtClean="0">
                <a:solidFill>
                  <a:schemeClr val="tx1"/>
                </a:solidFill>
                <a:effectLst/>
                <a:latin typeface="Arial" charset="0"/>
                <a:ea typeface="ＭＳ Ｐゴシック" pitchFamily="50" charset="-128"/>
                <a:cs typeface="+mn-cs"/>
              </a:rPr>
              <a:t>paths:</a:t>
            </a:r>
          </a:p>
          <a:p>
            <a:r>
              <a:rPr kumimoji="1" lang="en-US" altLang="ja-JP" sz="1200" b="0" kern="1200" dirty="0" smtClean="0">
                <a:solidFill>
                  <a:schemeClr val="tx1"/>
                </a:solidFill>
                <a:effectLst/>
                <a:latin typeface="Arial" charset="0"/>
                <a:ea typeface="ＭＳ Ｐゴシック" pitchFamily="50" charset="-128"/>
                <a:cs typeface="+mn-cs"/>
              </a:rPr>
              <a:t>- binaries/</a:t>
            </a:r>
          </a:p>
          <a:p>
            <a:r>
              <a:rPr kumimoji="1" lang="en-US" altLang="ja-JP" sz="1200" b="0" kern="1200" dirty="0" smtClean="0">
                <a:solidFill>
                  <a:schemeClr val="tx1"/>
                </a:solidFill>
                <a:effectLst/>
                <a:latin typeface="Arial" charset="0"/>
                <a:ea typeface="ＭＳ Ｐゴシック" pitchFamily="50" charset="-128"/>
                <a:cs typeface="+mn-cs"/>
              </a:rPr>
              <a:t>```</a:t>
            </a:r>
          </a:p>
          <a:p>
            <a:r>
              <a:rPr kumimoji="1" lang="en-US" altLang="ja-JP" sz="1200" b="0" kern="1200" dirty="0" smtClean="0">
                <a:solidFill>
                  <a:schemeClr val="tx1"/>
                </a:solidFill>
                <a:effectLst/>
                <a:latin typeface="Arial" charset="0"/>
                <a:ea typeface="ＭＳ Ｐゴシック" pitchFamily="50" charset="-128"/>
                <a:cs typeface="+mn-cs"/>
              </a:rPr>
              <a:t/>
            </a:r>
            <a:br>
              <a:rPr kumimoji="1" lang="en-US" altLang="ja-JP"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詳細についてはこちら</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https://docs.gitlab.com/ee/ci/yaml/#artifacts</a:t>
            </a:r>
            <a:endParaRPr kumimoji="1" lang="en-US" altLang="ja-JP"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71</a:t>
            </a:fld>
            <a:endParaRPr lang="en-US" altLang="ja-JP"/>
          </a:p>
        </p:txBody>
      </p:sp>
    </p:spTree>
    <p:extLst>
      <p:ext uri="{BB962C8B-B14F-4D97-AF65-F5344CB8AC3E}">
        <p14:creationId xmlns:p14="http://schemas.microsoft.com/office/powerpoint/2010/main" val="338444333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補足）</a:t>
            </a:r>
            <a:r>
              <a:rPr kumimoji="1" lang="en-US" altLang="ja-JP" sz="1200" b="1" kern="1200" dirty="0" smtClean="0">
                <a:solidFill>
                  <a:schemeClr val="tx1"/>
                </a:solidFill>
                <a:effectLst/>
                <a:latin typeface="Arial" charset="0"/>
                <a:ea typeface="ＭＳ Ｐゴシック" pitchFamily="50" charset="-128"/>
                <a:cs typeface="+mn-cs"/>
              </a:rPr>
              <a:t>JUnit</a:t>
            </a:r>
            <a:r>
              <a:rPr kumimoji="1" lang="ja-JP" altLang="en-US" sz="1200" b="1" kern="1200" dirty="0" smtClean="0">
                <a:solidFill>
                  <a:schemeClr val="tx1"/>
                </a:solidFill>
                <a:effectLst/>
                <a:latin typeface="Arial" charset="0"/>
                <a:ea typeface="ＭＳ Ｐゴシック" pitchFamily="50" charset="-128"/>
                <a:cs typeface="+mn-cs"/>
              </a:rPr>
              <a:t>等の実行結果レポートについて</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従来の</a:t>
            </a:r>
            <a:r>
              <a:rPr kumimoji="1" lang="en-US" altLang="ja-JP" sz="1200" b="0" kern="1200" dirty="0" err="1" smtClean="0">
                <a:solidFill>
                  <a:schemeClr val="tx1"/>
                </a:solidFill>
                <a:effectLst/>
                <a:latin typeface="Arial" charset="0"/>
                <a:ea typeface="ＭＳ Ｐゴシック" pitchFamily="50" charset="-128"/>
                <a:cs typeface="+mn-cs"/>
              </a:rPr>
              <a:t>GitLab</a:t>
            </a:r>
            <a:r>
              <a:rPr kumimoji="1" lang="ja-JP" altLang="en-US" sz="1200" b="0" kern="1200" dirty="0" smtClean="0">
                <a:solidFill>
                  <a:schemeClr val="tx1"/>
                </a:solidFill>
                <a:effectLst/>
                <a:latin typeface="Arial" charset="0"/>
                <a:ea typeface="ＭＳ Ｐゴシック" pitchFamily="50" charset="-128"/>
                <a:cs typeface="+mn-cs"/>
              </a:rPr>
              <a:t>では、</a:t>
            </a:r>
            <a:r>
              <a:rPr kumimoji="1" lang="en-US" altLang="ja-JP" sz="1200" b="0" kern="1200" dirty="0" smtClean="0">
                <a:solidFill>
                  <a:schemeClr val="tx1"/>
                </a:solidFill>
                <a:effectLst/>
                <a:latin typeface="Arial" charset="0"/>
                <a:ea typeface="ＭＳ Ｐゴシック" pitchFamily="50" charset="-128"/>
                <a:cs typeface="+mn-cs"/>
              </a:rPr>
              <a:t>JUnit</a:t>
            </a:r>
            <a:r>
              <a:rPr kumimoji="1" lang="ja-JP" altLang="en-US" sz="1200" b="0" kern="1200" dirty="0" smtClean="0">
                <a:solidFill>
                  <a:schemeClr val="tx1"/>
                </a:solidFill>
                <a:effectLst/>
                <a:latin typeface="Arial" charset="0"/>
                <a:ea typeface="ＭＳ Ｐゴシック" pitchFamily="50" charset="-128"/>
                <a:cs typeface="+mn-cs"/>
              </a:rPr>
              <a:t>等の実行結果について、</a:t>
            </a:r>
            <a:r>
              <a:rPr kumimoji="1" lang="en-US" altLang="ja-JP" sz="1200" b="0" kern="1200" dirty="0" smtClean="0">
                <a:solidFill>
                  <a:schemeClr val="tx1"/>
                </a:solidFill>
                <a:effectLst/>
                <a:latin typeface="Arial" charset="0"/>
                <a:ea typeface="ＭＳ Ｐゴシック" pitchFamily="50" charset="-128"/>
                <a:cs typeface="+mn-cs"/>
              </a:rPr>
              <a:t>Web</a:t>
            </a:r>
            <a:r>
              <a:rPr kumimoji="1" lang="ja-JP" altLang="en-US" sz="1200" b="0" kern="1200" dirty="0" smtClean="0">
                <a:solidFill>
                  <a:schemeClr val="tx1"/>
                </a:solidFill>
                <a:effectLst/>
                <a:latin typeface="Arial" charset="0"/>
                <a:ea typeface="ＭＳ Ｐゴシック" pitchFamily="50" charset="-128"/>
                <a:cs typeface="+mn-cs"/>
              </a:rPr>
              <a:t>画面上からは、各テストケースの成功</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失敗程度の情報しか得る事が出来ませんでした。</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詳細な結果を取得するためには、前述の方法で</a:t>
            </a:r>
            <a:r>
              <a:rPr kumimoji="1" lang="en-US" altLang="ja-JP" sz="1200" b="0" kern="1200" dirty="0" smtClean="0">
                <a:solidFill>
                  <a:schemeClr val="tx1"/>
                </a:solidFill>
                <a:effectLst/>
                <a:latin typeface="Arial" charset="0"/>
                <a:ea typeface="ＭＳ Ｐゴシック" pitchFamily="50" charset="-128"/>
                <a:cs typeface="+mn-cs"/>
              </a:rPr>
              <a:t>Web</a:t>
            </a:r>
            <a:r>
              <a:rPr kumimoji="1" lang="ja-JP" altLang="en-US" sz="1200" b="0" kern="1200" dirty="0" smtClean="0">
                <a:solidFill>
                  <a:schemeClr val="tx1"/>
                </a:solidFill>
                <a:effectLst/>
                <a:latin typeface="Arial" charset="0"/>
                <a:ea typeface="ＭＳ Ｐゴシック" pitchFamily="50" charset="-128"/>
                <a:cs typeface="+mn-cs"/>
              </a:rPr>
              <a:t>画面から</a:t>
            </a:r>
            <a:r>
              <a:rPr kumimoji="1" lang="en-US" altLang="ja-JP" sz="1200" b="0" kern="1200" dirty="0" smtClean="0">
                <a:solidFill>
                  <a:schemeClr val="tx1"/>
                </a:solidFill>
                <a:effectLst/>
                <a:latin typeface="Arial" charset="0"/>
                <a:ea typeface="ＭＳ Ｐゴシック" pitchFamily="50" charset="-128"/>
                <a:cs typeface="+mn-cs"/>
              </a:rPr>
              <a:t>DL</a:t>
            </a:r>
            <a:r>
              <a:rPr kumimoji="1" lang="ja-JP" altLang="en-US" sz="1200" b="0" kern="1200" dirty="0" smtClean="0">
                <a:solidFill>
                  <a:schemeClr val="tx1"/>
                </a:solidFill>
                <a:effectLst/>
                <a:latin typeface="Arial" charset="0"/>
                <a:ea typeface="ＭＳ Ｐゴシック" pitchFamily="50" charset="-128"/>
                <a:cs typeface="+mn-cs"/>
              </a:rPr>
              <a:t>＞</a:t>
            </a:r>
            <a:r>
              <a:rPr kumimoji="1" lang="en-US" altLang="ja-JP" sz="1200" b="0" kern="1200" dirty="0" smtClean="0">
                <a:solidFill>
                  <a:schemeClr val="tx1"/>
                </a:solidFill>
                <a:effectLst/>
                <a:latin typeface="Arial" charset="0"/>
                <a:ea typeface="ＭＳ Ｐゴシック" pitchFamily="50" charset="-128"/>
                <a:cs typeface="+mn-cs"/>
              </a:rPr>
              <a:t>zip</a:t>
            </a:r>
            <a:r>
              <a:rPr kumimoji="1" lang="ja-JP" altLang="en-US" sz="1200" b="0" kern="1200" dirty="0" smtClean="0">
                <a:solidFill>
                  <a:schemeClr val="tx1"/>
                </a:solidFill>
                <a:effectLst/>
                <a:latin typeface="Arial" charset="0"/>
                <a:ea typeface="ＭＳ Ｐゴシック" pitchFamily="50" charset="-128"/>
                <a:cs typeface="+mn-cs"/>
              </a:rPr>
              <a:t>解凍する必要があり、大変</a:t>
            </a:r>
            <a:r>
              <a:rPr kumimoji="1" lang="ja-JP" altLang="en-US" sz="1200" b="0" kern="1200" dirty="0" err="1" smtClean="0">
                <a:solidFill>
                  <a:schemeClr val="tx1"/>
                </a:solidFill>
                <a:effectLst/>
                <a:latin typeface="Arial" charset="0"/>
                <a:ea typeface="ＭＳ Ｐゴシック" pitchFamily="50" charset="-128"/>
                <a:cs typeface="+mn-cs"/>
              </a:rPr>
              <a:t>めんど</a:t>
            </a:r>
            <a:r>
              <a:rPr kumimoji="1" lang="ja-JP" altLang="en-US" sz="1200" b="0" kern="1200" dirty="0" smtClean="0">
                <a:solidFill>
                  <a:schemeClr val="tx1"/>
                </a:solidFill>
                <a:effectLst/>
                <a:latin typeface="Arial" charset="0"/>
                <a:ea typeface="ＭＳ Ｐゴシック" pitchFamily="50" charset="-128"/>
                <a:cs typeface="+mn-cs"/>
              </a:rPr>
              <a:t>くさかったです。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これが、</a:t>
            </a:r>
            <a:r>
              <a:rPr kumimoji="1" lang="en-US" altLang="ja-JP" sz="1200" b="0" kern="1200" dirty="0" err="1" smtClean="0">
                <a:solidFill>
                  <a:schemeClr val="tx1"/>
                </a:solidFill>
                <a:effectLst/>
                <a:latin typeface="Arial" charset="0"/>
                <a:ea typeface="ＭＳ Ｐゴシック" pitchFamily="50" charset="-128"/>
                <a:cs typeface="+mn-cs"/>
              </a:rPr>
              <a:t>GitLab</a:t>
            </a:r>
            <a:r>
              <a:rPr kumimoji="1" lang="en-US" altLang="ja-JP" sz="1200" b="0" kern="1200" dirty="0" smtClean="0">
                <a:solidFill>
                  <a:schemeClr val="tx1"/>
                </a:solidFill>
                <a:effectLst/>
                <a:latin typeface="Arial" charset="0"/>
                <a:ea typeface="ＭＳ Ｐゴシック" pitchFamily="50" charset="-128"/>
                <a:cs typeface="+mn-cs"/>
              </a:rPr>
              <a:t> 11.2</a:t>
            </a:r>
            <a:r>
              <a:rPr kumimoji="1" lang="ja-JP" altLang="en-US" sz="1200" b="0" kern="1200" dirty="0" smtClean="0">
                <a:solidFill>
                  <a:schemeClr val="tx1"/>
                </a:solidFill>
                <a:effectLst/>
                <a:latin typeface="Arial" charset="0"/>
                <a:ea typeface="ＭＳ Ｐゴシック" pitchFamily="50" charset="-128"/>
                <a:cs typeface="+mn-cs"/>
              </a:rPr>
              <a:t>より、</a:t>
            </a:r>
            <a:r>
              <a:rPr kumimoji="1" lang="en-US" altLang="ja-JP" sz="1200" b="0" kern="1200" dirty="0" err="1" smtClean="0">
                <a:solidFill>
                  <a:schemeClr val="tx1"/>
                </a:solidFill>
                <a:effectLst/>
                <a:latin typeface="Arial" charset="0"/>
                <a:ea typeface="ＭＳ Ｐゴシック" pitchFamily="50" charset="-128"/>
                <a:cs typeface="+mn-cs"/>
              </a:rPr>
              <a:t>GitLab</a:t>
            </a:r>
            <a:r>
              <a:rPr kumimoji="1" lang="ja-JP" altLang="en-US" sz="1200" b="0" kern="1200" dirty="0" smtClean="0">
                <a:solidFill>
                  <a:schemeClr val="tx1"/>
                </a:solidFill>
                <a:effectLst/>
                <a:latin typeface="Arial" charset="0"/>
                <a:ea typeface="ＭＳ Ｐゴシック" pitchFamily="50" charset="-128"/>
                <a:cs typeface="+mn-cs"/>
              </a:rPr>
              <a:t>の</a:t>
            </a:r>
            <a:r>
              <a:rPr kumimoji="1" lang="en-US" altLang="ja-JP" sz="1200" b="0" kern="1200" dirty="0" smtClean="0">
                <a:solidFill>
                  <a:schemeClr val="tx1"/>
                </a:solidFill>
                <a:effectLst/>
                <a:latin typeface="Arial" charset="0"/>
                <a:ea typeface="ＭＳ Ｐゴシック" pitchFamily="50" charset="-128"/>
                <a:cs typeface="+mn-cs"/>
              </a:rPr>
              <a:t>Web</a:t>
            </a:r>
            <a:r>
              <a:rPr kumimoji="1" lang="ja-JP" altLang="en-US" sz="1200" b="0" kern="1200" dirty="0" smtClean="0">
                <a:solidFill>
                  <a:schemeClr val="tx1"/>
                </a:solidFill>
                <a:effectLst/>
                <a:latin typeface="Arial" charset="0"/>
                <a:ea typeface="ＭＳ Ｐゴシック" pitchFamily="50" charset="-128"/>
                <a:cs typeface="+mn-cs"/>
              </a:rPr>
              <a:t>画面上で直接、</a:t>
            </a:r>
            <a:r>
              <a:rPr kumimoji="1" lang="en-US" altLang="ja-JP" sz="1200" b="0" kern="1200" dirty="0" smtClean="0">
                <a:solidFill>
                  <a:schemeClr val="tx1"/>
                </a:solidFill>
                <a:effectLst/>
                <a:latin typeface="Arial" charset="0"/>
                <a:ea typeface="ＭＳ Ｐゴシック" pitchFamily="50" charset="-128"/>
                <a:cs typeface="+mn-cs"/>
              </a:rPr>
              <a:t>JUnit(</a:t>
            </a:r>
            <a:r>
              <a:rPr kumimoji="1" lang="ja-JP" altLang="en-US" sz="1200" b="0" kern="1200" dirty="0" smtClean="0">
                <a:solidFill>
                  <a:schemeClr val="tx1"/>
                </a:solidFill>
                <a:effectLst/>
                <a:latin typeface="Arial" charset="0"/>
                <a:ea typeface="ＭＳ Ｐゴシック" pitchFamily="50" charset="-128"/>
                <a:cs typeface="+mn-cs"/>
              </a:rPr>
              <a:t>というか</a:t>
            </a:r>
            <a:r>
              <a:rPr kumimoji="1" lang="en-US" altLang="ja-JP" sz="1200" b="0" kern="1200" dirty="0" err="1" smtClean="0">
                <a:solidFill>
                  <a:schemeClr val="tx1"/>
                </a:solidFill>
                <a:effectLst/>
                <a:latin typeface="Arial" charset="0"/>
                <a:ea typeface="ＭＳ Ｐゴシック" pitchFamily="50" charset="-128"/>
                <a:cs typeface="+mn-cs"/>
              </a:rPr>
              <a:t>xUnit</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の結果レポートを参照する事が出来るようになりました</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スクリーンショット</a:t>
            </a:r>
            <a:r>
              <a:rPr kumimoji="1" lang="en-US" altLang="ja-JP" sz="1200" b="0" kern="1200" dirty="0" smtClean="0">
                <a:solidFill>
                  <a:schemeClr val="tx1"/>
                </a:solidFill>
                <a:effectLst/>
                <a:latin typeface="Arial" charset="0"/>
                <a:ea typeface="ＭＳ Ｐゴシック" pitchFamily="50" charset="-128"/>
                <a:cs typeface="+mn-cs"/>
              </a:rPr>
              <a:t>}</a:t>
            </a:r>
          </a:p>
          <a:p>
            <a:r>
              <a:rPr kumimoji="1" lang="en-US" altLang="ja-JP" sz="1200" b="0" kern="1200" dirty="0" smtClean="0">
                <a:solidFill>
                  <a:schemeClr val="tx1"/>
                </a:solidFill>
                <a:effectLst/>
                <a:latin typeface="Arial" charset="0"/>
                <a:ea typeface="ＭＳ Ｐゴシック" pitchFamily="50" charset="-128"/>
                <a:cs typeface="+mn-cs"/>
              </a:rPr>
              <a:t/>
            </a:r>
            <a:br>
              <a:rPr kumimoji="1" lang="en-US" altLang="ja-JP"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詳細についてはこちら</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https://docs.gitlab.com/ee/ci/yaml/#artifacts-reports</a:t>
            </a:r>
            <a:endParaRPr kumimoji="1" lang="en-US" altLang="ja-JP"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72</a:t>
            </a:fld>
            <a:endParaRPr lang="en-US" altLang="ja-JP"/>
          </a:p>
        </p:txBody>
      </p:sp>
    </p:spTree>
    <p:extLst>
      <p:ext uri="{BB962C8B-B14F-4D97-AF65-F5344CB8AC3E}">
        <p14:creationId xmlns:p14="http://schemas.microsoft.com/office/powerpoint/2010/main" val="27386471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0" kern="1200" dirty="0" err="1" smtClean="0">
                <a:solidFill>
                  <a:schemeClr val="tx1"/>
                </a:solidFill>
                <a:effectLst/>
                <a:latin typeface="Arial" charset="0"/>
                <a:ea typeface="ＭＳ Ｐゴシック" pitchFamily="50" charset="-128"/>
                <a:cs typeface="+mn-cs"/>
              </a:rPr>
              <a:t>GitLab</a:t>
            </a:r>
            <a:r>
              <a:rPr kumimoji="1" lang="en-US" altLang="ja-JP" sz="1200" b="0" kern="1200" dirty="0" smtClean="0">
                <a:solidFill>
                  <a:schemeClr val="tx1"/>
                </a:solidFill>
                <a:effectLst/>
                <a:latin typeface="Arial" charset="0"/>
                <a:ea typeface="ＭＳ Ｐゴシック" pitchFamily="50" charset="-128"/>
                <a:cs typeface="+mn-cs"/>
              </a:rPr>
              <a:t> CI</a:t>
            </a:r>
            <a:r>
              <a:rPr kumimoji="1" lang="ja-JP" altLang="en-US" sz="1200" b="0" kern="1200" dirty="0" smtClean="0">
                <a:solidFill>
                  <a:schemeClr val="tx1"/>
                </a:solidFill>
                <a:effectLst/>
                <a:latin typeface="Arial" charset="0"/>
                <a:ea typeface="ＭＳ Ｐゴシック" pitchFamily="50" charset="-128"/>
                <a:cs typeface="+mn-cs"/>
              </a:rPr>
              <a:t>では、デプロイ系の</a:t>
            </a:r>
            <a:r>
              <a:rPr kumimoji="1" lang="en-US" altLang="ja-JP" sz="1200" b="0" kern="1200" dirty="0" smtClean="0">
                <a:solidFill>
                  <a:schemeClr val="tx1"/>
                </a:solidFill>
                <a:effectLst/>
                <a:latin typeface="Arial" charset="0"/>
                <a:ea typeface="ＭＳ Ｐゴシック" pitchFamily="50" charset="-128"/>
                <a:cs typeface="+mn-cs"/>
              </a:rPr>
              <a:t>job</a:t>
            </a:r>
            <a:r>
              <a:rPr kumimoji="1" lang="ja-JP" altLang="en-US" sz="1200" b="0" kern="1200" dirty="0" smtClean="0">
                <a:solidFill>
                  <a:schemeClr val="tx1"/>
                </a:solidFill>
                <a:effectLst/>
                <a:latin typeface="Arial" charset="0"/>
                <a:ea typeface="ＭＳ Ｐゴシック" pitchFamily="50" charset="-128"/>
                <a:cs typeface="+mn-cs"/>
              </a:rPr>
              <a:t>について、デプロイ先のサーバの</a:t>
            </a:r>
            <a:r>
              <a:rPr kumimoji="1" lang="en-US" altLang="ja-JP" sz="1200" b="0" kern="1200" dirty="0" smtClean="0">
                <a:solidFill>
                  <a:schemeClr val="tx1"/>
                </a:solidFill>
                <a:effectLst/>
                <a:latin typeface="Arial" charset="0"/>
                <a:ea typeface="ＭＳ Ｐゴシック" pitchFamily="50" charset="-128"/>
                <a:cs typeface="+mn-cs"/>
              </a:rPr>
              <a:t>URL</a:t>
            </a:r>
            <a:r>
              <a:rPr kumimoji="1" lang="ja-JP" altLang="en-US" sz="1200" b="0" kern="1200" dirty="0" smtClean="0">
                <a:solidFill>
                  <a:schemeClr val="tx1"/>
                </a:solidFill>
                <a:effectLst/>
                <a:latin typeface="Arial" charset="0"/>
                <a:ea typeface="ＭＳ Ｐゴシック" pitchFamily="50" charset="-128"/>
                <a:cs typeface="+mn-cs"/>
              </a:rPr>
              <a:t>を</a:t>
            </a:r>
            <a:r>
              <a:rPr kumimoji="1" lang="en-US" altLang="ja-JP" sz="1200" b="0" kern="1200" dirty="0" err="1" smtClean="0">
                <a:solidFill>
                  <a:schemeClr val="tx1"/>
                </a:solidFill>
                <a:effectLst/>
                <a:latin typeface="Arial" charset="0"/>
                <a:ea typeface="ＭＳ Ｐゴシック" pitchFamily="50" charset="-128"/>
                <a:cs typeface="+mn-cs"/>
              </a:rPr>
              <a:t>GitLab</a:t>
            </a:r>
            <a:r>
              <a:rPr kumimoji="1" lang="ja-JP" altLang="en-US" sz="1200" b="0" kern="1200" dirty="0" smtClean="0">
                <a:solidFill>
                  <a:schemeClr val="tx1"/>
                </a:solidFill>
                <a:effectLst/>
                <a:latin typeface="Arial" charset="0"/>
                <a:ea typeface="ＭＳ Ｐゴシック" pitchFamily="50" charset="-128"/>
                <a:cs typeface="+mn-cs"/>
              </a:rPr>
              <a:t>に通知する事で、</a:t>
            </a:r>
          </a:p>
          <a:p>
            <a:r>
              <a:rPr kumimoji="1" lang="ja-JP" altLang="en-US" sz="1200" b="0" kern="1200" dirty="0" smtClean="0">
                <a:solidFill>
                  <a:schemeClr val="tx1"/>
                </a:solidFill>
                <a:effectLst/>
                <a:latin typeface="Arial" charset="0"/>
                <a:ea typeface="ＭＳ Ｐゴシック" pitchFamily="50" charset="-128"/>
                <a:cs typeface="+mn-cs"/>
              </a:rPr>
              <a:t>デプロイ先一覧を</a:t>
            </a:r>
            <a:r>
              <a:rPr kumimoji="1" lang="en-US" altLang="ja-JP" sz="1200" b="0" kern="1200" dirty="0" err="1" smtClean="0">
                <a:solidFill>
                  <a:schemeClr val="tx1"/>
                </a:solidFill>
                <a:effectLst/>
                <a:latin typeface="Arial" charset="0"/>
                <a:ea typeface="ＭＳ Ｐゴシック" pitchFamily="50" charset="-128"/>
                <a:cs typeface="+mn-cs"/>
              </a:rPr>
              <a:t>GitLab</a:t>
            </a:r>
            <a:r>
              <a:rPr kumimoji="1" lang="ja-JP" altLang="en-US" sz="1200" b="0" kern="1200" dirty="0" smtClean="0">
                <a:solidFill>
                  <a:schemeClr val="tx1"/>
                </a:solidFill>
                <a:effectLst/>
                <a:latin typeface="Arial" charset="0"/>
                <a:ea typeface="ＭＳ Ｐゴシック" pitchFamily="50" charset="-128"/>
                <a:cs typeface="+mn-cs"/>
              </a:rPr>
              <a:t>の画面からアクセスできるようになります。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サンプル</a:t>
            </a:r>
          </a:p>
          <a:p>
            <a:r>
              <a:rPr kumimoji="1" lang="en-US" altLang="ja-JP" sz="1200" b="0" kern="1200" dirty="0" smtClean="0">
                <a:solidFill>
                  <a:schemeClr val="tx1"/>
                </a:solidFill>
                <a:effectLst/>
                <a:latin typeface="Arial" charset="0"/>
                <a:ea typeface="ＭＳ Ｐゴシック" pitchFamily="50" charset="-128"/>
                <a:cs typeface="+mn-cs"/>
              </a:rPr>
              <a:t>```</a:t>
            </a:r>
          </a:p>
          <a:p>
            <a:r>
              <a:rPr kumimoji="1" lang="en-US" altLang="ja-JP" sz="1200" b="0" kern="1200" dirty="0" smtClean="0">
                <a:solidFill>
                  <a:schemeClr val="tx1"/>
                </a:solidFill>
                <a:effectLst/>
                <a:latin typeface="Arial" charset="0"/>
                <a:ea typeface="ＭＳ Ｐゴシック" pitchFamily="50" charset="-128"/>
                <a:cs typeface="+mn-cs"/>
              </a:rPr>
              <a:t>deploy to production:</a:t>
            </a:r>
          </a:p>
          <a:p>
            <a:r>
              <a:rPr kumimoji="1" lang="en-US" altLang="ja-JP" sz="1200" b="0" kern="1200" dirty="0" smtClean="0">
                <a:solidFill>
                  <a:schemeClr val="tx1"/>
                </a:solidFill>
                <a:effectLst/>
                <a:latin typeface="Arial" charset="0"/>
                <a:ea typeface="ＭＳ Ｐゴシック" pitchFamily="50" charset="-128"/>
                <a:cs typeface="+mn-cs"/>
              </a:rPr>
              <a:t>stage: deploy</a:t>
            </a:r>
          </a:p>
          <a:p>
            <a:r>
              <a:rPr kumimoji="1" lang="en-US" altLang="ja-JP" sz="1200" b="0" kern="1200" dirty="0" smtClean="0">
                <a:solidFill>
                  <a:schemeClr val="tx1"/>
                </a:solidFill>
                <a:effectLst/>
                <a:latin typeface="Arial" charset="0"/>
                <a:ea typeface="ＭＳ Ｐゴシック" pitchFamily="50" charset="-128"/>
                <a:cs typeface="+mn-cs"/>
              </a:rPr>
              <a:t>script: </a:t>
            </a:r>
            <a:r>
              <a:rPr kumimoji="1" lang="en-US" altLang="ja-JP" sz="1200" b="0" kern="1200" dirty="0" err="1" smtClean="0">
                <a:solidFill>
                  <a:schemeClr val="tx1"/>
                </a:solidFill>
                <a:effectLst/>
                <a:latin typeface="Arial" charset="0"/>
                <a:ea typeface="ＭＳ Ｐゴシック" pitchFamily="50" charset="-128"/>
                <a:cs typeface="+mn-cs"/>
              </a:rPr>
              <a:t>git</a:t>
            </a:r>
            <a:r>
              <a:rPr kumimoji="1" lang="en-US" altLang="ja-JP" sz="1200" b="0" kern="1200" dirty="0" smtClean="0">
                <a:solidFill>
                  <a:schemeClr val="tx1"/>
                </a:solidFill>
                <a:effectLst/>
                <a:latin typeface="Arial" charset="0"/>
                <a:ea typeface="ＭＳ Ｐゴシック" pitchFamily="50" charset="-128"/>
                <a:cs typeface="+mn-cs"/>
              </a:rPr>
              <a:t> push production </a:t>
            </a:r>
            <a:r>
              <a:rPr kumimoji="1" lang="en-US" altLang="ja-JP" sz="1200" b="0" kern="1200" dirty="0" err="1" smtClean="0">
                <a:solidFill>
                  <a:schemeClr val="tx1"/>
                </a:solidFill>
                <a:effectLst/>
                <a:latin typeface="Arial" charset="0"/>
                <a:ea typeface="ＭＳ Ｐゴシック" pitchFamily="50" charset="-128"/>
                <a:cs typeface="+mn-cs"/>
              </a:rPr>
              <a:t>HEAD:master</a:t>
            </a:r>
            <a:endParaRPr kumimoji="1" lang="en-US" altLang="ja-JP" sz="1200" b="0" kern="1200" dirty="0" smtClean="0">
              <a:solidFill>
                <a:schemeClr val="tx1"/>
              </a:solidFill>
              <a:effectLst/>
              <a:latin typeface="Arial" charset="0"/>
              <a:ea typeface="ＭＳ Ｐゴシック" pitchFamily="50" charset="-128"/>
              <a:cs typeface="+mn-cs"/>
            </a:endParaRPr>
          </a:p>
          <a:p>
            <a:r>
              <a:rPr kumimoji="1" lang="en-US" altLang="ja-JP" sz="1200" b="0" kern="1200" dirty="0" smtClean="0">
                <a:solidFill>
                  <a:schemeClr val="tx1"/>
                </a:solidFill>
                <a:effectLst/>
                <a:latin typeface="Arial" charset="0"/>
                <a:ea typeface="ＭＳ Ｐゴシック" pitchFamily="50" charset="-128"/>
                <a:cs typeface="+mn-cs"/>
              </a:rPr>
              <a:t>environment:</a:t>
            </a:r>
          </a:p>
          <a:p>
            <a:r>
              <a:rPr kumimoji="1" lang="en-US" altLang="ja-JP" sz="1200" b="0" kern="1200" dirty="0" smtClean="0">
                <a:solidFill>
                  <a:schemeClr val="tx1"/>
                </a:solidFill>
                <a:effectLst/>
                <a:latin typeface="Arial" charset="0"/>
                <a:ea typeface="ＭＳ Ｐゴシック" pitchFamily="50" charset="-128"/>
                <a:cs typeface="+mn-cs"/>
              </a:rPr>
              <a:t>name: production</a:t>
            </a:r>
          </a:p>
          <a:p>
            <a:r>
              <a:rPr kumimoji="1" lang="en-US" altLang="ja-JP" sz="1200" b="0" kern="1200" dirty="0" smtClean="0">
                <a:solidFill>
                  <a:schemeClr val="tx1"/>
                </a:solidFill>
                <a:effectLst/>
                <a:latin typeface="Arial" charset="0"/>
                <a:ea typeface="ＭＳ Ｐゴシック" pitchFamily="50" charset="-128"/>
                <a:cs typeface="+mn-cs"/>
              </a:rPr>
              <a:t>url: https://prod.example.com</a:t>
            </a:r>
          </a:p>
          <a:p>
            <a:r>
              <a:rPr kumimoji="1" lang="en-US" altLang="ja-JP" sz="1200" b="0" kern="1200" dirty="0" smtClean="0">
                <a:solidFill>
                  <a:schemeClr val="tx1"/>
                </a:solidFill>
                <a:effectLst/>
                <a:latin typeface="Arial" charset="0"/>
                <a:ea typeface="ＭＳ Ｐゴシック" pitchFamily="50" charset="-128"/>
                <a:cs typeface="+mn-cs"/>
              </a:rPr>
              <a:t>```</a:t>
            </a:r>
            <a:endParaRPr kumimoji="1" lang="en-US" altLang="ja-JP"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73</a:t>
            </a:fld>
            <a:endParaRPr lang="en-US" altLang="ja-JP"/>
          </a:p>
        </p:txBody>
      </p:sp>
    </p:spTree>
    <p:extLst>
      <p:ext uri="{BB962C8B-B14F-4D97-AF65-F5344CB8AC3E}">
        <p14:creationId xmlns:p14="http://schemas.microsoft.com/office/powerpoint/2010/main" val="212151725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スクリーンショット</a:t>
            </a:r>
            <a:r>
              <a:rPr kumimoji="1" lang="en-US" altLang="ja-JP" sz="1200" b="0" kern="1200" dirty="0" smtClean="0">
                <a:solidFill>
                  <a:schemeClr val="tx1"/>
                </a:solidFill>
                <a:effectLst/>
                <a:latin typeface="Arial" charset="0"/>
                <a:ea typeface="ＭＳ Ｐゴシック" pitchFamily="50" charset="-128"/>
                <a:cs typeface="+mn-cs"/>
              </a:rPr>
              <a:t>}</a:t>
            </a:r>
          </a:p>
          <a:p>
            <a:r>
              <a:rPr kumimoji="1" lang="en-US" altLang="ja-JP" sz="1200" b="0" kern="1200" dirty="0" smtClean="0">
                <a:solidFill>
                  <a:schemeClr val="tx1"/>
                </a:solidFill>
                <a:effectLst/>
                <a:latin typeface="Arial" charset="0"/>
                <a:ea typeface="ＭＳ Ｐゴシック" pitchFamily="50" charset="-128"/>
                <a:cs typeface="+mn-cs"/>
              </a:rPr>
              <a:t/>
            </a:r>
            <a:br>
              <a:rPr kumimoji="1" lang="en-US" altLang="ja-JP"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この機能では、下記の一覧が表示されます。</a:t>
            </a:r>
          </a:p>
          <a:p>
            <a:r>
              <a:rPr kumimoji="1" lang="ja-JP" altLang="en-US" sz="1200" b="0" kern="1200" dirty="0" smtClean="0">
                <a:solidFill>
                  <a:schemeClr val="tx1"/>
                </a:solidFill>
                <a:effectLst/>
                <a:latin typeface="Arial" charset="0"/>
                <a:ea typeface="ＭＳ Ｐゴシック" pitchFamily="50" charset="-128"/>
                <a:cs typeface="+mn-cs"/>
              </a:rPr>
              <a:t>* 各環境の一覧と状態</a:t>
            </a:r>
          </a:p>
          <a:p>
            <a:r>
              <a:rPr kumimoji="1" lang="ja-JP" altLang="en-US" sz="1200" b="0" kern="1200" dirty="0" smtClean="0">
                <a:solidFill>
                  <a:schemeClr val="tx1"/>
                </a:solidFill>
                <a:effectLst/>
                <a:latin typeface="Arial" charset="0"/>
                <a:ea typeface="ＭＳ Ｐゴシック" pitchFamily="50" charset="-128"/>
                <a:cs typeface="+mn-cs"/>
              </a:rPr>
              <a:t>* どの環境にどのコードが乗っているのか</a:t>
            </a:r>
          </a:p>
          <a:p>
            <a:r>
              <a:rPr kumimoji="1" lang="ja-JP" altLang="en-US" sz="1200" b="0" kern="1200" dirty="0" smtClean="0">
                <a:solidFill>
                  <a:schemeClr val="tx1"/>
                </a:solidFill>
                <a:effectLst/>
                <a:latin typeface="Arial" charset="0"/>
                <a:ea typeface="ＭＳ Ｐゴシック" pitchFamily="50" charset="-128"/>
                <a:cs typeface="+mn-cs"/>
              </a:rPr>
              <a:t>* 各環境への</a:t>
            </a:r>
            <a:r>
              <a:rPr kumimoji="1" lang="en-US" altLang="ja-JP" sz="1200" b="0" kern="1200" dirty="0" smtClean="0">
                <a:solidFill>
                  <a:schemeClr val="tx1"/>
                </a:solidFill>
                <a:effectLst/>
                <a:latin typeface="Arial" charset="0"/>
                <a:ea typeface="ＭＳ Ｐゴシック" pitchFamily="50" charset="-128"/>
                <a:cs typeface="+mn-cs"/>
              </a:rPr>
              <a:t>URL</a:t>
            </a:r>
          </a:p>
          <a:p>
            <a:endParaRPr kumimoji="1" lang="en-US" altLang="ja-JP"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74</a:t>
            </a:fld>
            <a:endParaRPr lang="en-US" altLang="ja-JP"/>
          </a:p>
        </p:txBody>
      </p:sp>
    </p:spTree>
    <p:extLst>
      <p:ext uri="{BB962C8B-B14F-4D97-AF65-F5344CB8AC3E}">
        <p14:creationId xmlns:p14="http://schemas.microsoft.com/office/powerpoint/2010/main" val="417046522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variable</a:t>
            </a:r>
            <a:r>
              <a:rPr kumimoji="1" lang="ja-JP" altLang="en-US" sz="1200" b="1" kern="1200" dirty="0" smtClean="0">
                <a:solidFill>
                  <a:schemeClr val="tx1"/>
                </a:solidFill>
                <a:effectLst/>
                <a:latin typeface="Arial" charset="0"/>
                <a:ea typeface="ＭＳ Ｐゴシック" pitchFamily="50" charset="-128"/>
                <a:cs typeface="+mn-cs"/>
              </a:rPr>
              <a:t>ディレクティブについて</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en-US" altLang="ja-JP" sz="1200" b="0" kern="1200" dirty="0" err="1" smtClean="0">
                <a:solidFill>
                  <a:schemeClr val="tx1"/>
                </a:solidFill>
                <a:effectLst/>
                <a:latin typeface="Arial" charset="0"/>
                <a:ea typeface="ＭＳ Ｐゴシック" pitchFamily="50" charset="-128"/>
                <a:cs typeface="+mn-cs"/>
              </a:rPr>
              <a:t>GitLab</a:t>
            </a:r>
            <a:r>
              <a:rPr kumimoji="1" lang="en-US" altLang="ja-JP" sz="1200" b="0" kern="1200" dirty="0" smtClean="0">
                <a:solidFill>
                  <a:schemeClr val="tx1"/>
                </a:solidFill>
                <a:effectLst/>
                <a:latin typeface="Arial" charset="0"/>
                <a:ea typeface="ＭＳ Ｐゴシック" pitchFamily="50" charset="-128"/>
                <a:cs typeface="+mn-cs"/>
              </a:rPr>
              <a:t> CI</a:t>
            </a:r>
            <a:r>
              <a:rPr kumimoji="1" lang="ja-JP" altLang="en-US" sz="1200" b="0" kern="1200" dirty="0" smtClean="0">
                <a:solidFill>
                  <a:schemeClr val="tx1"/>
                </a:solidFill>
                <a:effectLst/>
                <a:latin typeface="Arial" charset="0"/>
                <a:ea typeface="ＭＳ Ｐゴシック" pitchFamily="50" charset="-128"/>
                <a:cs typeface="+mn-cs"/>
              </a:rPr>
              <a:t>では、</a:t>
            </a:r>
            <a:r>
              <a:rPr kumimoji="1" lang="en-US" altLang="ja-JP" sz="1200" b="0" kern="1200" dirty="0" smtClean="0">
                <a:solidFill>
                  <a:schemeClr val="tx1"/>
                </a:solidFill>
                <a:effectLst/>
                <a:latin typeface="Arial" charset="0"/>
                <a:ea typeface="ＭＳ Ｐゴシック" pitchFamily="50" charset="-128"/>
                <a:cs typeface="+mn-cs"/>
              </a:rPr>
              <a:t>.</a:t>
            </a:r>
            <a:r>
              <a:rPr kumimoji="1" lang="en-US" altLang="ja-JP" sz="1200" b="0" kern="1200" dirty="0" err="1" smtClean="0">
                <a:solidFill>
                  <a:schemeClr val="tx1"/>
                </a:solidFill>
                <a:effectLst/>
                <a:latin typeface="Arial" charset="0"/>
                <a:ea typeface="ＭＳ Ｐゴシック" pitchFamily="50" charset="-128"/>
                <a:cs typeface="+mn-cs"/>
              </a:rPr>
              <a:t>gitlab-ci.yml</a:t>
            </a:r>
            <a:r>
              <a:rPr kumimoji="1" lang="ja-JP" altLang="en-US" sz="1200" b="0" kern="1200" dirty="0" smtClean="0">
                <a:solidFill>
                  <a:schemeClr val="tx1"/>
                </a:solidFill>
                <a:effectLst/>
                <a:latin typeface="Arial" charset="0"/>
                <a:ea typeface="ＭＳ Ｐゴシック" pitchFamily="50" charset="-128"/>
                <a:cs typeface="+mn-cs"/>
              </a:rPr>
              <a:t>内で使いまわせる定数を作成する事が出来ます。</a:t>
            </a:r>
          </a:p>
          <a:p>
            <a:r>
              <a:rPr kumimoji="1" lang="ja-JP" altLang="en-US" sz="1200" b="0" kern="1200" dirty="0" smtClean="0">
                <a:solidFill>
                  <a:schemeClr val="tx1"/>
                </a:solidFill>
                <a:effectLst/>
                <a:latin typeface="Arial" charset="0"/>
                <a:ea typeface="ＭＳ Ｐゴシック" pitchFamily="50" charset="-128"/>
                <a:cs typeface="+mn-cs"/>
              </a:rPr>
              <a:t>この定数は、複数のジョブ等で使いまわす事が出来ます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en-US" altLang="ja-JP" sz="1200" b="0" kern="1200" dirty="0" smtClean="0">
                <a:solidFill>
                  <a:schemeClr val="tx1"/>
                </a:solidFill>
                <a:effectLst/>
                <a:latin typeface="Arial" charset="0"/>
                <a:ea typeface="ＭＳ Ｐゴシック" pitchFamily="50" charset="-128"/>
                <a:cs typeface="+mn-cs"/>
              </a:rPr>
              <a:t>```</a:t>
            </a:r>
          </a:p>
          <a:p>
            <a:r>
              <a:rPr kumimoji="1" lang="en-US" altLang="ja-JP" sz="1200" b="0" kern="1200" dirty="0" smtClean="0">
                <a:solidFill>
                  <a:schemeClr val="tx1"/>
                </a:solidFill>
                <a:effectLst/>
                <a:latin typeface="Arial" charset="0"/>
                <a:ea typeface="ＭＳ Ｐゴシック" pitchFamily="50" charset="-128"/>
                <a:cs typeface="+mn-cs"/>
              </a:rPr>
              <a:t>variables:</a:t>
            </a:r>
          </a:p>
          <a:p>
            <a:r>
              <a:rPr kumimoji="1" lang="en-US" altLang="ja-JP" sz="1200" b="0" kern="1200" dirty="0" smtClean="0">
                <a:solidFill>
                  <a:schemeClr val="tx1"/>
                </a:solidFill>
                <a:effectLst/>
                <a:latin typeface="Arial" charset="0"/>
                <a:ea typeface="ＭＳ Ｐゴシック" pitchFamily="50" charset="-128"/>
                <a:cs typeface="+mn-cs"/>
              </a:rPr>
              <a:t>DATABASE_URL: "</a:t>
            </a:r>
            <a:r>
              <a:rPr kumimoji="1" lang="en-US" altLang="ja-JP" sz="1200" b="0" kern="1200" dirty="0" err="1" smtClean="0">
                <a:solidFill>
                  <a:schemeClr val="tx1"/>
                </a:solidFill>
                <a:effectLst/>
                <a:latin typeface="Arial" charset="0"/>
                <a:ea typeface="ＭＳ Ｐゴシック" pitchFamily="50" charset="-128"/>
                <a:cs typeface="+mn-cs"/>
              </a:rPr>
              <a:t>postgres</a:t>
            </a:r>
            <a:r>
              <a:rPr kumimoji="1" lang="en-US" altLang="ja-JP" sz="1200" b="0" kern="1200" dirty="0" smtClean="0">
                <a:solidFill>
                  <a:schemeClr val="tx1"/>
                </a:solidFill>
                <a:effectLst/>
                <a:latin typeface="Arial" charset="0"/>
                <a:ea typeface="ＭＳ Ｐゴシック" pitchFamily="50" charset="-128"/>
                <a:cs typeface="+mn-cs"/>
              </a:rPr>
              <a:t>://</a:t>
            </a:r>
            <a:r>
              <a:rPr kumimoji="1" lang="en-US" altLang="ja-JP" sz="1200" b="0" kern="1200" dirty="0" err="1" smtClean="0">
                <a:solidFill>
                  <a:schemeClr val="tx1"/>
                </a:solidFill>
                <a:effectLst/>
                <a:latin typeface="Arial" charset="0"/>
                <a:ea typeface="ＭＳ Ｐゴシック" pitchFamily="50" charset="-128"/>
                <a:cs typeface="+mn-cs"/>
              </a:rPr>
              <a:t>postgres@postgres</a:t>
            </a:r>
            <a:r>
              <a:rPr kumimoji="1" lang="en-US" altLang="ja-JP" sz="1200" b="0" kern="1200" dirty="0" smtClean="0">
                <a:solidFill>
                  <a:schemeClr val="tx1"/>
                </a:solidFill>
                <a:effectLst/>
                <a:latin typeface="Arial" charset="0"/>
                <a:ea typeface="ＭＳ Ｐゴシック" pitchFamily="50" charset="-128"/>
                <a:cs typeface="+mn-cs"/>
              </a:rPr>
              <a:t>/</a:t>
            </a:r>
            <a:r>
              <a:rPr kumimoji="1" lang="en-US" altLang="ja-JP" sz="1200" b="0" kern="1200" dirty="0" err="1" smtClean="0">
                <a:solidFill>
                  <a:schemeClr val="tx1"/>
                </a:solidFill>
                <a:effectLst/>
                <a:latin typeface="Arial" charset="0"/>
                <a:ea typeface="ＭＳ Ｐゴシック" pitchFamily="50" charset="-128"/>
                <a:cs typeface="+mn-cs"/>
              </a:rPr>
              <a:t>my_database</a:t>
            </a:r>
            <a:r>
              <a:rPr kumimoji="1" lang="en-US" altLang="ja-JP" sz="1200" b="0" kern="1200" dirty="0" smtClean="0">
                <a:solidFill>
                  <a:schemeClr val="tx1"/>
                </a:solidFill>
                <a:effectLst/>
                <a:latin typeface="Arial" charset="0"/>
                <a:ea typeface="ＭＳ Ｐゴシック" pitchFamily="50" charset="-128"/>
                <a:cs typeface="+mn-cs"/>
              </a:rPr>
              <a:t>"</a:t>
            </a:r>
          </a:p>
          <a:p>
            <a:r>
              <a:rPr kumimoji="1" lang="en-US" altLang="ja-JP" sz="1200" b="0" kern="1200" dirty="0" smtClean="0">
                <a:solidFill>
                  <a:schemeClr val="tx1"/>
                </a:solidFill>
                <a:effectLst/>
                <a:latin typeface="Arial" charset="0"/>
                <a:ea typeface="ＭＳ Ｐゴシック" pitchFamily="50" charset="-128"/>
                <a:cs typeface="+mn-cs"/>
              </a:rPr>
              <a:t/>
            </a:r>
            <a:br>
              <a:rPr kumimoji="1" lang="en-US" altLang="ja-JP" sz="1200" b="0" kern="1200" dirty="0" smtClean="0">
                <a:solidFill>
                  <a:schemeClr val="tx1"/>
                </a:solidFill>
                <a:effectLst/>
                <a:latin typeface="Arial" charset="0"/>
                <a:ea typeface="ＭＳ Ｐゴシック" pitchFamily="50" charset="-128"/>
                <a:cs typeface="+mn-cs"/>
              </a:rPr>
            </a:br>
            <a:r>
              <a:rPr kumimoji="1" lang="en-US" altLang="ja-JP" sz="1200" b="0" kern="1200" dirty="0" err="1" smtClean="0">
                <a:solidFill>
                  <a:schemeClr val="tx1"/>
                </a:solidFill>
                <a:effectLst/>
                <a:latin typeface="Arial" charset="0"/>
                <a:ea typeface="ＭＳ Ｐゴシック" pitchFamily="50" charset="-128"/>
                <a:cs typeface="+mn-cs"/>
              </a:rPr>
              <a:t>job_hoge</a:t>
            </a:r>
            <a:r>
              <a:rPr kumimoji="1" lang="en-US" altLang="ja-JP" sz="1200" b="0" kern="1200" dirty="0" smtClean="0">
                <a:solidFill>
                  <a:schemeClr val="tx1"/>
                </a:solidFill>
                <a:effectLst/>
                <a:latin typeface="Arial" charset="0"/>
                <a:ea typeface="ＭＳ Ｐゴシック" pitchFamily="50" charset="-128"/>
                <a:cs typeface="+mn-cs"/>
              </a:rPr>
              <a:t>:</a:t>
            </a:r>
          </a:p>
          <a:p>
            <a:r>
              <a:rPr kumimoji="1" lang="en-US" altLang="ja-JP" sz="1200" b="0" kern="1200" dirty="0" smtClean="0">
                <a:solidFill>
                  <a:schemeClr val="tx1"/>
                </a:solidFill>
                <a:effectLst/>
                <a:latin typeface="Arial" charset="0"/>
                <a:ea typeface="ＭＳ Ｐゴシック" pitchFamily="50" charset="-128"/>
                <a:cs typeface="+mn-cs"/>
              </a:rPr>
              <a:t>script:</a:t>
            </a:r>
          </a:p>
          <a:p>
            <a:r>
              <a:rPr kumimoji="1" lang="en-US" altLang="ja-JP" sz="1200" b="0" kern="1200" dirty="0" smtClean="0">
                <a:solidFill>
                  <a:schemeClr val="tx1"/>
                </a:solidFill>
                <a:effectLst/>
                <a:latin typeface="Arial" charset="0"/>
                <a:ea typeface="ＭＳ Ｐゴシック" pitchFamily="50" charset="-128"/>
                <a:cs typeface="+mn-cs"/>
              </a:rPr>
              <a:t>- connect ${DATABASE_URL}</a:t>
            </a:r>
          </a:p>
          <a:p>
            <a:r>
              <a:rPr kumimoji="1" lang="en-US" altLang="ja-JP" sz="1200" b="0" kern="1200" dirty="0" smtClean="0">
                <a:solidFill>
                  <a:schemeClr val="tx1"/>
                </a:solidFill>
                <a:effectLst/>
                <a:latin typeface="Arial" charset="0"/>
                <a:ea typeface="ＭＳ Ｐゴシック" pitchFamily="50" charset="-128"/>
                <a:cs typeface="+mn-cs"/>
              </a:rPr>
              <a:t>```</a:t>
            </a:r>
          </a:p>
          <a:p>
            <a:r>
              <a:rPr kumimoji="1" lang="en-US" altLang="ja-JP" sz="1200" b="0" kern="1200" dirty="0" smtClean="0">
                <a:solidFill>
                  <a:schemeClr val="tx1"/>
                </a:solidFill>
                <a:effectLst/>
                <a:latin typeface="Arial" charset="0"/>
                <a:ea typeface="ＭＳ Ｐゴシック" pitchFamily="50" charset="-128"/>
                <a:cs typeface="+mn-cs"/>
              </a:rPr>
              <a:t/>
            </a:r>
            <a:br>
              <a:rPr kumimoji="1" lang="en-US" altLang="ja-JP"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詳細はこちら</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https://docs.gitlab.com/ee/ci/yaml/#variables</a:t>
            </a:r>
            <a:endParaRPr kumimoji="1" lang="en-US" altLang="ja-JP"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75</a:t>
            </a:fld>
            <a:endParaRPr lang="en-US" altLang="ja-JP"/>
          </a:p>
        </p:txBody>
      </p:sp>
    </p:spTree>
    <p:extLst>
      <p:ext uri="{BB962C8B-B14F-4D97-AF65-F5344CB8AC3E}">
        <p14:creationId xmlns:p14="http://schemas.microsoft.com/office/powerpoint/2010/main" val="95796113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Pre-Defined</a:t>
            </a:r>
            <a:r>
              <a:rPr kumimoji="1" lang="ja-JP" altLang="en-US" sz="1200" b="1" kern="1200" dirty="0" smtClean="0">
                <a:solidFill>
                  <a:schemeClr val="tx1"/>
                </a:solidFill>
                <a:effectLst/>
                <a:latin typeface="Arial" charset="0"/>
                <a:ea typeface="ＭＳ Ｐゴシック" pitchFamily="50" charset="-128"/>
                <a:cs typeface="+mn-cs"/>
              </a:rPr>
              <a:t>な定数群について</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en-US" altLang="ja-JP" sz="1200" b="0" kern="1200" dirty="0" err="1" smtClean="0">
                <a:solidFill>
                  <a:schemeClr val="tx1"/>
                </a:solidFill>
                <a:effectLst/>
                <a:latin typeface="Arial" charset="0"/>
                <a:ea typeface="ＭＳ Ｐゴシック" pitchFamily="50" charset="-128"/>
                <a:cs typeface="+mn-cs"/>
              </a:rPr>
              <a:t>GitLab</a:t>
            </a:r>
            <a:r>
              <a:rPr kumimoji="1" lang="en-US" altLang="ja-JP" sz="1200" b="0" kern="1200" dirty="0" smtClean="0">
                <a:solidFill>
                  <a:schemeClr val="tx1"/>
                </a:solidFill>
                <a:effectLst/>
                <a:latin typeface="Arial" charset="0"/>
                <a:ea typeface="ＭＳ Ｐゴシック" pitchFamily="50" charset="-128"/>
                <a:cs typeface="+mn-cs"/>
              </a:rPr>
              <a:t> CI</a:t>
            </a:r>
            <a:r>
              <a:rPr kumimoji="1" lang="ja-JP" altLang="en-US" sz="1200" b="0" kern="1200" dirty="0" smtClean="0">
                <a:solidFill>
                  <a:schemeClr val="tx1"/>
                </a:solidFill>
                <a:effectLst/>
                <a:latin typeface="Arial" charset="0"/>
                <a:ea typeface="ＭＳ Ｐゴシック" pitchFamily="50" charset="-128"/>
                <a:cs typeface="+mn-cs"/>
              </a:rPr>
              <a:t>では、</a:t>
            </a:r>
            <a:r>
              <a:rPr kumimoji="1" lang="en-US" altLang="ja-JP" sz="1200" b="0" kern="1200" dirty="0" smtClean="0">
                <a:solidFill>
                  <a:schemeClr val="tx1"/>
                </a:solidFill>
                <a:effectLst/>
                <a:latin typeface="Arial" charset="0"/>
                <a:ea typeface="ＭＳ Ｐゴシック" pitchFamily="50" charset="-128"/>
                <a:cs typeface="+mn-cs"/>
              </a:rPr>
              <a:t>.</a:t>
            </a:r>
            <a:r>
              <a:rPr kumimoji="1" lang="en-US" altLang="ja-JP" sz="1200" b="0" kern="1200" dirty="0" err="1" smtClean="0">
                <a:solidFill>
                  <a:schemeClr val="tx1"/>
                </a:solidFill>
                <a:effectLst/>
                <a:latin typeface="Arial" charset="0"/>
                <a:ea typeface="ＭＳ Ｐゴシック" pitchFamily="50" charset="-128"/>
                <a:cs typeface="+mn-cs"/>
              </a:rPr>
              <a:t>gitlab-ci.yml</a:t>
            </a:r>
            <a:r>
              <a:rPr kumimoji="1" lang="ja-JP" altLang="en-US" sz="1200" b="0" kern="1200" dirty="0" smtClean="0">
                <a:solidFill>
                  <a:schemeClr val="tx1"/>
                </a:solidFill>
                <a:effectLst/>
                <a:latin typeface="Arial" charset="0"/>
                <a:ea typeface="ＭＳ Ｐゴシック" pitchFamily="50" charset="-128"/>
                <a:cs typeface="+mn-cs"/>
              </a:rPr>
              <a:t>で使える、定義済の定数群が存在します。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コミット</a:t>
            </a:r>
            <a:r>
              <a:rPr kumimoji="1" lang="en-US" altLang="ja-JP" sz="1200" b="0" kern="1200" dirty="0" smtClean="0">
                <a:solidFill>
                  <a:schemeClr val="tx1"/>
                </a:solidFill>
                <a:effectLst/>
                <a:latin typeface="Arial" charset="0"/>
                <a:ea typeface="ＭＳ Ｐゴシック" pitchFamily="50" charset="-128"/>
                <a:cs typeface="+mn-cs"/>
              </a:rPr>
              <a:t>ID</a:t>
            </a:r>
            <a:r>
              <a:rPr kumimoji="1" lang="ja-JP" altLang="en-US" sz="1200" b="0" kern="1200" dirty="0" smtClean="0">
                <a:solidFill>
                  <a:schemeClr val="tx1"/>
                </a:solidFill>
                <a:effectLst/>
                <a:latin typeface="Arial" charset="0"/>
                <a:ea typeface="ＭＳ Ｐゴシック" pitchFamily="50" charset="-128"/>
                <a:cs typeface="+mn-cs"/>
              </a:rPr>
              <a:t>や、タグ名等、</a:t>
            </a:r>
            <a:r>
              <a:rPr kumimoji="1" lang="en-US" altLang="ja-JP" sz="1200" b="0" kern="1200" dirty="0" err="1" smtClean="0">
                <a:solidFill>
                  <a:schemeClr val="tx1"/>
                </a:solidFill>
                <a:effectLst/>
                <a:latin typeface="Arial" charset="0"/>
                <a:ea typeface="ＭＳ Ｐゴシック" pitchFamily="50" charset="-128"/>
                <a:cs typeface="+mn-cs"/>
              </a:rPr>
              <a:t>GitLab</a:t>
            </a:r>
            <a:r>
              <a:rPr kumimoji="1" lang="ja-JP" altLang="en-US" sz="1200" b="0" kern="1200" dirty="0" smtClean="0">
                <a:solidFill>
                  <a:schemeClr val="tx1"/>
                </a:solidFill>
                <a:effectLst/>
                <a:latin typeface="Arial" charset="0"/>
                <a:ea typeface="ＭＳ Ｐゴシック" pitchFamily="50" charset="-128"/>
                <a:cs typeface="+mn-cs"/>
              </a:rPr>
              <a:t>側から通知した値を使う必要があるときに便利です。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例：</a:t>
            </a:r>
            <a:r>
              <a:rPr kumimoji="1" lang="en-US" altLang="ja-JP" sz="1200" b="0" kern="1200" dirty="0" smtClean="0">
                <a:solidFill>
                  <a:schemeClr val="tx1"/>
                </a:solidFill>
                <a:effectLst/>
                <a:latin typeface="Arial" charset="0"/>
                <a:ea typeface="ＭＳ Ｐゴシック" pitchFamily="50" charset="-128"/>
                <a:cs typeface="+mn-cs"/>
              </a:rPr>
              <a:t>${CI_PROJECT_NAME}</a:t>
            </a:r>
            <a:r>
              <a:rPr kumimoji="1" lang="ja-JP" altLang="en-US" sz="1200" b="0" kern="1200" dirty="0" smtClean="0">
                <a:solidFill>
                  <a:schemeClr val="tx1"/>
                </a:solidFill>
                <a:effectLst/>
                <a:latin typeface="Arial" charset="0"/>
                <a:ea typeface="ＭＳ Ｐゴシック" pitchFamily="50" charset="-128"/>
                <a:cs typeface="+mn-cs"/>
              </a:rPr>
              <a:t>でプロジェクト名を取得している</a:t>
            </a:r>
          </a:p>
          <a:p>
            <a:r>
              <a:rPr kumimoji="1" lang="en-US" altLang="ja-JP" sz="1200" b="0" kern="1200" dirty="0" smtClean="0">
                <a:solidFill>
                  <a:schemeClr val="tx1"/>
                </a:solidFill>
                <a:effectLst/>
                <a:latin typeface="Arial" charset="0"/>
                <a:ea typeface="ＭＳ Ｐゴシック" pitchFamily="50" charset="-128"/>
                <a:cs typeface="+mn-cs"/>
              </a:rPr>
              <a:t>```</a:t>
            </a:r>
          </a:p>
          <a:p>
            <a:r>
              <a:rPr kumimoji="1" lang="en-US" altLang="ja-JP" sz="1200" b="0" kern="1200" dirty="0" smtClean="0">
                <a:solidFill>
                  <a:schemeClr val="tx1"/>
                </a:solidFill>
                <a:effectLst/>
                <a:latin typeface="Arial" charset="0"/>
                <a:ea typeface="ＭＳ Ｐゴシック" pitchFamily="50" charset="-128"/>
                <a:cs typeface="+mn-cs"/>
              </a:rPr>
              <a:t>artifacts:</a:t>
            </a:r>
          </a:p>
          <a:p>
            <a:r>
              <a:rPr kumimoji="1" lang="en-US" altLang="ja-JP" sz="1200" b="0" kern="1200" dirty="0" err="1" smtClean="0">
                <a:solidFill>
                  <a:schemeClr val="tx1"/>
                </a:solidFill>
                <a:effectLst/>
                <a:latin typeface="Arial" charset="0"/>
                <a:ea typeface="ＭＳ Ｐゴシック" pitchFamily="50" charset="-128"/>
                <a:cs typeface="+mn-cs"/>
              </a:rPr>
              <a:t>expire_in</a:t>
            </a:r>
            <a:r>
              <a:rPr kumimoji="1" lang="en-US" altLang="ja-JP" sz="1200" b="0" kern="1200" dirty="0" smtClean="0">
                <a:solidFill>
                  <a:schemeClr val="tx1"/>
                </a:solidFill>
                <a:effectLst/>
                <a:latin typeface="Arial" charset="0"/>
                <a:ea typeface="ＭＳ Ｐゴシック" pitchFamily="50" charset="-128"/>
                <a:cs typeface="+mn-cs"/>
              </a:rPr>
              <a:t>: 1 week</a:t>
            </a:r>
          </a:p>
          <a:p>
            <a:r>
              <a:rPr kumimoji="1" lang="en-US" altLang="ja-JP" sz="1200" b="0" kern="1200" dirty="0" smtClean="0">
                <a:solidFill>
                  <a:schemeClr val="tx1"/>
                </a:solidFill>
                <a:effectLst/>
                <a:latin typeface="Arial" charset="0"/>
                <a:ea typeface="ＭＳ Ｐゴシック" pitchFamily="50" charset="-128"/>
                <a:cs typeface="+mn-cs"/>
              </a:rPr>
              <a:t>name: "${CI_PROJECT_NAME}_${CI_BUILD_REF_NAME}_</a:t>
            </a:r>
            <a:r>
              <a:rPr kumimoji="1" lang="en-US" altLang="ja-JP" sz="1200" b="0" kern="1200" dirty="0" err="1" smtClean="0">
                <a:solidFill>
                  <a:schemeClr val="tx1"/>
                </a:solidFill>
                <a:effectLst/>
                <a:latin typeface="Arial" charset="0"/>
                <a:ea typeface="ＭＳ Ｐゴシック" pitchFamily="50" charset="-128"/>
                <a:cs typeface="+mn-cs"/>
              </a:rPr>
              <a:t>TestReports</a:t>
            </a:r>
            <a:r>
              <a:rPr kumimoji="1" lang="en-US" altLang="ja-JP" sz="1200" b="0" kern="1200" dirty="0" smtClean="0">
                <a:solidFill>
                  <a:schemeClr val="tx1"/>
                </a:solidFill>
                <a:effectLst/>
                <a:latin typeface="Arial" charset="0"/>
                <a:ea typeface="ＭＳ Ｐゴシック" pitchFamily="50" charset="-128"/>
                <a:cs typeface="+mn-cs"/>
              </a:rPr>
              <a:t>"</a:t>
            </a:r>
          </a:p>
          <a:p>
            <a:r>
              <a:rPr kumimoji="1" lang="en-US" altLang="ja-JP" sz="1200" b="0" kern="1200" dirty="0" smtClean="0">
                <a:solidFill>
                  <a:schemeClr val="tx1"/>
                </a:solidFill>
                <a:effectLst/>
                <a:latin typeface="Arial" charset="0"/>
                <a:ea typeface="ＭＳ Ｐゴシック" pitchFamily="50" charset="-128"/>
                <a:cs typeface="+mn-cs"/>
              </a:rPr>
              <a:t>```</a:t>
            </a:r>
          </a:p>
          <a:p>
            <a:r>
              <a:rPr kumimoji="1" lang="en-US" altLang="ja-JP" sz="1200" b="0" kern="1200" dirty="0" smtClean="0">
                <a:solidFill>
                  <a:schemeClr val="tx1"/>
                </a:solidFill>
                <a:effectLst/>
                <a:latin typeface="Arial" charset="0"/>
                <a:ea typeface="ＭＳ Ｐゴシック" pitchFamily="50" charset="-128"/>
                <a:cs typeface="+mn-cs"/>
              </a:rPr>
              <a:t/>
            </a:r>
            <a:br>
              <a:rPr kumimoji="1" lang="en-US" altLang="ja-JP"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詳細はこちら</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https://docs.gitlab.com/ee/ci/variables/#predefined-variables-environment-variables</a:t>
            </a:r>
          </a:p>
          <a:p>
            <a:r>
              <a:rPr kumimoji="1" lang="en-US" altLang="ja-JP" sz="1200" b="0" kern="1200" dirty="0" smtClean="0">
                <a:solidFill>
                  <a:schemeClr val="tx1"/>
                </a:solidFill>
                <a:effectLst/>
                <a:latin typeface="Arial" charset="0"/>
                <a:ea typeface="ＭＳ Ｐゴシック" pitchFamily="50" charset="-128"/>
                <a:cs typeface="+mn-cs"/>
              </a:rPr>
              <a:t/>
            </a:r>
            <a:br>
              <a:rPr kumimoji="1" lang="en-US" altLang="ja-JP" sz="1200" b="0" kern="1200" dirty="0" smtClean="0">
                <a:solidFill>
                  <a:schemeClr val="tx1"/>
                </a:solidFill>
                <a:effectLst/>
                <a:latin typeface="Arial" charset="0"/>
                <a:ea typeface="ＭＳ Ｐゴシック" pitchFamily="50" charset="-128"/>
                <a:cs typeface="+mn-cs"/>
              </a:rPr>
            </a:br>
            <a:endParaRPr kumimoji="1" lang="en-US" altLang="ja-JP"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76</a:t>
            </a:fld>
            <a:endParaRPr lang="en-US" altLang="ja-JP"/>
          </a:p>
        </p:txBody>
      </p:sp>
    </p:spTree>
    <p:extLst>
      <p:ext uri="{BB962C8B-B14F-4D97-AF65-F5344CB8AC3E}">
        <p14:creationId xmlns:p14="http://schemas.microsoft.com/office/powerpoint/2010/main" val="164697340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cache</a:t>
            </a:r>
            <a:r>
              <a:rPr kumimoji="1" lang="ja-JP" altLang="en-US" sz="1200" b="1" kern="1200" dirty="0" smtClean="0">
                <a:solidFill>
                  <a:schemeClr val="tx1"/>
                </a:solidFill>
                <a:effectLst/>
                <a:latin typeface="Arial" charset="0"/>
                <a:ea typeface="ＭＳ Ｐゴシック" pitchFamily="50" charset="-128"/>
                <a:cs typeface="+mn-cs"/>
              </a:rPr>
              <a:t>ディレクティブについて</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中間成果物や依存ライブラリ等をキャッシュしておく事ができます。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サンプル</a:t>
            </a:r>
          </a:p>
          <a:p>
            <a:r>
              <a:rPr kumimoji="1" lang="en-US" altLang="ja-JP" sz="1200" b="0" kern="1200" dirty="0" smtClean="0">
                <a:solidFill>
                  <a:schemeClr val="tx1"/>
                </a:solidFill>
                <a:effectLst/>
                <a:latin typeface="Arial" charset="0"/>
                <a:ea typeface="ＭＳ Ｐゴシック" pitchFamily="50" charset="-128"/>
                <a:cs typeface="+mn-cs"/>
              </a:rPr>
              <a:t>```</a:t>
            </a:r>
          </a:p>
          <a:p>
            <a:r>
              <a:rPr kumimoji="1" lang="en-US" altLang="ja-JP" sz="1200" b="0" kern="1200" dirty="0" err="1" smtClean="0">
                <a:solidFill>
                  <a:schemeClr val="tx1"/>
                </a:solidFill>
                <a:effectLst/>
                <a:latin typeface="Arial" charset="0"/>
                <a:ea typeface="ＭＳ Ｐゴシック" pitchFamily="50" charset="-128"/>
                <a:cs typeface="+mn-cs"/>
              </a:rPr>
              <a:t>rspec</a:t>
            </a:r>
            <a:r>
              <a:rPr kumimoji="1" lang="en-US" altLang="ja-JP" sz="1200" b="0" kern="1200" dirty="0" smtClean="0">
                <a:solidFill>
                  <a:schemeClr val="tx1"/>
                </a:solidFill>
                <a:effectLst/>
                <a:latin typeface="Arial" charset="0"/>
                <a:ea typeface="ＭＳ Ｐゴシック" pitchFamily="50" charset="-128"/>
                <a:cs typeface="+mn-cs"/>
              </a:rPr>
              <a:t>:</a:t>
            </a:r>
          </a:p>
          <a:p>
            <a:r>
              <a:rPr kumimoji="1" lang="en-US" altLang="ja-JP" sz="1200" b="0" kern="1200" dirty="0" smtClean="0">
                <a:solidFill>
                  <a:schemeClr val="tx1"/>
                </a:solidFill>
                <a:effectLst/>
                <a:latin typeface="Arial" charset="0"/>
                <a:ea typeface="ＭＳ Ｐゴシック" pitchFamily="50" charset="-128"/>
                <a:cs typeface="+mn-cs"/>
              </a:rPr>
              <a:t>script: test</a:t>
            </a:r>
          </a:p>
          <a:p>
            <a:r>
              <a:rPr kumimoji="1" lang="en-US" altLang="ja-JP" sz="1200" b="0" kern="1200" dirty="0" smtClean="0">
                <a:solidFill>
                  <a:schemeClr val="tx1"/>
                </a:solidFill>
                <a:effectLst/>
                <a:latin typeface="Arial" charset="0"/>
                <a:ea typeface="ＭＳ Ｐゴシック" pitchFamily="50" charset="-128"/>
                <a:cs typeface="+mn-cs"/>
              </a:rPr>
              <a:t>cache:</a:t>
            </a:r>
          </a:p>
          <a:p>
            <a:r>
              <a:rPr kumimoji="1" lang="en-US" altLang="ja-JP" sz="1200" b="0" kern="1200" dirty="0" smtClean="0">
                <a:solidFill>
                  <a:schemeClr val="tx1"/>
                </a:solidFill>
                <a:effectLst/>
                <a:latin typeface="Arial" charset="0"/>
                <a:ea typeface="ＭＳ Ｐゴシック" pitchFamily="50" charset="-128"/>
                <a:cs typeface="+mn-cs"/>
              </a:rPr>
              <a:t>paths:</a:t>
            </a:r>
          </a:p>
          <a:p>
            <a:r>
              <a:rPr kumimoji="1" lang="en-US" altLang="ja-JP" sz="1200" b="0" kern="1200" dirty="0" smtClean="0">
                <a:solidFill>
                  <a:schemeClr val="tx1"/>
                </a:solidFill>
                <a:effectLst/>
                <a:latin typeface="Arial" charset="0"/>
                <a:ea typeface="ＭＳ Ｐゴシック" pitchFamily="50" charset="-128"/>
                <a:cs typeface="+mn-cs"/>
              </a:rPr>
              <a:t>- binaries/*.</a:t>
            </a:r>
            <a:r>
              <a:rPr kumimoji="1" lang="en-US" altLang="ja-JP" sz="1200" b="0" kern="1200" dirty="0" err="1" smtClean="0">
                <a:solidFill>
                  <a:schemeClr val="tx1"/>
                </a:solidFill>
                <a:effectLst/>
                <a:latin typeface="Arial" charset="0"/>
                <a:ea typeface="ＭＳ Ｐゴシック" pitchFamily="50" charset="-128"/>
                <a:cs typeface="+mn-cs"/>
              </a:rPr>
              <a:t>apk</a:t>
            </a:r>
            <a:endParaRPr kumimoji="1" lang="en-US" altLang="ja-JP" sz="1200" b="0" kern="1200" dirty="0" smtClean="0">
              <a:solidFill>
                <a:schemeClr val="tx1"/>
              </a:solidFill>
              <a:effectLst/>
              <a:latin typeface="Arial" charset="0"/>
              <a:ea typeface="ＭＳ Ｐゴシック" pitchFamily="50" charset="-128"/>
              <a:cs typeface="+mn-cs"/>
            </a:endParaRPr>
          </a:p>
          <a:p>
            <a:r>
              <a:rPr kumimoji="1" lang="en-US" altLang="ja-JP"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config</a:t>
            </a:r>
            <a:endParaRPr kumimoji="1" lang="en-US" altLang="ja-JP" sz="1200" b="0" kern="1200" dirty="0" smtClean="0">
              <a:solidFill>
                <a:schemeClr val="tx1"/>
              </a:solidFill>
              <a:effectLst/>
              <a:latin typeface="Arial" charset="0"/>
              <a:ea typeface="ＭＳ Ｐゴシック" pitchFamily="50" charset="-128"/>
              <a:cs typeface="+mn-cs"/>
            </a:endParaRPr>
          </a:p>
          <a:p>
            <a:r>
              <a:rPr kumimoji="1" lang="en-US" altLang="ja-JP" sz="1200" b="0" kern="1200" dirty="0" smtClean="0">
                <a:solidFill>
                  <a:schemeClr val="tx1"/>
                </a:solidFill>
                <a:effectLst/>
                <a:latin typeface="Arial" charset="0"/>
                <a:ea typeface="ＭＳ Ｐゴシック" pitchFamily="50" charset="-128"/>
                <a:cs typeface="+mn-cs"/>
              </a:rPr>
              <a:t>```</a:t>
            </a:r>
          </a:p>
          <a:p>
            <a:r>
              <a:rPr kumimoji="1" lang="en-US" altLang="ja-JP" sz="1200" b="0" kern="1200" dirty="0" smtClean="0">
                <a:solidFill>
                  <a:schemeClr val="tx1"/>
                </a:solidFill>
                <a:effectLst/>
                <a:latin typeface="Arial" charset="0"/>
                <a:ea typeface="ＭＳ Ｐゴシック" pitchFamily="50" charset="-128"/>
                <a:cs typeface="+mn-cs"/>
              </a:rPr>
              <a:t/>
            </a:r>
            <a:br>
              <a:rPr kumimoji="1" lang="en-US" altLang="ja-JP"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詳細はこちら</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https://docs.gitlab.com/ee/ci/yaml/#cache</a:t>
            </a:r>
            <a:endParaRPr kumimoji="1" lang="en-US" altLang="ja-JP"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77</a:t>
            </a:fld>
            <a:endParaRPr lang="en-US" altLang="ja-JP"/>
          </a:p>
        </p:txBody>
      </p:sp>
    </p:spTree>
    <p:extLst>
      <p:ext uri="{BB962C8B-B14F-4D97-AF65-F5344CB8AC3E}">
        <p14:creationId xmlns:p14="http://schemas.microsoft.com/office/powerpoint/2010/main" val="123264151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79</a:t>
            </a:fld>
            <a:endParaRPr lang="en-US" altLang="ja-JP"/>
          </a:p>
        </p:txBody>
      </p:sp>
    </p:spTree>
    <p:extLst>
      <p:ext uri="{BB962C8B-B14F-4D97-AF65-F5344CB8AC3E}">
        <p14:creationId xmlns:p14="http://schemas.microsoft.com/office/powerpoint/2010/main" val="258613643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80</a:t>
            </a:fld>
            <a:endParaRPr lang="en-US" altLang="ja-JP"/>
          </a:p>
        </p:txBody>
      </p:sp>
    </p:spTree>
    <p:extLst>
      <p:ext uri="{BB962C8B-B14F-4D97-AF65-F5344CB8AC3E}">
        <p14:creationId xmlns:p14="http://schemas.microsoft.com/office/powerpoint/2010/main" val="211903339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81</a:t>
            </a:fld>
            <a:endParaRPr lang="en-US" altLang="ja-JP"/>
          </a:p>
        </p:txBody>
      </p:sp>
    </p:spTree>
    <p:extLst>
      <p:ext uri="{BB962C8B-B14F-4D97-AF65-F5344CB8AC3E}">
        <p14:creationId xmlns:p14="http://schemas.microsoft.com/office/powerpoint/2010/main" val="240246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GitLab</a:t>
            </a:r>
            <a:r>
              <a:rPr kumimoji="1" lang="ja-JP" altLang="en-US" sz="1200" b="1" kern="1200" dirty="0" smtClean="0">
                <a:solidFill>
                  <a:schemeClr val="tx1"/>
                </a:solidFill>
                <a:effectLst/>
                <a:latin typeface="Arial" charset="0"/>
                <a:ea typeface="ＭＳ Ｐゴシック" pitchFamily="50" charset="-128"/>
                <a:cs typeface="+mn-cs"/>
              </a:rPr>
              <a:t>のエディション</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有償の</a:t>
            </a:r>
            <a:r>
              <a:rPr kumimoji="1" lang="en-US" altLang="ja-JP" sz="1200" b="1" kern="1200" dirty="0" smtClean="0">
                <a:solidFill>
                  <a:schemeClr val="tx1"/>
                </a:solidFill>
                <a:effectLst/>
                <a:latin typeface="Arial" charset="0"/>
                <a:ea typeface="ＭＳ Ｐゴシック" pitchFamily="50" charset="-128"/>
                <a:cs typeface="+mn-cs"/>
              </a:rPr>
              <a:t>Enterprise Edition</a:t>
            </a:r>
            <a:r>
              <a:rPr kumimoji="1" lang="ja-JP" altLang="en-US" sz="1200" b="1" kern="1200" dirty="0" smtClean="0">
                <a:solidFill>
                  <a:schemeClr val="tx1"/>
                </a:solidFill>
                <a:effectLst/>
                <a:latin typeface="Arial" charset="0"/>
                <a:ea typeface="ＭＳ Ｐゴシック" pitchFamily="50" charset="-128"/>
                <a:cs typeface="+mn-cs"/>
              </a:rPr>
              <a:t>と無償の</a:t>
            </a:r>
            <a:r>
              <a:rPr kumimoji="1" lang="en-US" altLang="ja-JP" sz="1200" b="1" kern="1200" dirty="0" smtClean="0">
                <a:solidFill>
                  <a:schemeClr val="tx1"/>
                </a:solidFill>
                <a:effectLst/>
                <a:latin typeface="Arial" charset="0"/>
                <a:ea typeface="ＭＳ Ｐゴシック" pitchFamily="50" charset="-128"/>
                <a:cs typeface="+mn-cs"/>
              </a:rPr>
              <a:t>Community Edition</a:t>
            </a:r>
            <a:r>
              <a:rPr kumimoji="1" lang="ja-JP" altLang="en-US" sz="1200" b="1" kern="1200" dirty="0" err="1" smtClean="0">
                <a:solidFill>
                  <a:schemeClr val="tx1"/>
                </a:solidFill>
                <a:effectLst/>
                <a:latin typeface="Arial" charset="0"/>
                <a:ea typeface="ＭＳ Ｐゴシック" pitchFamily="50" charset="-128"/>
                <a:cs typeface="+mn-cs"/>
              </a:rPr>
              <a:t>が存</a:t>
            </a:r>
            <a:r>
              <a:rPr kumimoji="1" lang="ja-JP" altLang="en-US" sz="1200" b="1" kern="1200" dirty="0" smtClean="0">
                <a:solidFill>
                  <a:schemeClr val="tx1"/>
                </a:solidFill>
                <a:effectLst/>
                <a:latin typeface="Arial" charset="0"/>
                <a:ea typeface="ＭＳ Ｐゴシック" pitchFamily="50" charset="-128"/>
                <a:cs typeface="+mn-cs"/>
              </a:rPr>
              <a:t>在し、両者は機能的に異なる。</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EE</a:t>
            </a:r>
            <a:r>
              <a:rPr kumimoji="1" lang="ja-JP" altLang="en-US" sz="1200" b="0" kern="1200" dirty="0" smtClean="0">
                <a:solidFill>
                  <a:schemeClr val="tx1"/>
                </a:solidFill>
                <a:effectLst/>
                <a:latin typeface="Arial" charset="0"/>
                <a:ea typeface="ＭＳ Ｐゴシック" pitchFamily="50" charset="-128"/>
                <a:cs typeface="+mn-cs"/>
              </a:rPr>
              <a:t>：有償。大きくは</a:t>
            </a:r>
            <a:r>
              <a:rPr kumimoji="1" lang="en-US" altLang="ja-JP" sz="1200" b="0" kern="1200" dirty="0" smtClean="0">
                <a:solidFill>
                  <a:schemeClr val="tx1"/>
                </a:solidFill>
                <a:effectLst/>
                <a:latin typeface="Arial" charset="0"/>
                <a:ea typeface="ＭＳ Ｐゴシック" pitchFamily="50" charset="-128"/>
                <a:cs typeface="+mn-cs"/>
              </a:rPr>
              <a:t>Issue</a:t>
            </a:r>
            <a:r>
              <a:rPr kumimoji="1" lang="ja-JP" altLang="en-US" sz="1200" b="0" kern="1200" dirty="0" smtClean="0">
                <a:solidFill>
                  <a:schemeClr val="tx1"/>
                </a:solidFill>
                <a:effectLst/>
                <a:latin typeface="Arial" charset="0"/>
                <a:ea typeface="ＭＳ Ｐゴシック" pitchFamily="50" charset="-128"/>
                <a:cs typeface="+mn-cs"/>
              </a:rPr>
              <a:t>系の機能が充実している、あとは</a:t>
            </a:r>
            <a:r>
              <a:rPr kumimoji="1" lang="en-US" altLang="ja-JP" sz="1200" b="0" kern="1200" dirty="0" err="1" smtClean="0">
                <a:solidFill>
                  <a:schemeClr val="tx1"/>
                </a:solidFill>
                <a:effectLst/>
                <a:latin typeface="Arial" charset="0"/>
                <a:ea typeface="ＭＳ Ｐゴシック" pitchFamily="50" charset="-128"/>
                <a:cs typeface="+mn-cs"/>
              </a:rPr>
              <a:t>kubenetes</a:t>
            </a:r>
            <a:r>
              <a:rPr kumimoji="1" lang="ja-JP" altLang="en-US" sz="1200" b="0" kern="1200" dirty="0" smtClean="0">
                <a:solidFill>
                  <a:schemeClr val="tx1"/>
                </a:solidFill>
                <a:effectLst/>
                <a:latin typeface="Arial" charset="0"/>
                <a:ea typeface="ＭＳ Ｐゴシック" pitchFamily="50" charset="-128"/>
                <a:cs typeface="+mn-cs"/>
              </a:rPr>
              <a:t>インテグレーション</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CE</a:t>
            </a:r>
            <a:r>
              <a:rPr kumimoji="1" lang="ja-JP" altLang="en-US" sz="1200" b="0" kern="1200" dirty="0" smtClean="0">
                <a:solidFill>
                  <a:schemeClr val="tx1"/>
                </a:solidFill>
                <a:effectLst/>
                <a:latin typeface="Arial" charset="0"/>
                <a:ea typeface="ＭＳ Ｐゴシック" pitchFamily="50" charset="-128"/>
                <a:cs typeface="+mn-cs"/>
              </a:rPr>
              <a:t>：無償。基本的な機能は使える。</a:t>
            </a:r>
            <a:r>
              <a:rPr kumimoji="1" lang="en-US" altLang="ja-JP" sz="1200" b="0" kern="1200" dirty="0" err="1" smtClean="0">
                <a:solidFill>
                  <a:schemeClr val="tx1"/>
                </a:solidFill>
                <a:effectLst/>
                <a:latin typeface="Arial" charset="0"/>
                <a:ea typeface="ＭＳ Ｐゴシック" pitchFamily="50" charset="-128"/>
                <a:cs typeface="+mn-cs"/>
              </a:rPr>
              <a:t>DADock</a:t>
            </a:r>
            <a:r>
              <a:rPr kumimoji="1" lang="ja-JP" altLang="en-US" sz="1200" b="0" kern="1200" dirty="0" smtClean="0">
                <a:solidFill>
                  <a:schemeClr val="tx1"/>
                </a:solidFill>
                <a:effectLst/>
                <a:latin typeface="Arial" charset="0"/>
                <a:ea typeface="ＭＳ Ｐゴシック" pitchFamily="50" charset="-128"/>
                <a:cs typeface="+mn-cs"/>
              </a:rPr>
              <a:t>が同梱しているのはこちら</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en-US" altLang="ja-JP" sz="1200" b="1" kern="1200" dirty="0" smtClean="0">
                <a:solidFill>
                  <a:schemeClr val="tx1"/>
                </a:solidFill>
                <a:effectLst/>
                <a:latin typeface="Arial" charset="0"/>
                <a:ea typeface="ＭＳ Ｐゴシック" pitchFamily="50" charset="-128"/>
                <a:cs typeface="+mn-cs"/>
              </a:rPr>
              <a:t>#### CE</a:t>
            </a:r>
            <a:r>
              <a:rPr kumimoji="1" lang="ja-JP" altLang="en-US" sz="1200" b="1" kern="1200" dirty="0" smtClean="0">
                <a:solidFill>
                  <a:schemeClr val="tx1"/>
                </a:solidFill>
                <a:effectLst/>
                <a:latin typeface="Arial" charset="0"/>
                <a:ea typeface="ＭＳ Ｐゴシック" pitchFamily="50" charset="-128"/>
                <a:cs typeface="+mn-cs"/>
              </a:rPr>
              <a:t>と</a:t>
            </a:r>
            <a:r>
              <a:rPr kumimoji="1" lang="en-US" altLang="ja-JP" sz="1200" b="1" kern="1200" dirty="0" smtClean="0">
                <a:solidFill>
                  <a:schemeClr val="tx1"/>
                </a:solidFill>
                <a:effectLst/>
                <a:latin typeface="Arial" charset="0"/>
                <a:ea typeface="ＭＳ Ｐゴシック" pitchFamily="50" charset="-128"/>
                <a:cs typeface="+mn-cs"/>
              </a:rPr>
              <a:t>EE</a:t>
            </a:r>
            <a:r>
              <a:rPr kumimoji="1" lang="ja-JP" altLang="en-US" sz="1200" b="1" kern="1200" dirty="0" smtClean="0">
                <a:solidFill>
                  <a:schemeClr val="tx1"/>
                </a:solidFill>
                <a:effectLst/>
                <a:latin typeface="Arial" charset="0"/>
                <a:ea typeface="ＭＳ Ｐゴシック" pitchFamily="50" charset="-128"/>
                <a:cs typeface="+mn-cs"/>
              </a:rPr>
              <a:t>の細かい機能的な差異はここを見てくれ</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en-US" altLang="ja-JP" sz="1200" b="0" kern="1200" dirty="0" smtClean="0">
                <a:solidFill>
                  <a:schemeClr val="tx1"/>
                </a:solidFill>
                <a:effectLst/>
                <a:latin typeface="Arial" charset="0"/>
                <a:ea typeface="ＭＳ Ｐゴシック" pitchFamily="50" charset="-128"/>
                <a:cs typeface="+mn-cs"/>
              </a:rPr>
              <a:t>https://about.gitlab.com/pricing/self-managed/feature-comparison/</a:t>
            </a:r>
          </a:p>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10</a:t>
            </a:fld>
            <a:endParaRPr lang="en-US" altLang="ja-JP"/>
          </a:p>
        </p:txBody>
      </p:sp>
    </p:spTree>
    <p:extLst>
      <p:ext uri="{BB962C8B-B14F-4D97-AF65-F5344CB8AC3E}">
        <p14:creationId xmlns:p14="http://schemas.microsoft.com/office/powerpoint/2010/main" val="235094656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82</a:t>
            </a:fld>
            <a:endParaRPr lang="en-US" altLang="ja-JP"/>
          </a:p>
        </p:txBody>
      </p:sp>
    </p:spTree>
    <p:extLst>
      <p:ext uri="{BB962C8B-B14F-4D97-AF65-F5344CB8AC3E}">
        <p14:creationId xmlns:p14="http://schemas.microsoft.com/office/powerpoint/2010/main" val="74795289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83</a:t>
            </a:fld>
            <a:endParaRPr lang="en-US" altLang="ja-JP"/>
          </a:p>
        </p:txBody>
      </p:sp>
    </p:spTree>
    <p:extLst>
      <p:ext uri="{BB962C8B-B14F-4D97-AF65-F5344CB8AC3E}">
        <p14:creationId xmlns:p14="http://schemas.microsoft.com/office/powerpoint/2010/main" val="110640613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cache</a:t>
            </a:r>
            <a:r>
              <a:rPr kumimoji="1" lang="ja-JP" altLang="en-US" sz="1200" b="1" kern="1200" dirty="0" smtClean="0">
                <a:solidFill>
                  <a:schemeClr val="tx1"/>
                </a:solidFill>
                <a:effectLst/>
                <a:latin typeface="Arial" charset="0"/>
                <a:ea typeface="ＭＳ Ｐゴシック" pitchFamily="50" charset="-128"/>
                <a:cs typeface="+mn-cs"/>
              </a:rPr>
              <a:t>ディレクティブについて</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中間成果物や依存ライブラリ等をキャッシュしておく事ができます。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サンプル</a:t>
            </a:r>
          </a:p>
          <a:p>
            <a:r>
              <a:rPr kumimoji="1" lang="en-US" altLang="ja-JP" sz="1200" b="0" kern="1200" dirty="0" smtClean="0">
                <a:solidFill>
                  <a:schemeClr val="tx1"/>
                </a:solidFill>
                <a:effectLst/>
                <a:latin typeface="Arial" charset="0"/>
                <a:ea typeface="ＭＳ Ｐゴシック" pitchFamily="50" charset="-128"/>
                <a:cs typeface="+mn-cs"/>
              </a:rPr>
              <a:t>```</a:t>
            </a:r>
          </a:p>
          <a:p>
            <a:r>
              <a:rPr kumimoji="1" lang="en-US" altLang="ja-JP" sz="1200" b="0" kern="1200" dirty="0" err="1" smtClean="0">
                <a:solidFill>
                  <a:schemeClr val="tx1"/>
                </a:solidFill>
                <a:effectLst/>
                <a:latin typeface="Arial" charset="0"/>
                <a:ea typeface="ＭＳ Ｐゴシック" pitchFamily="50" charset="-128"/>
                <a:cs typeface="+mn-cs"/>
              </a:rPr>
              <a:t>rspec</a:t>
            </a:r>
            <a:r>
              <a:rPr kumimoji="1" lang="en-US" altLang="ja-JP" sz="1200" b="0" kern="1200" dirty="0" smtClean="0">
                <a:solidFill>
                  <a:schemeClr val="tx1"/>
                </a:solidFill>
                <a:effectLst/>
                <a:latin typeface="Arial" charset="0"/>
                <a:ea typeface="ＭＳ Ｐゴシック" pitchFamily="50" charset="-128"/>
                <a:cs typeface="+mn-cs"/>
              </a:rPr>
              <a:t>:</a:t>
            </a:r>
          </a:p>
          <a:p>
            <a:r>
              <a:rPr kumimoji="1" lang="en-US" altLang="ja-JP" sz="1200" b="0" kern="1200" dirty="0" smtClean="0">
                <a:solidFill>
                  <a:schemeClr val="tx1"/>
                </a:solidFill>
                <a:effectLst/>
                <a:latin typeface="Arial" charset="0"/>
                <a:ea typeface="ＭＳ Ｐゴシック" pitchFamily="50" charset="-128"/>
                <a:cs typeface="+mn-cs"/>
              </a:rPr>
              <a:t>script: test</a:t>
            </a:r>
          </a:p>
          <a:p>
            <a:r>
              <a:rPr kumimoji="1" lang="en-US" altLang="ja-JP" sz="1200" b="0" kern="1200" dirty="0" smtClean="0">
                <a:solidFill>
                  <a:schemeClr val="tx1"/>
                </a:solidFill>
                <a:effectLst/>
                <a:latin typeface="Arial" charset="0"/>
                <a:ea typeface="ＭＳ Ｐゴシック" pitchFamily="50" charset="-128"/>
                <a:cs typeface="+mn-cs"/>
              </a:rPr>
              <a:t>cache:</a:t>
            </a:r>
          </a:p>
          <a:p>
            <a:r>
              <a:rPr kumimoji="1" lang="en-US" altLang="ja-JP" sz="1200" b="0" kern="1200" dirty="0" smtClean="0">
                <a:solidFill>
                  <a:schemeClr val="tx1"/>
                </a:solidFill>
                <a:effectLst/>
                <a:latin typeface="Arial" charset="0"/>
                <a:ea typeface="ＭＳ Ｐゴシック" pitchFamily="50" charset="-128"/>
                <a:cs typeface="+mn-cs"/>
              </a:rPr>
              <a:t>paths:</a:t>
            </a:r>
          </a:p>
          <a:p>
            <a:r>
              <a:rPr kumimoji="1" lang="en-US" altLang="ja-JP" sz="1200" b="0" kern="1200" dirty="0" smtClean="0">
                <a:solidFill>
                  <a:schemeClr val="tx1"/>
                </a:solidFill>
                <a:effectLst/>
                <a:latin typeface="Arial" charset="0"/>
                <a:ea typeface="ＭＳ Ｐゴシック" pitchFamily="50" charset="-128"/>
                <a:cs typeface="+mn-cs"/>
              </a:rPr>
              <a:t>- binaries/*.</a:t>
            </a:r>
            <a:r>
              <a:rPr kumimoji="1" lang="en-US" altLang="ja-JP" sz="1200" b="0" kern="1200" dirty="0" err="1" smtClean="0">
                <a:solidFill>
                  <a:schemeClr val="tx1"/>
                </a:solidFill>
                <a:effectLst/>
                <a:latin typeface="Arial" charset="0"/>
                <a:ea typeface="ＭＳ Ｐゴシック" pitchFamily="50" charset="-128"/>
                <a:cs typeface="+mn-cs"/>
              </a:rPr>
              <a:t>apk</a:t>
            </a:r>
            <a:endParaRPr kumimoji="1" lang="en-US" altLang="ja-JP" sz="1200" b="0" kern="1200" dirty="0" smtClean="0">
              <a:solidFill>
                <a:schemeClr val="tx1"/>
              </a:solidFill>
              <a:effectLst/>
              <a:latin typeface="Arial" charset="0"/>
              <a:ea typeface="ＭＳ Ｐゴシック" pitchFamily="50" charset="-128"/>
              <a:cs typeface="+mn-cs"/>
            </a:endParaRPr>
          </a:p>
          <a:p>
            <a:r>
              <a:rPr kumimoji="1" lang="en-US" altLang="ja-JP"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config</a:t>
            </a:r>
            <a:endParaRPr kumimoji="1" lang="en-US" altLang="ja-JP" sz="1200" b="0" kern="1200" dirty="0" smtClean="0">
              <a:solidFill>
                <a:schemeClr val="tx1"/>
              </a:solidFill>
              <a:effectLst/>
              <a:latin typeface="Arial" charset="0"/>
              <a:ea typeface="ＭＳ Ｐゴシック" pitchFamily="50" charset="-128"/>
              <a:cs typeface="+mn-cs"/>
            </a:endParaRPr>
          </a:p>
          <a:p>
            <a:r>
              <a:rPr kumimoji="1" lang="en-US" altLang="ja-JP" sz="1200" b="0" kern="1200" dirty="0" smtClean="0">
                <a:solidFill>
                  <a:schemeClr val="tx1"/>
                </a:solidFill>
                <a:effectLst/>
                <a:latin typeface="Arial" charset="0"/>
                <a:ea typeface="ＭＳ Ｐゴシック" pitchFamily="50" charset="-128"/>
                <a:cs typeface="+mn-cs"/>
              </a:rPr>
              <a:t>```</a:t>
            </a:r>
          </a:p>
          <a:p>
            <a:r>
              <a:rPr kumimoji="1" lang="en-US" altLang="ja-JP" sz="1200" b="0" kern="1200" dirty="0" smtClean="0">
                <a:solidFill>
                  <a:schemeClr val="tx1"/>
                </a:solidFill>
                <a:effectLst/>
                <a:latin typeface="Arial" charset="0"/>
                <a:ea typeface="ＭＳ Ｐゴシック" pitchFamily="50" charset="-128"/>
                <a:cs typeface="+mn-cs"/>
              </a:rPr>
              <a:t/>
            </a:r>
            <a:br>
              <a:rPr kumimoji="1" lang="en-US" altLang="ja-JP"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詳細はこちら</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https://docs.gitlab.com/ee/ci/yaml/#cache</a:t>
            </a:r>
            <a:endParaRPr kumimoji="1" lang="en-US" altLang="ja-JP"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84</a:t>
            </a:fld>
            <a:endParaRPr lang="en-US" altLang="ja-JP"/>
          </a:p>
        </p:txBody>
      </p:sp>
    </p:spTree>
    <p:extLst>
      <p:ext uri="{BB962C8B-B14F-4D97-AF65-F5344CB8AC3E}">
        <p14:creationId xmlns:p14="http://schemas.microsoft.com/office/powerpoint/2010/main" val="292914131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概要</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en-US" altLang="ja-JP" sz="1200" b="0" kern="1200" dirty="0" err="1" smtClean="0">
                <a:solidFill>
                  <a:schemeClr val="tx1"/>
                </a:solidFill>
                <a:effectLst/>
                <a:latin typeface="Arial" charset="0"/>
                <a:ea typeface="ＭＳ Ｐゴシック" pitchFamily="50" charset="-128"/>
                <a:cs typeface="+mn-cs"/>
              </a:rPr>
              <a:t>GitLab</a:t>
            </a:r>
            <a:r>
              <a:rPr kumimoji="1" lang="en-US" altLang="ja-JP" sz="1200" b="0" kern="1200" dirty="0" smtClean="0">
                <a:solidFill>
                  <a:schemeClr val="tx1"/>
                </a:solidFill>
                <a:effectLst/>
                <a:latin typeface="Arial" charset="0"/>
                <a:ea typeface="ＭＳ Ｐゴシック" pitchFamily="50" charset="-128"/>
                <a:cs typeface="+mn-cs"/>
              </a:rPr>
              <a:t> Runner</a:t>
            </a:r>
            <a:r>
              <a:rPr kumimoji="1" lang="ja-JP" altLang="en-US" sz="1200" b="0" kern="1200" dirty="0" smtClean="0">
                <a:solidFill>
                  <a:schemeClr val="tx1"/>
                </a:solidFill>
                <a:effectLst/>
                <a:latin typeface="Arial" charset="0"/>
                <a:ea typeface="ＭＳ Ｐゴシック" pitchFamily="50" charset="-128"/>
                <a:cs typeface="+mn-cs"/>
              </a:rPr>
              <a:t>とは、ビルドサーバ上にインストールするツールです。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プラットフォームサーバと連携し、</a:t>
            </a:r>
            <a:r>
              <a:rPr kumimoji="1" lang="en-US" altLang="ja-JP" sz="1200" b="0" kern="1200" dirty="0" smtClean="0">
                <a:solidFill>
                  <a:schemeClr val="tx1"/>
                </a:solidFill>
                <a:effectLst/>
                <a:latin typeface="Arial" charset="0"/>
                <a:ea typeface="ＭＳ Ｐゴシック" pitchFamily="50" charset="-128"/>
                <a:cs typeface="+mn-cs"/>
              </a:rPr>
              <a:t>CI</a:t>
            </a:r>
            <a:r>
              <a:rPr kumimoji="1" lang="ja-JP" altLang="en-US" sz="1200" b="0" kern="1200" dirty="0" smtClean="0">
                <a:solidFill>
                  <a:schemeClr val="tx1"/>
                </a:solidFill>
                <a:effectLst/>
                <a:latin typeface="Arial" charset="0"/>
                <a:ea typeface="ＭＳ Ｐゴシック" pitchFamily="50" charset="-128"/>
                <a:cs typeface="+mn-cs"/>
              </a:rPr>
              <a:t>パイプラインの実行を依頼されたりするやつです。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絵的なもの</a:t>
            </a:r>
            <a:r>
              <a:rPr kumimoji="1" lang="en-US" altLang="ja-JP" sz="1200" b="0" kern="1200" dirty="0" smtClean="0">
                <a:solidFill>
                  <a:schemeClr val="tx1"/>
                </a:solidFill>
                <a:effectLst/>
                <a:latin typeface="Arial" charset="0"/>
                <a:ea typeface="ＭＳ Ｐゴシック" pitchFamily="50" charset="-128"/>
                <a:cs typeface="+mn-cs"/>
              </a:rPr>
              <a:t>}</a:t>
            </a:r>
            <a:endParaRPr kumimoji="1" lang="en-US" altLang="ja-JP"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86</a:t>
            </a:fld>
            <a:endParaRPr lang="en-US" altLang="ja-JP"/>
          </a:p>
        </p:txBody>
      </p:sp>
    </p:spTree>
    <p:extLst>
      <p:ext uri="{BB962C8B-B14F-4D97-AF65-F5344CB8AC3E}">
        <p14:creationId xmlns:p14="http://schemas.microsoft.com/office/powerpoint/2010/main" val="352247078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色んな種類があります</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Shell</a:t>
            </a:r>
          </a:p>
          <a:p>
            <a:r>
              <a:rPr kumimoji="1" lang="en-US" altLang="ja-JP" sz="1200" b="0" kern="1200" dirty="0" smtClean="0">
                <a:solidFill>
                  <a:schemeClr val="tx1"/>
                </a:solidFill>
                <a:effectLst/>
                <a:latin typeface="Arial" charset="0"/>
                <a:ea typeface="ＭＳ Ｐゴシック" pitchFamily="50" charset="-128"/>
                <a:cs typeface="+mn-cs"/>
              </a:rPr>
              <a:t>* Docker</a:t>
            </a:r>
          </a:p>
          <a:p>
            <a:r>
              <a:rPr kumimoji="1" lang="en-US" altLang="ja-JP" sz="1200" b="0" kern="1200" dirty="0" smtClean="0">
                <a:solidFill>
                  <a:schemeClr val="tx1"/>
                </a:solidFill>
                <a:effectLst/>
                <a:latin typeface="Arial" charset="0"/>
                <a:ea typeface="ＭＳ Ｐゴシック" pitchFamily="50" charset="-128"/>
                <a:cs typeface="+mn-cs"/>
              </a:rPr>
              <a:t>* Docker Machine and Docker Machine SSH (</a:t>
            </a:r>
            <a:r>
              <a:rPr kumimoji="1" lang="en-US" altLang="ja-JP" sz="1200" b="0" kern="1200" dirty="0" err="1" smtClean="0">
                <a:solidFill>
                  <a:schemeClr val="tx1"/>
                </a:solidFill>
                <a:effectLst/>
                <a:latin typeface="Arial" charset="0"/>
                <a:ea typeface="ＭＳ Ｐゴシック" pitchFamily="50" charset="-128"/>
                <a:cs typeface="+mn-cs"/>
              </a:rPr>
              <a:t>autoscaling</a:t>
            </a:r>
            <a:r>
              <a:rPr kumimoji="1" lang="en-US" altLang="ja-JP" sz="1200" b="0" kern="1200" dirty="0" smtClean="0">
                <a:solidFill>
                  <a:schemeClr val="tx1"/>
                </a:solidFill>
                <a:effectLst/>
                <a:latin typeface="Arial" charset="0"/>
                <a:ea typeface="ＭＳ Ｐゴシック" pitchFamily="50" charset="-128"/>
                <a:cs typeface="+mn-cs"/>
              </a:rPr>
              <a:t>)</a:t>
            </a:r>
          </a:p>
          <a:p>
            <a:r>
              <a:rPr kumimoji="1" lang="en-US" altLang="ja-JP" sz="1200" b="0" kern="1200" dirty="0" smtClean="0">
                <a:solidFill>
                  <a:schemeClr val="tx1"/>
                </a:solidFill>
                <a:effectLst/>
                <a:latin typeface="Arial" charset="0"/>
                <a:ea typeface="ＭＳ Ｐゴシック" pitchFamily="50" charset="-128"/>
                <a:cs typeface="+mn-cs"/>
              </a:rPr>
              <a:t>* Parallels</a:t>
            </a:r>
          </a:p>
          <a:p>
            <a:r>
              <a:rPr kumimoji="1" lang="en-US" altLang="ja-JP"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VirtualBox</a:t>
            </a:r>
            <a:endParaRPr kumimoji="1" lang="en-US" altLang="ja-JP" sz="1200" b="0" kern="1200" dirty="0" smtClean="0">
              <a:solidFill>
                <a:schemeClr val="tx1"/>
              </a:solidFill>
              <a:effectLst/>
              <a:latin typeface="Arial" charset="0"/>
              <a:ea typeface="ＭＳ Ｐゴシック" pitchFamily="50" charset="-128"/>
              <a:cs typeface="+mn-cs"/>
            </a:endParaRPr>
          </a:p>
          <a:p>
            <a:r>
              <a:rPr kumimoji="1" lang="en-US" altLang="ja-JP" sz="1200" b="0" kern="1200" dirty="0" smtClean="0">
                <a:solidFill>
                  <a:schemeClr val="tx1"/>
                </a:solidFill>
                <a:effectLst/>
                <a:latin typeface="Arial" charset="0"/>
                <a:ea typeface="ＭＳ Ｐゴシック" pitchFamily="50" charset="-128"/>
                <a:cs typeface="+mn-cs"/>
              </a:rPr>
              <a:t>* SSH</a:t>
            </a:r>
          </a:p>
          <a:p>
            <a:r>
              <a:rPr kumimoji="1" lang="en-US" altLang="ja-JP" sz="1200" b="0" kern="1200" dirty="0" smtClean="0">
                <a:solidFill>
                  <a:schemeClr val="tx1"/>
                </a:solidFill>
                <a:effectLst/>
                <a:latin typeface="Arial" charset="0"/>
                <a:ea typeface="ＭＳ Ｐゴシック" pitchFamily="50" charset="-128"/>
                <a:cs typeface="+mn-cs"/>
              </a:rPr>
              <a:t>* Kubernetes</a:t>
            </a:r>
          </a:p>
          <a:p>
            <a:r>
              <a:rPr kumimoji="1" lang="en-US" altLang="ja-JP" sz="1200" b="0" kern="1200" dirty="0" smtClean="0">
                <a:solidFill>
                  <a:schemeClr val="tx1"/>
                </a:solidFill>
                <a:effectLst/>
                <a:latin typeface="Arial" charset="0"/>
                <a:ea typeface="ＭＳ Ｐゴシック" pitchFamily="50" charset="-128"/>
                <a:cs typeface="+mn-cs"/>
              </a:rPr>
              <a:t/>
            </a:r>
            <a:br>
              <a:rPr kumimoji="1" lang="en-US" altLang="ja-JP"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一番素直なのは</a:t>
            </a:r>
            <a:r>
              <a:rPr kumimoji="1" lang="en-US" altLang="ja-JP" sz="1200" b="0" kern="1200" dirty="0" smtClean="0">
                <a:solidFill>
                  <a:schemeClr val="tx1"/>
                </a:solidFill>
                <a:effectLst/>
                <a:latin typeface="Arial" charset="0"/>
                <a:ea typeface="ＭＳ Ｐゴシック" pitchFamily="50" charset="-128"/>
                <a:cs typeface="+mn-cs"/>
              </a:rPr>
              <a:t>shell-type</a:t>
            </a:r>
            <a:r>
              <a:rPr kumimoji="1" lang="ja-JP" altLang="en-US" sz="1200" b="0" kern="1200" dirty="0" smtClean="0">
                <a:solidFill>
                  <a:schemeClr val="tx1"/>
                </a:solidFill>
                <a:effectLst/>
                <a:latin typeface="Arial" charset="0"/>
                <a:ea typeface="ＭＳ Ｐゴシック" pitchFamily="50" charset="-128"/>
                <a:cs typeface="+mn-cs"/>
              </a:rPr>
              <a:t>です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ビルドサーバ上で、実際にスクリプトを直接叩きます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詳細についてはこちら</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https://docs.gitlab.com/runner/</a:t>
            </a:r>
            <a:endParaRPr kumimoji="1" lang="en-US" altLang="ja-JP"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87</a:t>
            </a:fld>
            <a:endParaRPr lang="en-US" altLang="ja-JP"/>
          </a:p>
        </p:txBody>
      </p:sp>
    </p:spTree>
    <p:extLst>
      <p:ext uri="{BB962C8B-B14F-4D97-AF65-F5344CB8AC3E}">
        <p14:creationId xmlns:p14="http://schemas.microsoft.com/office/powerpoint/2010/main" val="117721241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補足）</a:t>
            </a:r>
            <a:r>
              <a:rPr kumimoji="1" lang="en-US" altLang="ja-JP" sz="1200" b="1" kern="1200" dirty="0" err="1" smtClean="0">
                <a:solidFill>
                  <a:schemeClr val="tx1"/>
                </a:solidFill>
                <a:effectLst/>
                <a:latin typeface="Arial" charset="0"/>
                <a:ea typeface="ＭＳ Ｐゴシック" pitchFamily="50" charset="-128"/>
                <a:cs typeface="+mn-cs"/>
              </a:rPr>
              <a:t>DADock</a:t>
            </a:r>
            <a:r>
              <a:rPr kumimoji="1" lang="ja-JP" altLang="en-US" sz="1200" b="1" kern="1200" dirty="0" smtClean="0">
                <a:solidFill>
                  <a:schemeClr val="tx1"/>
                </a:solidFill>
                <a:effectLst/>
                <a:latin typeface="Arial" charset="0"/>
                <a:ea typeface="ＭＳ Ｐゴシック" pitchFamily="50" charset="-128"/>
                <a:cs typeface="+mn-cs"/>
              </a:rPr>
              <a:t>の場合</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en-US" altLang="ja-JP" sz="1200" b="0" kern="1200" dirty="0" smtClean="0">
                <a:solidFill>
                  <a:schemeClr val="tx1"/>
                </a:solidFill>
                <a:effectLst/>
                <a:latin typeface="Arial" charset="0"/>
                <a:ea typeface="ＭＳ Ｐゴシック" pitchFamily="50" charset="-128"/>
                <a:cs typeface="+mn-cs"/>
              </a:rPr>
              <a:t>Runner</a:t>
            </a:r>
            <a:r>
              <a:rPr kumimoji="1" lang="ja-JP" altLang="en-US" sz="1200" b="0" kern="1200" dirty="0" smtClean="0">
                <a:solidFill>
                  <a:schemeClr val="tx1"/>
                </a:solidFill>
                <a:effectLst/>
                <a:latin typeface="Arial" charset="0"/>
                <a:ea typeface="ＭＳ Ｐゴシック" pitchFamily="50" charset="-128"/>
                <a:cs typeface="+mn-cs"/>
              </a:rPr>
              <a:t>をインストールするためのインストーラーが標準で提供されてます。</a:t>
            </a:r>
          </a:p>
          <a:p>
            <a:r>
              <a:rPr kumimoji="1" lang="ja-JP" altLang="en-US" sz="1200" b="0" kern="1200" dirty="0" smtClean="0">
                <a:solidFill>
                  <a:schemeClr val="tx1"/>
                </a:solidFill>
                <a:effectLst/>
                <a:latin typeface="Arial" charset="0"/>
                <a:ea typeface="ＭＳ Ｐゴシック" pitchFamily="50" charset="-128"/>
                <a:cs typeface="+mn-cs"/>
              </a:rPr>
              <a:t>実は、</a:t>
            </a:r>
            <a:r>
              <a:rPr kumimoji="1" lang="en-US" altLang="ja-JP" sz="1200" b="0" kern="1200" dirty="0" smtClean="0">
                <a:solidFill>
                  <a:schemeClr val="tx1"/>
                </a:solidFill>
                <a:effectLst/>
                <a:latin typeface="Arial" charset="0"/>
                <a:ea typeface="ＭＳ Ｐゴシック" pitchFamily="50" charset="-128"/>
                <a:cs typeface="+mn-cs"/>
              </a:rPr>
              <a:t>build-server-installer</a:t>
            </a:r>
            <a:r>
              <a:rPr kumimoji="1" lang="ja-JP" altLang="en-US" sz="1200" b="0" kern="1200" dirty="0" smtClean="0">
                <a:solidFill>
                  <a:schemeClr val="tx1"/>
                </a:solidFill>
                <a:effectLst/>
                <a:latin typeface="Arial" charset="0"/>
                <a:ea typeface="ＭＳ Ｐゴシック" pitchFamily="50" charset="-128"/>
                <a:cs typeface="+mn-cs"/>
              </a:rPr>
              <a:t>は、</a:t>
            </a:r>
            <a:r>
              <a:rPr kumimoji="1" lang="en-US" altLang="ja-JP" sz="1200" b="0" kern="1200" dirty="0" smtClean="0">
                <a:solidFill>
                  <a:schemeClr val="tx1"/>
                </a:solidFill>
                <a:effectLst/>
                <a:latin typeface="Arial" charset="0"/>
                <a:ea typeface="ＭＳ Ｐゴシック" pitchFamily="50" charset="-128"/>
                <a:cs typeface="+mn-cs"/>
              </a:rPr>
              <a:t>runner</a:t>
            </a:r>
            <a:r>
              <a:rPr kumimoji="1" lang="ja-JP" altLang="en-US" sz="1200" b="0" kern="1200" dirty="0" err="1" smtClean="0">
                <a:solidFill>
                  <a:schemeClr val="tx1"/>
                </a:solidFill>
                <a:effectLst/>
                <a:latin typeface="Arial" charset="0"/>
                <a:ea typeface="ＭＳ Ｐゴシック" pitchFamily="50" charset="-128"/>
                <a:cs typeface="+mn-cs"/>
              </a:rPr>
              <a:t>を簡</a:t>
            </a:r>
            <a:r>
              <a:rPr kumimoji="1" lang="ja-JP" altLang="en-US" sz="1200" b="0" kern="1200" dirty="0" smtClean="0">
                <a:solidFill>
                  <a:schemeClr val="tx1"/>
                </a:solidFill>
                <a:effectLst/>
                <a:latin typeface="Arial" charset="0"/>
                <a:ea typeface="ＭＳ Ｐゴシック" pitchFamily="50" charset="-128"/>
                <a:cs typeface="+mn-cs"/>
              </a:rPr>
              <a:t>単にインストールするためのしかけです。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en-US" altLang="ja-JP" sz="1200" b="0" kern="1200" dirty="0" err="1" smtClean="0">
                <a:solidFill>
                  <a:schemeClr val="tx1"/>
                </a:solidFill>
                <a:effectLst/>
                <a:latin typeface="Arial" charset="0"/>
                <a:ea typeface="ＭＳ Ｐゴシック" pitchFamily="50" charset="-128"/>
                <a:cs typeface="+mn-cs"/>
              </a:rPr>
              <a:t>DADock</a:t>
            </a:r>
            <a:r>
              <a:rPr kumimoji="1" lang="ja-JP" altLang="en-US" sz="1200" b="0" kern="1200" dirty="0" smtClean="0">
                <a:solidFill>
                  <a:schemeClr val="tx1"/>
                </a:solidFill>
                <a:effectLst/>
                <a:latin typeface="Arial" charset="0"/>
                <a:ea typeface="ＭＳ Ｐゴシック" pitchFamily="50" charset="-128"/>
                <a:cs typeface="+mn-cs"/>
              </a:rPr>
              <a:t>がサポートしていない</a:t>
            </a:r>
            <a:r>
              <a:rPr kumimoji="1" lang="en-US" altLang="ja-JP" sz="1200" b="0" kern="1200" dirty="0" smtClean="0">
                <a:solidFill>
                  <a:schemeClr val="tx1"/>
                </a:solidFill>
                <a:effectLst/>
                <a:latin typeface="Arial" charset="0"/>
                <a:ea typeface="ＭＳ Ｐゴシック" pitchFamily="50" charset="-128"/>
                <a:cs typeface="+mn-cs"/>
              </a:rPr>
              <a:t>runner</a:t>
            </a:r>
            <a:r>
              <a:rPr kumimoji="1" lang="ja-JP" altLang="en-US" sz="1200" b="0" kern="1200" dirty="0" smtClean="0">
                <a:solidFill>
                  <a:schemeClr val="tx1"/>
                </a:solidFill>
                <a:effectLst/>
                <a:latin typeface="Arial" charset="0"/>
                <a:ea typeface="ＭＳ Ｐゴシック" pitchFamily="50" charset="-128"/>
                <a:cs typeface="+mn-cs"/>
              </a:rPr>
              <a:t>でも、ユーザが自前でインストーラーを実行すれば、</a:t>
            </a:r>
          </a:p>
          <a:p>
            <a:r>
              <a:rPr kumimoji="1" lang="en-US" altLang="ja-JP" sz="1200" b="0" kern="1200" dirty="0" err="1" smtClean="0">
                <a:solidFill>
                  <a:schemeClr val="tx1"/>
                </a:solidFill>
                <a:effectLst/>
                <a:latin typeface="Arial" charset="0"/>
                <a:ea typeface="ＭＳ Ｐゴシック" pitchFamily="50" charset="-128"/>
                <a:cs typeface="+mn-cs"/>
              </a:rPr>
              <a:t>DADock</a:t>
            </a:r>
            <a:r>
              <a:rPr kumimoji="1" lang="ja-JP" altLang="en-US" sz="1200" b="0" kern="1200" dirty="0" smtClean="0">
                <a:solidFill>
                  <a:schemeClr val="tx1"/>
                </a:solidFill>
                <a:effectLst/>
                <a:latin typeface="Arial" charset="0"/>
                <a:ea typeface="ＭＳ Ｐゴシック" pitchFamily="50" charset="-128"/>
                <a:cs typeface="+mn-cs"/>
              </a:rPr>
              <a:t>の</a:t>
            </a:r>
            <a:r>
              <a:rPr kumimoji="1" lang="en-US" altLang="ja-JP" sz="1200" b="0" kern="1200" dirty="0" err="1" smtClean="0">
                <a:solidFill>
                  <a:schemeClr val="tx1"/>
                </a:solidFill>
                <a:effectLst/>
                <a:latin typeface="Arial" charset="0"/>
                <a:ea typeface="ＭＳ Ｐゴシック" pitchFamily="50" charset="-128"/>
                <a:cs typeface="+mn-cs"/>
              </a:rPr>
              <a:t>GitLab</a:t>
            </a:r>
            <a:r>
              <a:rPr kumimoji="1" lang="ja-JP" altLang="en-US" sz="1200" b="0" kern="1200" dirty="0" smtClean="0">
                <a:solidFill>
                  <a:schemeClr val="tx1"/>
                </a:solidFill>
                <a:effectLst/>
                <a:latin typeface="Arial" charset="0"/>
                <a:ea typeface="ＭＳ Ｐゴシック" pitchFamily="50" charset="-128"/>
                <a:cs typeface="+mn-cs"/>
              </a:rPr>
              <a:t>にアタッチする事ができます。</a:t>
            </a:r>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88</a:t>
            </a:fld>
            <a:endParaRPr lang="en-US" altLang="ja-JP"/>
          </a:p>
        </p:txBody>
      </p:sp>
    </p:spTree>
    <p:extLst>
      <p:ext uri="{BB962C8B-B14F-4D97-AF65-F5344CB8AC3E}">
        <p14:creationId xmlns:p14="http://schemas.microsoft.com/office/powerpoint/2010/main" val="110077036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kern="1200" dirty="0" smtClean="0">
                <a:solidFill>
                  <a:schemeClr val="tx1"/>
                </a:solidFill>
                <a:effectLst/>
                <a:latin typeface="Arial" charset="0"/>
                <a:ea typeface="ＭＳ Ｐゴシック" pitchFamily="50" charset="-128"/>
                <a:cs typeface="+mn-cs"/>
              </a:rPr>
              <a:t>ビルド処理をコンテナ上で実施する事で、下記の様なメリットを享受する事が出来ます。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 ビルドサーバを汚さずにビルド処理を実行できる</a:t>
            </a:r>
          </a:p>
          <a:p>
            <a:r>
              <a:rPr kumimoji="1" lang="ja-JP" altLang="en-US" sz="1200" b="0" kern="1200" dirty="0" smtClean="0">
                <a:solidFill>
                  <a:schemeClr val="tx1"/>
                </a:solidFill>
                <a:effectLst/>
                <a:latin typeface="Arial" charset="0"/>
                <a:ea typeface="ＭＳ Ｐゴシック" pitchFamily="50" charset="-128"/>
                <a:cs typeface="+mn-cs"/>
              </a:rPr>
              <a:t>    * ビルドサーバに個別にいろんなツールをインストールしなくてよい</a:t>
            </a:r>
          </a:p>
          <a:p>
            <a:r>
              <a:rPr kumimoji="1" lang="ja-JP" altLang="en-US" sz="1200" b="0" kern="1200" dirty="0" smtClean="0">
                <a:solidFill>
                  <a:schemeClr val="tx1"/>
                </a:solidFill>
                <a:effectLst/>
                <a:latin typeface="Arial" charset="0"/>
                <a:ea typeface="ＭＳ Ｐゴシック" pitchFamily="50" charset="-128"/>
                <a:cs typeface="+mn-cs"/>
              </a:rPr>
              <a:t>    * 例えば</a:t>
            </a:r>
            <a:r>
              <a:rPr kumimoji="1" lang="en-US" altLang="ja-JP" sz="1200" b="0" kern="1200" dirty="0" smtClean="0">
                <a:solidFill>
                  <a:schemeClr val="tx1"/>
                </a:solidFill>
                <a:effectLst/>
                <a:latin typeface="Arial" charset="0"/>
                <a:ea typeface="ＭＳ Ｐゴシック" pitchFamily="50" charset="-128"/>
                <a:cs typeface="+mn-cs"/>
              </a:rPr>
              <a:t>Java</a:t>
            </a:r>
            <a:r>
              <a:rPr kumimoji="1" lang="ja-JP" altLang="en-US" sz="1200" b="0" kern="1200" dirty="0" smtClean="0">
                <a:solidFill>
                  <a:schemeClr val="tx1"/>
                </a:solidFill>
                <a:effectLst/>
                <a:latin typeface="Arial" charset="0"/>
                <a:ea typeface="ＭＳ Ｐゴシック" pitchFamily="50" charset="-128"/>
                <a:cs typeface="+mn-cs"/>
              </a:rPr>
              <a:t>の複数バージョンを同一ビルドサーバに同居させる、みたいのも簡単にできる</a:t>
            </a:r>
          </a:p>
          <a:p>
            <a:r>
              <a:rPr kumimoji="1" lang="ja-JP" altLang="en-US" sz="1200" b="0" kern="1200" dirty="0" smtClean="0">
                <a:solidFill>
                  <a:schemeClr val="tx1"/>
                </a:solidFill>
                <a:effectLst/>
                <a:latin typeface="Arial" charset="0"/>
                <a:ea typeface="ＭＳ Ｐゴシック" pitchFamily="50" charset="-128"/>
                <a:cs typeface="+mn-cs"/>
              </a:rPr>
              <a:t>    * 過去のビルド処理の結果が、後続のビルド処理に悪影響を及ぼさない</a:t>
            </a:r>
          </a:p>
          <a:p>
            <a:r>
              <a:rPr kumimoji="1" lang="ja-JP" altLang="en-US" sz="1200" b="0" kern="1200" dirty="0" smtClean="0">
                <a:solidFill>
                  <a:schemeClr val="tx1"/>
                </a:solidFill>
                <a:effectLst/>
                <a:latin typeface="Arial" charset="0"/>
                <a:ea typeface="ＭＳ Ｐゴシック" pitchFamily="50" charset="-128"/>
                <a:cs typeface="+mn-cs"/>
              </a:rPr>
              <a:t>* ビルドサーバをスケールしやすい</a:t>
            </a:r>
          </a:p>
          <a:p>
            <a:r>
              <a:rPr kumimoji="1" lang="ja-JP" altLang="en-US" sz="1200" b="0" kern="1200" dirty="0" smtClean="0">
                <a:solidFill>
                  <a:schemeClr val="tx1"/>
                </a:solidFill>
                <a:effectLst/>
                <a:latin typeface="Arial" charset="0"/>
                <a:ea typeface="ＭＳ Ｐゴシック" pitchFamily="50" charset="-128"/>
                <a:cs typeface="+mn-cs"/>
              </a:rPr>
              <a:t>    * 複数のビルドサーバを、簡単に作成する事が出来る</a:t>
            </a:r>
          </a:p>
          <a:p>
            <a:r>
              <a:rPr kumimoji="1" lang="ja-JP" altLang="en-US" sz="1200" b="0" kern="1200" dirty="0" smtClean="0">
                <a:solidFill>
                  <a:schemeClr val="tx1"/>
                </a:solidFill>
                <a:effectLst/>
                <a:latin typeface="Arial" charset="0"/>
                <a:ea typeface="ＭＳ Ｐゴシック" pitchFamily="50" charset="-128"/>
                <a:cs typeface="+mn-cs"/>
              </a:rPr>
              <a:t>    * 開発中アプリの、特定バージョンにおけるビルド環境を何度でもさくっと作れる</a:t>
            </a:r>
          </a:p>
          <a:p>
            <a:r>
              <a:rPr kumimoji="1" lang="ja-JP" altLang="en-US" sz="1200" b="0" kern="1200" dirty="0" smtClean="0">
                <a:solidFill>
                  <a:schemeClr val="tx1"/>
                </a:solidFill>
                <a:effectLst/>
                <a:latin typeface="Arial" charset="0"/>
                <a:ea typeface="ＭＳ Ｐゴシック" pitchFamily="50" charset="-128"/>
                <a:cs typeface="+mn-cs"/>
              </a:rPr>
              <a:t>    * 過去のバージョンのコードをビルド</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テストしたい、って時に、簡単にビルド環境を再現できる </a:t>
            </a:r>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89</a:t>
            </a:fld>
            <a:endParaRPr lang="en-US" altLang="ja-JP"/>
          </a:p>
        </p:txBody>
      </p:sp>
    </p:spTree>
    <p:extLst>
      <p:ext uri="{BB962C8B-B14F-4D97-AF65-F5344CB8AC3E}">
        <p14:creationId xmlns:p14="http://schemas.microsoft.com/office/powerpoint/2010/main" val="266798055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どう</a:t>
            </a:r>
            <a:r>
              <a:rPr kumimoji="1" lang="ja-JP" altLang="en-US" sz="1200" b="1" kern="1200" dirty="0" err="1" smtClean="0">
                <a:solidFill>
                  <a:schemeClr val="tx1"/>
                </a:solidFill>
                <a:effectLst/>
                <a:latin typeface="Arial" charset="0"/>
                <a:ea typeface="ＭＳ Ｐゴシック" pitchFamily="50" charset="-128"/>
                <a:cs typeface="+mn-cs"/>
              </a:rPr>
              <a:t>やんの</a:t>
            </a:r>
            <a:r>
              <a:rPr kumimoji="1" lang="ja-JP" altLang="en-US" sz="1200" b="1" kern="1200" dirty="0" smtClean="0">
                <a:solidFill>
                  <a:schemeClr val="tx1"/>
                </a:solidFill>
                <a:effectLst/>
                <a:latin typeface="Arial" charset="0"/>
                <a:ea typeface="ＭＳ Ｐゴシック" pitchFamily="50" charset="-128"/>
                <a:cs typeface="+mn-cs"/>
              </a:rPr>
              <a:t>？</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下のマニュアルを見れば大体わかります。</a:t>
            </a:r>
          </a:p>
          <a:p>
            <a:r>
              <a:rPr kumimoji="1" lang="en-US" altLang="ja-JP" sz="1200" b="0" kern="1200" dirty="0" smtClean="0">
                <a:solidFill>
                  <a:schemeClr val="tx1"/>
                </a:solidFill>
                <a:effectLst/>
                <a:latin typeface="Arial" charset="0"/>
                <a:ea typeface="ＭＳ Ｐゴシック" pitchFamily="50" charset="-128"/>
                <a:cs typeface="+mn-cs"/>
              </a:rPr>
              <a:t>https://docs.gitlab.com/runner/executors/docker.html</a:t>
            </a:r>
          </a:p>
          <a:p>
            <a:r>
              <a:rPr kumimoji="1" lang="en-US" altLang="ja-JP" sz="1200" b="0" kern="1200" dirty="0" smtClean="0">
                <a:solidFill>
                  <a:schemeClr val="tx1"/>
                </a:solidFill>
                <a:effectLst/>
                <a:latin typeface="Arial" charset="0"/>
                <a:ea typeface="ＭＳ Ｐゴシック" pitchFamily="50" charset="-128"/>
                <a:cs typeface="+mn-cs"/>
              </a:rPr>
              <a:t/>
            </a:r>
            <a:br>
              <a:rPr kumimoji="1" lang="en-US" altLang="ja-JP"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分かんなかったら聞いてくれ</a:t>
            </a:r>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90</a:t>
            </a:fld>
            <a:endParaRPr lang="en-US" altLang="ja-JP"/>
          </a:p>
        </p:txBody>
      </p:sp>
    </p:spTree>
    <p:extLst>
      <p:ext uri="{BB962C8B-B14F-4D97-AF65-F5344CB8AC3E}">
        <p14:creationId xmlns:p14="http://schemas.microsoft.com/office/powerpoint/2010/main" val="422638912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91</a:t>
            </a:fld>
            <a:endParaRPr lang="en-US" altLang="ja-JP"/>
          </a:p>
        </p:txBody>
      </p:sp>
    </p:spTree>
    <p:extLst>
      <p:ext uri="{BB962C8B-B14F-4D97-AF65-F5344CB8AC3E}">
        <p14:creationId xmlns:p14="http://schemas.microsoft.com/office/powerpoint/2010/main" val="376726097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補足</a:t>
            </a:r>
            <a:r>
              <a:rPr kumimoji="1" lang="en-US" altLang="ja-JP" sz="1200" b="1" kern="1200" dirty="0" smtClean="0">
                <a:solidFill>
                  <a:schemeClr val="tx1"/>
                </a:solidFill>
                <a:effectLst/>
                <a:latin typeface="Arial" charset="0"/>
                <a:ea typeface="ＭＳ Ｐゴシック" pitchFamily="50" charset="-128"/>
                <a:cs typeface="+mn-cs"/>
              </a:rPr>
              <a:t>) Container Registry</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en-US" altLang="ja-JP" sz="1200" b="0" kern="1200" dirty="0" smtClean="0">
                <a:solidFill>
                  <a:schemeClr val="tx1"/>
                </a:solidFill>
                <a:effectLst/>
                <a:latin typeface="Arial" charset="0"/>
                <a:ea typeface="ＭＳ Ｐゴシック" pitchFamily="50" charset="-128"/>
                <a:cs typeface="+mn-cs"/>
              </a:rPr>
              <a:t>Docker</a:t>
            </a:r>
            <a:r>
              <a:rPr kumimoji="1" lang="ja-JP" altLang="en-US" sz="1200" b="0" kern="1200" dirty="0" smtClean="0">
                <a:solidFill>
                  <a:schemeClr val="tx1"/>
                </a:solidFill>
                <a:effectLst/>
                <a:latin typeface="Arial" charset="0"/>
                <a:ea typeface="ＭＳ Ｐゴシック" pitchFamily="50" charset="-128"/>
                <a:cs typeface="+mn-cs"/>
              </a:rPr>
              <a:t>コンテナを</a:t>
            </a:r>
            <a:r>
              <a:rPr kumimoji="1" lang="en-US" altLang="ja-JP" sz="1200" b="0" kern="1200" dirty="0" err="1" smtClean="0">
                <a:solidFill>
                  <a:schemeClr val="tx1"/>
                </a:solidFill>
                <a:effectLst/>
                <a:latin typeface="Arial" charset="0"/>
                <a:ea typeface="ＭＳ Ｐゴシック" pitchFamily="50" charset="-128"/>
                <a:cs typeface="+mn-cs"/>
              </a:rPr>
              <a:t>GitLab</a:t>
            </a:r>
            <a:r>
              <a:rPr kumimoji="1" lang="ja-JP" altLang="en-US" sz="1200" b="0" kern="1200" dirty="0" smtClean="0">
                <a:solidFill>
                  <a:schemeClr val="tx1"/>
                </a:solidFill>
                <a:effectLst/>
                <a:latin typeface="Arial" charset="0"/>
                <a:ea typeface="ＭＳ Ｐゴシック" pitchFamily="50" charset="-128"/>
                <a:cs typeface="+mn-cs"/>
              </a:rPr>
              <a:t>上で保存できるすごいやつ</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絵的なもの</a:t>
            </a:r>
            <a:r>
              <a:rPr kumimoji="1" lang="en-US" altLang="ja-JP" sz="1200" b="0" kern="1200" dirty="0" smtClean="0">
                <a:solidFill>
                  <a:schemeClr val="tx1"/>
                </a:solidFill>
                <a:effectLst/>
                <a:latin typeface="Arial" charset="0"/>
                <a:ea typeface="ＭＳ Ｐゴシック" pitchFamily="50" charset="-128"/>
                <a:cs typeface="+mn-cs"/>
              </a:rPr>
              <a:t>}</a:t>
            </a:r>
          </a:p>
          <a:p>
            <a:r>
              <a:rPr kumimoji="1" lang="en-US" altLang="ja-JP" sz="1200" b="0" kern="1200" dirty="0" smtClean="0">
                <a:solidFill>
                  <a:schemeClr val="tx1"/>
                </a:solidFill>
                <a:effectLst/>
                <a:latin typeface="Arial" charset="0"/>
                <a:ea typeface="ＭＳ Ｐゴシック" pitchFamily="50" charset="-128"/>
                <a:cs typeface="+mn-cs"/>
              </a:rPr>
              <a:t/>
            </a:r>
            <a:br>
              <a:rPr kumimoji="1" lang="en-US" altLang="ja-JP"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プロトコル的には</a:t>
            </a:r>
            <a:r>
              <a:rPr kumimoji="1" lang="en-US" altLang="ja-JP" sz="1200" b="0" kern="1200" dirty="0" smtClean="0">
                <a:solidFill>
                  <a:schemeClr val="tx1"/>
                </a:solidFill>
                <a:effectLst/>
                <a:latin typeface="Arial" charset="0"/>
                <a:ea typeface="ＭＳ Ｐゴシック" pitchFamily="50" charset="-128"/>
                <a:cs typeface="+mn-cs"/>
              </a:rPr>
              <a:t>docker.io</a:t>
            </a:r>
            <a:r>
              <a:rPr kumimoji="1" lang="ja-JP" altLang="en-US" sz="1200" b="0" kern="1200" dirty="0" smtClean="0">
                <a:solidFill>
                  <a:schemeClr val="tx1"/>
                </a:solidFill>
                <a:effectLst/>
                <a:latin typeface="Arial" charset="0"/>
                <a:ea typeface="ＭＳ Ｐゴシック" pitchFamily="50" charset="-128"/>
                <a:cs typeface="+mn-cs"/>
              </a:rPr>
              <a:t>と同じ言葉をしゃべるので</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普通に</a:t>
            </a:r>
            <a:r>
              <a:rPr kumimoji="1" lang="en-US" altLang="ja-JP" sz="1200" b="0" kern="1200" dirty="0" err="1" smtClean="0">
                <a:solidFill>
                  <a:schemeClr val="tx1"/>
                </a:solidFill>
                <a:effectLst/>
                <a:latin typeface="Arial" charset="0"/>
                <a:ea typeface="ＭＳ Ｐゴシック" pitchFamily="50" charset="-128"/>
                <a:cs typeface="+mn-cs"/>
              </a:rPr>
              <a:t>docker</a:t>
            </a:r>
            <a:r>
              <a:rPr kumimoji="1" lang="ja-JP" altLang="en-US" sz="1200" b="0" kern="1200" dirty="0" smtClean="0">
                <a:solidFill>
                  <a:schemeClr val="tx1"/>
                </a:solidFill>
                <a:effectLst/>
                <a:latin typeface="Arial" charset="0"/>
                <a:ea typeface="ＭＳ Ｐゴシック" pitchFamily="50" charset="-128"/>
                <a:cs typeface="+mn-cs"/>
              </a:rPr>
              <a:t>コマンドから</a:t>
            </a:r>
            <a:r>
              <a:rPr kumimoji="1" lang="en-US" altLang="ja-JP" sz="1200" b="0" kern="1200" dirty="0" smtClean="0">
                <a:solidFill>
                  <a:schemeClr val="tx1"/>
                </a:solidFill>
                <a:effectLst/>
                <a:latin typeface="Arial" charset="0"/>
                <a:ea typeface="ＭＳ Ｐゴシック" pitchFamily="50" charset="-128"/>
                <a:cs typeface="+mn-cs"/>
              </a:rPr>
              <a:t>pull</a:t>
            </a:r>
            <a:r>
              <a:rPr kumimoji="1" lang="ja-JP" altLang="en-US" sz="1200" b="0" kern="1200" dirty="0" smtClean="0">
                <a:solidFill>
                  <a:schemeClr val="tx1"/>
                </a:solidFill>
                <a:effectLst/>
                <a:latin typeface="Arial" charset="0"/>
                <a:ea typeface="ＭＳ Ｐゴシック" pitchFamily="50" charset="-128"/>
                <a:cs typeface="+mn-cs"/>
              </a:rPr>
              <a:t>したり</a:t>
            </a:r>
            <a:r>
              <a:rPr kumimoji="1" lang="en-US" altLang="ja-JP" sz="1200" b="0" kern="1200" dirty="0" smtClean="0">
                <a:solidFill>
                  <a:schemeClr val="tx1"/>
                </a:solidFill>
                <a:effectLst/>
                <a:latin typeface="Arial" charset="0"/>
                <a:ea typeface="ＭＳ Ｐゴシック" pitchFamily="50" charset="-128"/>
                <a:cs typeface="+mn-cs"/>
              </a:rPr>
              <a:t>push</a:t>
            </a:r>
            <a:r>
              <a:rPr kumimoji="1" lang="ja-JP" altLang="en-US" sz="1200" b="0" kern="1200" dirty="0" smtClean="0">
                <a:solidFill>
                  <a:schemeClr val="tx1"/>
                </a:solidFill>
                <a:effectLst/>
                <a:latin typeface="Arial" charset="0"/>
                <a:ea typeface="ＭＳ Ｐゴシック" pitchFamily="50" charset="-128"/>
                <a:cs typeface="+mn-cs"/>
              </a:rPr>
              <a:t>したりできる</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マニュアルはここ：</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補足</a:t>
            </a:r>
            <a:r>
              <a:rPr kumimoji="1" lang="en-US" altLang="ja-JP" sz="1200" b="1" kern="1200" dirty="0" smtClean="0">
                <a:solidFill>
                  <a:schemeClr val="tx1"/>
                </a:solidFill>
                <a:effectLst/>
                <a:latin typeface="Arial" charset="0"/>
                <a:ea typeface="ＭＳ Ｐゴシック" pitchFamily="50" charset="-128"/>
                <a:cs typeface="+mn-cs"/>
              </a:rPr>
              <a:t>) Pages</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en-US" altLang="ja-JP" sz="1200" b="0" kern="1200" dirty="0" err="1" smtClean="0">
                <a:solidFill>
                  <a:schemeClr val="tx1"/>
                </a:solidFill>
                <a:effectLst/>
                <a:latin typeface="Arial" charset="0"/>
                <a:ea typeface="ＭＳ Ｐゴシック" pitchFamily="50" charset="-128"/>
                <a:cs typeface="+mn-cs"/>
              </a:rPr>
              <a:t>GitLab</a:t>
            </a:r>
            <a:r>
              <a:rPr kumimoji="1" lang="ja-JP" altLang="en-US" sz="1200" b="0" kern="1200" dirty="0" smtClean="0">
                <a:solidFill>
                  <a:schemeClr val="tx1"/>
                </a:solidFill>
                <a:effectLst/>
                <a:latin typeface="Arial" charset="0"/>
                <a:ea typeface="ＭＳ Ｐゴシック" pitchFamily="50" charset="-128"/>
                <a:cs typeface="+mn-cs"/>
              </a:rPr>
              <a:t>上に静的な</a:t>
            </a:r>
            <a:r>
              <a:rPr kumimoji="1" lang="en-US" altLang="ja-JP" sz="1200" b="0" kern="1200" dirty="0" smtClean="0">
                <a:solidFill>
                  <a:schemeClr val="tx1"/>
                </a:solidFill>
                <a:effectLst/>
                <a:latin typeface="Arial" charset="0"/>
                <a:ea typeface="ＭＳ Ｐゴシック" pitchFamily="50" charset="-128"/>
                <a:cs typeface="+mn-cs"/>
              </a:rPr>
              <a:t>HTML</a:t>
            </a:r>
            <a:r>
              <a:rPr kumimoji="1" lang="ja-JP" altLang="en-US" sz="1200" b="0" kern="1200" dirty="0" smtClean="0">
                <a:solidFill>
                  <a:schemeClr val="tx1"/>
                </a:solidFill>
                <a:effectLst/>
                <a:latin typeface="Arial" charset="0"/>
                <a:ea typeface="ＭＳ Ｐゴシック" pitchFamily="50" charset="-128"/>
                <a:cs typeface="+mn-cs"/>
              </a:rPr>
              <a:t>をホスト出来る機能</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JavaDoc</a:t>
            </a:r>
            <a:r>
              <a:rPr kumimoji="1" lang="ja-JP" altLang="en-US" sz="1200" b="0" kern="1200" dirty="0" smtClean="0">
                <a:solidFill>
                  <a:schemeClr val="tx1"/>
                </a:solidFill>
                <a:effectLst/>
                <a:latin typeface="Arial" charset="0"/>
                <a:ea typeface="ＭＳ Ｐゴシック" pitchFamily="50" charset="-128"/>
                <a:cs typeface="+mn-cs"/>
              </a:rPr>
              <a:t>みたいな内部ドキュメント類を表示させたり</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JUnit</a:t>
            </a:r>
            <a:r>
              <a:rPr kumimoji="1" lang="ja-JP" altLang="en-US" sz="1200" b="0" kern="1200" dirty="0" smtClean="0">
                <a:solidFill>
                  <a:schemeClr val="tx1"/>
                </a:solidFill>
                <a:effectLst/>
                <a:latin typeface="Arial" charset="0"/>
                <a:ea typeface="ＭＳ Ｐゴシック" pitchFamily="50" charset="-128"/>
                <a:cs typeface="+mn-cs"/>
              </a:rPr>
              <a:t>みたいな各種ツールの結果レポートをホスティングしたりするのに便利</a:t>
            </a:r>
          </a:p>
          <a:p>
            <a:r>
              <a:rPr kumimoji="1" lang="ja-JP" altLang="en-US" sz="1200" b="0" kern="1200" dirty="0" smtClean="0">
                <a:solidFill>
                  <a:schemeClr val="tx1"/>
                </a:solidFill>
                <a:effectLst/>
                <a:latin typeface="Arial" charset="0"/>
                <a:ea typeface="ＭＳ Ｐゴシック" pitchFamily="50" charset="-128"/>
                <a:cs typeface="+mn-cs"/>
              </a:rPr>
              <a:t>* 実は</a:t>
            </a:r>
            <a:r>
              <a:rPr kumimoji="1" lang="en-US" altLang="ja-JP" sz="1200" b="0" kern="1200" dirty="0" err="1" smtClean="0">
                <a:solidFill>
                  <a:schemeClr val="tx1"/>
                </a:solidFill>
                <a:effectLst/>
                <a:latin typeface="Arial" charset="0"/>
                <a:ea typeface="ＭＳ Ｐゴシック" pitchFamily="50" charset="-128"/>
                <a:cs typeface="+mn-cs"/>
              </a:rPr>
              <a:t>Wadatsumi</a:t>
            </a:r>
            <a:r>
              <a:rPr kumimoji="1" lang="ja-JP" altLang="en-US" sz="1200" b="0" kern="1200" dirty="0" smtClean="0">
                <a:solidFill>
                  <a:schemeClr val="tx1"/>
                </a:solidFill>
                <a:effectLst/>
                <a:latin typeface="Arial" charset="0"/>
                <a:ea typeface="ＭＳ Ｐゴシック" pitchFamily="50" charset="-128"/>
                <a:cs typeface="+mn-cs"/>
              </a:rPr>
              <a:t>では変な使い方している</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GitLab</a:t>
            </a:r>
            <a:r>
              <a:rPr kumimoji="1" lang="en-US" altLang="ja-JP" sz="1200" b="0" kern="1200" dirty="0" smtClean="0">
                <a:solidFill>
                  <a:schemeClr val="tx1"/>
                </a:solidFill>
                <a:effectLst/>
                <a:latin typeface="Arial" charset="0"/>
                <a:ea typeface="ＭＳ Ｐゴシック" pitchFamily="50" charset="-128"/>
                <a:cs typeface="+mn-cs"/>
              </a:rPr>
              <a:t> CI</a:t>
            </a:r>
          </a:p>
          <a:p>
            <a:r>
              <a:rPr kumimoji="1" lang="en-US" altLang="ja-JP" sz="1200" b="0" kern="1200" dirty="0" smtClean="0">
                <a:solidFill>
                  <a:schemeClr val="tx1"/>
                </a:solidFill>
                <a:effectLst/>
                <a:latin typeface="Arial" charset="0"/>
                <a:ea typeface="ＭＳ Ｐゴシック" pitchFamily="50" charset="-128"/>
                <a:cs typeface="+mn-cs"/>
              </a:rPr>
              <a:t/>
            </a:r>
            <a:br>
              <a:rPr kumimoji="1" lang="en-US" altLang="ja-JP" sz="1200" b="0" kern="1200" dirty="0" smtClean="0">
                <a:solidFill>
                  <a:schemeClr val="tx1"/>
                </a:solidFill>
                <a:effectLst/>
                <a:latin typeface="Arial" charset="0"/>
                <a:ea typeface="ＭＳ Ｐゴシック" pitchFamily="50" charset="-128"/>
                <a:cs typeface="+mn-cs"/>
              </a:rPr>
            </a:b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絵的なもの</a:t>
            </a:r>
            <a:r>
              <a:rPr kumimoji="1" lang="en-US" altLang="ja-JP" sz="1200" b="0" kern="1200" dirty="0" smtClean="0">
                <a:solidFill>
                  <a:schemeClr val="tx1"/>
                </a:solidFill>
                <a:effectLst/>
                <a:latin typeface="Arial" charset="0"/>
                <a:ea typeface="ＭＳ Ｐゴシック" pitchFamily="50" charset="-128"/>
                <a:cs typeface="+mn-cs"/>
              </a:rPr>
              <a:t>}</a:t>
            </a:r>
          </a:p>
          <a:p>
            <a:r>
              <a:rPr kumimoji="1" lang="en-US" altLang="ja-JP" sz="1200" b="0" kern="1200" dirty="0" smtClean="0">
                <a:solidFill>
                  <a:schemeClr val="tx1"/>
                </a:solidFill>
                <a:effectLst/>
                <a:latin typeface="Arial" charset="0"/>
                <a:ea typeface="ＭＳ Ｐゴシック" pitchFamily="50" charset="-128"/>
                <a:cs typeface="+mn-cs"/>
              </a:rPr>
              <a:t/>
            </a:r>
            <a:br>
              <a:rPr kumimoji="1" lang="en-US" altLang="ja-JP"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マニュアルはここ：</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補足）</a:t>
            </a:r>
            <a:r>
              <a:rPr kumimoji="1" lang="en-US" altLang="ja-JP" sz="1200" b="1" kern="1200" dirty="0" smtClean="0">
                <a:solidFill>
                  <a:schemeClr val="tx1"/>
                </a:solidFill>
                <a:effectLst/>
                <a:latin typeface="Arial" charset="0"/>
                <a:ea typeface="ＭＳ Ｐゴシック" pitchFamily="50" charset="-128"/>
                <a:cs typeface="+mn-cs"/>
              </a:rPr>
              <a:t>Web Hook</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en-US" altLang="ja-JP" sz="1200" b="0" kern="1200" dirty="0" err="1" smtClean="0">
                <a:solidFill>
                  <a:schemeClr val="tx1"/>
                </a:solidFill>
                <a:effectLst/>
                <a:latin typeface="Arial" charset="0"/>
                <a:ea typeface="ＭＳ Ｐゴシック" pitchFamily="50" charset="-128"/>
                <a:cs typeface="+mn-cs"/>
              </a:rPr>
              <a:t>GitLab</a:t>
            </a:r>
            <a:r>
              <a:rPr kumimoji="1" lang="ja-JP" altLang="en-US" sz="1200" b="0" kern="1200" dirty="0" smtClean="0">
                <a:solidFill>
                  <a:schemeClr val="tx1"/>
                </a:solidFill>
                <a:effectLst/>
                <a:latin typeface="Arial" charset="0"/>
                <a:ea typeface="ＭＳ Ｐゴシック" pitchFamily="50" charset="-128"/>
                <a:cs typeface="+mn-cs"/>
              </a:rPr>
              <a:t>は</a:t>
            </a:r>
            <a:r>
              <a:rPr kumimoji="1" lang="en-US" altLang="ja-JP" sz="1200" b="0" kern="1200" dirty="0" err="1" smtClean="0">
                <a:solidFill>
                  <a:schemeClr val="tx1"/>
                </a:solidFill>
                <a:effectLst/>
                <a:latin typeface="Arial" charset="0"/>
                <a:ea typeface="ＭＳ Ｐゴシック" pitchFamily="50" charset="-128"/>
                <a:cs typeface="+mn-cs"/>
              </a:rPr>
              <a:t>WebHook</a:t>
            </a:r>
            <a:r>
              <a:rPr kumimoji="1" lang="ja-JP" altLang="en-US" sz="1200" b="0" kern="1200" dirty="0" smtClean="0">
                <a:solidFill>
                  <a:schemeClr val="tx1"/>
                </a:solidFill>
                <a:effectLst/>
                <a:latin typeface="Arial" charset="0"/>
                <a:ea typeface="ＭＳ Ｐゴシック" pitchFamily="50" charset="-128"/>
                <a:cs typeface="+mn-cs"/>
              </a:rPr>
              <a:t>系の機能が充実しており、色んなイベントを外部ツールに送信できる</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絵的なもの</a:t>
            </a:r>
            <a:r>
              <a:rPr kumimoji="1" lang="en-US" altLang="ja-JP" sz="1200" b="0" kern="1200" dirty="0" smtClean="0">
                <a:solidFill>
                  <a:schemeClr val="tx1"/>
                </a:solidFill>
                <a:effectLst/>
                <a:latin typeface="Arial" charset="0"/>
                <a:ea typeface="ＭＳ Ｐゴシック" pitchFamily="50" charset="-128"/>
                <a:cs typeface="+mn-cs"/>
              </a:rPr>
              <a:t>}</a:t>
            </a:r>
          </a:p>
          <a:p>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代表的なイベント一覧</a:t>
            </a:r>
            <a:r>
              <a:rPr kumimoji="1" lang="en-US" altLang="ja-JP" sz="1200" b="0" kern="1200" dirty="0" smtClean="0">
                <a:solidFill>
                  <a:schemeClr val="tx1"/>
                </a:solidFill>
                <a:effectLst/>
                <a:latin typeface="Arial" charset="0"/>
                <a:ea typeface="ＭＳ Ｐゴシック" pitchFamily="50" charset="-128"/>
                <a:cs typeface="+mn-cs"/>
              </a:rPr>
              <a:t>}</a:t>
            </a:r>
          </a:p>
          <a:p>
            <a:r>
              <a:rPr kumimoji="1" lang="en-US" altLang="ja-JP" sz="1200" b="0" kern="1200" dirty="0" smtClean="0">
                <a:solidFill>
                  <a:schemeClr val="tx1"/>
                </a:solidFill>
                <a:effectLst/>
                <a:latin typeface="Arial" charset="0"/>
                <a:ea typeface="ＭＳ Ｐゴシック" pitchFamily="50" charset="-128"/>
                <a:cs typeface="+mn-cs"/>
              </a:rPr>
              <a:t/>
            </a:r>
            <a:br>
              <a:rPr kumimoji="1" lang="en-US" altLang="ja-JP"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マニュアルはここ：</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補足</a:t>
            </a:r>
            <a:r>
              <a:rPr kumimoji="1" lang="en-US" altLang="ja-JP" sz="1200" b="1" kern="1200" dirty="0" smtClean="0">
                <a:solidFill>
                  <a:schemeClr val="tx1"/>
                </a:solidFill>
                <a:effectLst/>
                <a:latin typeface="Arial" charset="0"/>
                <a:ea typeface="ＭＳ Ｐゴシック" pitchFamily="50" charset="-128"/>
                <a:cs typeface="+mn-cs"/>
              </a:rPr>
              <a:t>) Auto DevOps</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適当に書く</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マニュアルはここ：</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色んなツールとのインテグレーション</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適当に書く</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マニュアルはここ：</a:t>
            </a:r>
          </a:p>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93</a:t>
            </a:fld>
            <a:endParaRPr lang="en-US" altLang="ja-JP"/>
          </a:p>
        </p:txBody>
      </p:sp>
    </p:spTree>
    <p:extLst>
      <p:ext uri="{BB962C8B-B14F-4D97-AF65-F5344CB8AC3E}">
        <p14:creationId xmlns:p14="http://schemas.microsoft.com/office/powerpoint/2010/main" val="1534326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GitLab</a:t>
            </a:r>
            <a:r>
              <a:rPr kumimoji="1" lang="ja-JP" altLang="en-US" sz="1200" b="1" kern="1200" dirty="0" smtClean="0">
                <a:solidFill>
                  <a:schemeClr val="tx1"/>
                </a:solidFill>
                <a:effectLst/>
                <a:latin typeface="Arial" charset="0"/>
                <a:ea typeface="ＭＳ Ｐゴシック" pitchFamily="50" charset="-128"/>
                <a:cs typeface="+mn-cs"/>
              </a:rPr>
              <a:t>のエディション</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有償の</a:t>
            </a:r>
            <a:r>
              <a:rPr kumimoji="1" lang="en-US" altLang="ja-JP" sz="1200" b="1" kern="1200" dirty="0" smtClean="0">
                <a:solidFill>
                  <a:schemeClr val="tx1"/>
                </a:solidFill>
                <a:effectLst/>
                <a:latin typeface="Arial" charset="0"/>
                <a:ea typeface="ＭＳ Ｐゴシック" pitchFamily="50" charset="-128"/>
                <a:cs typeface="+mn-cs"/>
              </a:rPr>
              <a:t>Enterprise Edition</a:t>
            </a:r>
            <a:r>
              <a:rPr kumimoji="1" lang="ja-JP" altLang="en-US" sz="1200" b="1" kern="1200" dirty="0" smtClean="0">
                <a:solidFill>
                  <a:schemeClr val="tx1"/>
                </a:solidFill>
                <a:effectLst/>
                <a:latin typeface="Arial" charset="0"/>
                <a:ea typeface="ＭＳ Ｐゴシック" pitchFamily="50" charset="-128"/>
                <a:cs typeface="+mn-cs"/>
              </a:rPr>
              <a:t>と無償の</a:t>
            </a:r>
            <a:r>
              <a:rPr kumimoji="1" lang="en-US" altLang="ja-JP" sz="1200" b="1" kern="1200" dirty="0" smtClean="0">
                <a:solidFill>
                  <a:schemeClr val="tx1"/>
                </a:solidFill>
                <a:effectLst/>
                <a:latin typeface="Arial" charset="0"/>
                <a:ea typeface="ＭＳ Ｐゴシック" pitchFamily="50" charset="-128"/>
                <a:cs typeface="+mn-cs"/>
              </a:rPr>
              <a:t>Community Edition</a:t>
            </a:r>
            <a:r>
              <a:rPr kumimoji="1" lang="ja-JP" altLang="en-US" sz="1200" b="1" kern="1200" dirty="0" err="1" smtClean="0">
                <a:solidFill>
                  <a:schemeClr val="tx1"/>
                </a:solidFill>
                <a:effectLst/>
                <a:latin typeface="Arial" charset="0"/>
                <a:ea typeface="ＭＳ Ｐゴシック" pitchFamily="50" charset="-128"/>
                <a:cs typeface="+mn-cs"/>
              </a:rPr>
              <a:t>が存</a:t>
            </a:r>
            <a:r>
              <a:rPr kumimoji="1" lang="ja-JP" altLang="en-US" sz="1200" b="1" kern="1200" dirty="0" smtClean="0">
                <a:solidFill>
                  <a:schemeClr val="tx1"/>
                </a:solidFill>
                <a:effectLst/>
                <a:latin typeface="Arial" charset="0"/>
                <a:ea typeface="ＭＳ Ｐゴシック" pitchFamily="50" charset="-128"/>
                <a:cs typeface="+mn-cs"/>
              </a:rPr>
              <a:t>在し、両者は機能的に異なる。</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EE</a:t>
            </a:r>
            <a:r>
              <a:rPr kumimoji="1" lang="ja-JP" altLang="en-US" sz="1200" b="0" kern="1200" dirty="0" smtClean="0">
                <a:solidFill>
                  <a:schemeClr val="tx1"/>
                </a:solidFill>
                <a:effectLst/>
                <a:latin typeface="Arial" charset="0"/>
                <a:ea typeface="ＭＳ Ｐゴシック" pitchFamily="50" charset="-128"/>
                <a:cs typeface="+mn-cs"/>
              </a:rPr>
              <a:t>：有償。大きくは</a:t>
            </a:r>
            <a:r>
              <a:rPr kumimoji="1" lang="en-US" altLang="ja-JP" sz="1200" b="0" kern="1200" dirty="0" smtClean="0">
                <a:solidFill>
                  <a:schemeClr val="tx1"/>
                </a:solidFill>
                <a:effectLst/>
                <a:latin typeface="Arial" charset="0"/>
                <a:ea typeface="ＭＳ Ｐゴシック" pitchFamily="50" charset="-128"/>
                <a:cs typeface="+mn-cs"/>
              </a:rPr>
              <a:t>Issue</a:t>
            </a:r>
            <a:r>
              <a:rPr kumimoji="1" lang="ja-JP" altLang="en-US" sz="1200" b="0" kern="1200" dirty="0" smtClean="0">
                <a:solidFill>
                  <a:schemeClr val="tx1"/>
                </a:solidFill>
                <a:effectLst/>
                <a:latin typeface="Arial" charset="0"/>
                <a:ea typeface="ＭＳ Ｐゴシック" pitchFamily="50" charset="-128"/>
                <a:cs typeface="+mn-cs"/>
              </a:rPr>
              <a:t>系の機能が充実している、あとは</a:t>
            </a:r>
            <a:r>
              <a:rPr kumimoji="1" lang="en-US" altLang="ja-JP" sz="1200" b="0" kern="1200" dirty="0" err="1" smtClean="0">
                <a:solidFill>
                  <a:schemeClr val="tx1"/>
                </a:solidFill>
                <a:effectLst/>
                <a:latin typeface="Arial" charset="0"/>
                <a:ea typeface="ＭＳ Ｐゴシック" pitchFamily="50" charset="-128"/>
                <a:cs typeface="+mn-cs"/>
              </a:rPr>
              <a:t>kubenetes</a:t>
            </a:r>
            <a:r>
              <a:rPr kumimoji="1" lang="ja-JP" altLang="en-US" sz="1200" b="0" kern="1200" dirty="0" smtClean="0">
                <a:solidFill>
                  <a:schemeClr val="tx1"/>
                </a:solidFill>
                <a:effectLst/>
                <a:latin typeface="Arial" charset="0"/>
                <a:ea typeface="ＭＳ Ｐゴシック" pitchFamily="50" charset="-128"/>
                <a:cs typeface="+mn-cs"/>
              </a:rPr>
              <a:t>インテグレーション</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CE</a:t>
            </a:r>
            <a:r>
              <a:rPr kumimoji="1" lang="ja-JP" altLang="en-US" sz="1200" b="0" kern="1200" dirty="0" smtClean="0">
                <a:solidFill>
                  <a:schemeClr val="tx1"/>
                </a:solidFill>
                <a:effectLst/>
                <a:latin typeface="Arial" charset="0"/>
                <a:ea typeface="ＭＳ Ｐゴシック" pitchFamily="50" charset="-128"/>
                <a:cs typeface="+mn-cs"/>
              </a:rPr>
              <a:t>：無償。基本的な機能は使える。</a:t>
            </a:r>
            <a:r>
              <a:rPr kumimoji="1" lang="en-US" altLang="ja-JP" sz="1200" b="0" kern="1200" dirty="0" err="1" smtClean="0">
                <a:solidFill>
                  <a:schemeClr val="tx1"/>
                </a:solidFill>
                <a:effectLst/>
                <a:latin typeface="Arial" charset="0"/>
                <a:ea typeface="ＭＳ Ｐゴシック" pitchFamily="50" charset="-128"/>
                <a:cs typeface="+mn-cs"/>
              </a:rPr>
              <a:t>DADock</a:t>
            </a:r>
            <a:r>
              <a:rPr kumimoji="1" lang="ja-JP" altLang="en-US" sz="1200" b="0" kern="1200" dirty="0" smtClean="0">
                <a:solidFill>
                  <a:schemeClr val="tx1"/>
                </a:solidFill>
                <a:effectLst/>
                <a:latin typeface="Arial" charset="0"/>
                <a:ea typeface="ＭＳ Ｐゴシック" pitchFamily="50" charset="-128"/>
                <a:cs typeface="+mn-cs"/>
              </a:rPr>
              <a:t>が同梱しているのはこちら</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en-US" altLang="ja-JP" sz="1200" b="1" kern="1200" dirty="0" smtClean="0">
                <a:solidFill>
                  <a:schemeClr val="tx1"/>
                </a:solidFill>
                <a:effectLst/>
                <a:latin typeface="Arial" charset="0"/>
                <a:ea typeface="ＭＳ Ｐゴシック" pitchFamily="50" charset="-128"/>
                <a:cs typeface="+mn-cs"/>
              </a:rPr>
              <a:t>#### CE</a:t>
            </a:r>
            <a:r>
              <a:rPr kumimoji="1" lang="ja-JP" altLang="en-US" sz="1200" b="1" kern="1200" dirty="0" smtClean="0">
                <a:solidFill>
                  <a:schemeClr val="tx1"/>
                </a:solidFill>
                <a:effectLst/>
                <a:latin typeface="Arial" charset="0"/>
                <a:ea typeface="ＭＳ Ｐゴシック" pitchFamily="50" charset="-128"/>
                <a:cs typeface="+mn-cs"/>
              </a:rPr>
              <a:t>と</a:t>
            </a:r>
            <a:r>
              <a:rPr kumimoji="1" lang="en-US" altLang="ja-JP" sz="1200" b="1" kern="1200" dirty="0" smtClean="0">
                <a:solidFill>
                  <a:schemeClr val="tx1"/>
                </a:solidFill>
                <a:effectLst/>
                <a:latin typeface="Arial" charset="0"/>
                <a:ea typeface="ＭＳ Ｐゴシック" pitchFamily="50" charset="-128"/>
                <a:cs typeface="+mn-cs"/>
              </a:rPr>
              <a:t>EE</a:t>
            </a:r>
            <a:r>
              <a:rPr kumimoji="1" lang="ja-JP" altLang="en-US" sz="1200" b="1" kern="1200" dirty="0" smtClean="0">
                <a:solidFill>
                  <a:schemeClr val="tx1"/>
                </a:solidFill>
                <a:effectLst/>
                <a:latin typeface="Arial" charset="0"/>
                <a:ea typeface="ＭＳ Ｐゴシック" pitchFamily="50" charset="-128"/>
                <a:cs typeface="+mn-cs"/>
              </a:rPr>
              <a:t>の細かい機能的な差異はここを見てくれ</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en-US" altLang="ja-JP" sz="1200" b="0" kern="1200" dirty="0" smtClean="0">
                <a:solidFill>
                  <a:schemeClr val="tx1"/>
                </a:solidFill>
                <a:effectLst/>
                <a:latin typeface="Arial" charset="0"/>
                <a:ea typeface="ＭＳ Ｐゴシック" pitchFamily="50" charset="-128"/>
                <a:cs typeface="+mn-cs"/>
              </a:rPr>
              <a:t>https://about.gitlab.com/pricing/self-managed/feature-comparison/</a:t>
            </a:r>
          </a:p>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11</a:t>
            </a:fld>
            <a:endParaRPr lang="en-US" altLang="ja-JP"/>
          </a:p>
        </p:txBody>
      </p:sp>
    </p:spTree>
    <p:extLst>
      <p:ext uri="{BB962C8B-B14F-4D97-AF65-F5344CB8AC3E}">
        <p14:creationId xmlns:p14="http://schemas.microsoft.com/office/powerpoint/2010/main" val="8430186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106738" y="504825"/>
            <a:ext cx="3651250" cy="25273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dirty="0"/>
              <a:t>Copyright 2017-2018 FUJITSU LIMITED</a:t>
            </a:r>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94</a:t>
            </a:fld>
            <a:endParaRPr lang="en-US" altLang="ja-JP" dirty="0"/>
          </a:p>
        </p:txBody>
      </p:sp>
    </p:spTree>
    <p:extLst>
      <p:ext uri="{BB962C8B-B14F-4D97-AF65-F5344CB8AC3E}">
        <p14:creationId xmlns:p14="http://schemas.microsoft.com/office/powerpoint/2010/main" val="2134982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GitLab</a:t>
            </a:r>
            <a:r>
              <a:rPr kumimoji="1" lang="ja-JP" altLang="en-US" sz="1200" b="1" kern="1200" dirty="0" smtClean="0">
                <a:solidFill>
                  <a:schemeClr val="tx1"/>
                </a:solidFill>
                <a:effectLst/>
                <a:latin typeface="Arial" charset="0"/>
                <a:ea typeface="ＭＳ Ｐゴシック" pitchFamily="50" charset="-128"/>
                <a:cs typeface="+mn-cs"/>
              </a:rPr>
              <a:t>と類似ツールの比較</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主観</a:t>
            </a:r>
            <a:r>
              <a:rPr kumimoji="1" lang="en-US" altLang="ja-JP" sz="1200" b="1" kern="1200" dirty="0" smtClean="0">
                <a:solidFill>
                  <a:schemeClr val="tx1"/>
                </a:solidFill>
                <a:effectLst/>
                <a:latin typeface="Arial" charset="0"/>
                <a:ea typeface="ＭＳ Ｐゴシック" pitchFamily="50" charset="-128"/>
                <a:cs typeface="+mn-cs"/>
              </a:rPr>
              <a:t>)</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GitHub</a:t>
            </a:r>
          </a:p>
          <a:p>
            <a:r>
              <a:rPr kumimoji="1" lang="ja-JP" altLang="en-US" sz="1200" b="0" kern="1200" dirty="0" smtClean="0">
                <a:solidFill>
                  <a:schemeClr val="tx1"/>
                </a:solidFill>
                <a:effectLst/>
                <a:latin typeface="Arial" charset="0"/>
                <a:ea typeface="ＭＳ Ｐゴシック" pitchFamily="50" charset="-128"/>
                <a:cs typeface="+mn-cs"/>
              </a:rPr>
              <a:t>    * </a:t>
            </a:r>
            <a:r>
              <a:rPr kumimoji="1" lang="en-US" altLang="ja-JP" sz="1200" b="0" kern="1200" dirty="0" smtClean="0">
                <a:solidFill>
                  <a:schemeClr val="tx1"/>
                </a:solidFill>
                <a:effectLst/>
                <a:latin typeface="Arial" charset="0"/>
                <a:ea typeface="ＭＳ Ｐゴシック" pitchFamily="50" charset="-128"/>
                <a:cs typeface="+mn-cs"/>
              </a:rPr>
              <a:t>GitHub</a:t>
            </a:r>
            <a:r>
              <a:rPr kumimoji="1" lang="ja-JP" altLang="en-US" sz="1200" b="0" kern="1200" dirty="0" smtClean="0">
                <a:solidFill>
                  <a:schemeClr val="tx1"/>
                </a:solidFill>
                <a:effectLst/>
                <a:latin typeface="Arial" charset="0"/>
                <a:ea typeface="ＭＳ Ｐゴシック" pitchFamily="50" charset="-128"/>
                <a:cs typeface="+mn-cs"/>
              </a:rPr>
              <a:t>はレポジトリ機能、およびコミュニティ機能をコア機能とし、特化している</a:t>
            </a:r>
          </a:p>
          <a:p>
            <a:r>
              <a:rPr kumimoji="1" lang="ja-JP" altLang="en-US" sz="1200" b="0" kern="1200" dirty="0" smtClean="0">
                <a:solidFill>
                  <a:schemeClr val="tx1"/>
                </a:solidFill>
                <a:effectLst/>
                <a:latin typeface="Arial" charset="0"/>
                <a:ea typeface="ＭＳ Ｐゴシック" pitchFamily="50" charset="-128"/>
                <a:cs typeface="+mn-cs"/>
              </a:rPr>
              <a:t>    * コア機能以外の、</a:t>
            </a:r>
            <a:r>
              <a:rPr kumimoji="1" lang="en-US" altLang="ja-JP" sz="1200" b="0" kern="1200" dirty="0" smtClean="0">
                <a:solidFill>
                  <a:schemeClr val="tx1"/>
                </a:solidFill>
                <a:effectLst/>
                <a:latin typeface="Arial" charset="0"/>
                <a:ea typeface="ＭＳ Ｐゴシック" pitchFamily="50" charset="-128"/>
                <a:cs typeface="+mn-cs"/>
              </a:rPr>
              <a:t>CI/CD</a:t>
            </a:r>
            <a:r>
              <a:rPr kumimoji="1" lang="ja-JP" altLang="en-US" sz="1200" b="0" kern="1200" dirty="0" smtClean="0">
                <a:solidFill>
                  <a:schemeClr val="tx1"/>
                </a:solidFill>
                <a:effectLst/>
                <a:latin typeface="Arial" charset="0"/>
                <a:ea typeface="ＭＳ Ｐゴシック" pitchFamily="50" charset="-128"/>
                <a:cs typeface="+mn-cs"/>
              </a:rPr>
              <a:t>みたいな機能は</a:t>
            </a:r>
            <a:r>
              <a:rPr kumimoji="1" lang="en-US" altLang="ja-JP" sz="1200" b="0" kern="1200" dirty="0" smtClean="0">
                <a:solidFill>
                  <a:schemeClr val="tx1"/>
                </a:solidFill>
                <a:effectLst/>
                <a:latin typeface="Arial" charset="0"/>
                <a:ea typeface="ＭＳ Ｐゴシック" pitchFamily="50" charset="-128"/>
                <a:cs typeface="+mn-cs"/>
              </a:rPr>
              <a:t>GitHub</a:t>
            </a:r>
            <a:r>
              <a:rPr kumimoji="1" lang="ja-JP" altLang="en-US" sz="1200" b="0" kern="1200" dirty="0" smtClean="0">
                <a:solidFill>
                  <a:schemeClr val="tx1"/>
                </a:solidFill>
                <a:effectLst/>
                <a:latin typeface="Arial" charset="0"/>
                <a:ea typeface="ＭＳ Ｐゴシック" pitchFamily="50" charset="-128"/>
                <a:cs typeface="+mn-cs"/>
              </a:rPr>
              <a:t>では提供しない</a:t>
            </a:r>
          </a:p>
          <a:p>
            <a:r>
              <a:rPr kumimoji="1" lang="ja-JP" altLang="en-US" sz="1200" b="0" kern="1200" dirty="0" smtClean="0">
                <a:solidFill>
                  <a:schemeClr val="tx1"/>
                </a:solidFill>
                <a:effectLst/>
                <a:latin typeface="Arial" charset="0"/>
                <a:ea typeface="ＭＳ Ｐゴシック" pitchFamily="50" charset="-128"/>
                <a:cs typeface="+mn-cs"/>
              </a:rPr>
              <a:t>    * コア機能以外の↑みたいな機能は、</a:t>
            </a:r>
            <a:r>
              <a:rPr kumimoji="1" lang="en-US" altLang="ja-JP" sz="1200" b="0" kern="1200" dirty="0" smtClean="0">
                <a:solidFill>
                  <a:schemeClr val="tx1"/>
                </a:solidFill>
                <a:effectLst/>
                <a:latin typeface="Arial" charset="0"/>
                <a:ea typeface="ＭＳ Ｐゴシック" pitchFamily="50" charset="-128"/>
                <a:cs typeface="+mn-cs"/>
              </a:rPr>
              <a:t>GitHub</a:t>
            </a:r>
            <a:r>
              <a:rPr kumimoji="1" lang="ja-JP" altLang="en-US" sz="1200" b="0" kern="1200" dirty="0" smtClean="0">
                <a:solidFill>
                  <a:schemeClr val="tx1"/>
                </a:solidFill>
                <a:effectLst/>
                <a:latin typeface="Arial" charset="0"/>
                <a:ea typeface="ＭＳ Ｐゴシック" pitchFamily="50" charset="-128"/>
                <a:cs typeface="+mn-cs"/>
              </a:rPr>
              <a:t>のエコシステムから、好きなものを利用者が選択できる</a:t>
            </a:r>
          </a:p>
          <a:p>
            <a:r>
              <a:rPr kumimoji="1" lang="ja-JP" altLang="en-US" sz="1200" b="0" kern="1200" dirty="0" smtClean="0">
                <a:solidFill>
                  <a:schemeClr val="tx1"/>
                </a:solidFill>
                <a:effectLst/>
                <a:latin typeface="Arial" charset="0"/>
                <a:ea typeface="ＭＳ Ｐゴシック" pitchFamily="50" charset="-128"/>
                <a:cs typeface="+mn-cs"/>
              </a:rPr>
              <a:t>    * 玄人向けの印象</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Attlassian</a:t>
            </a:r>
            <a:r>
              <a:rPr kumimoji="1" lang="en-US" altLang="ja-JP" sz="1200" b="0" kern="1200" dirty="0" smtClean="0">
                <a:solidFill>
                  <a:schemeClr val="tx1"/>
                </a:solidFill>
                <a:effectLst/>
                <a:latin typeface="Arial" charset="0"/>
                <a:ea typeface="ＭＳ Ｐゴシック" pitchFamily="50" charset="-128"/>
                <a:cs typeface="+mn-cs"/>
              </a:rPr>
              <a:t> Bit Bucket</a:t>
            </a:r>
          </a:p>
          <a:p>
            <a:r>
              <a:rPr kumimoji="1" lang="ja-JP" altLang="en-US" sz="1200" b="0" kern="1200" dirty="0" smtClean="0">
                <a:solidFill>
                  <a:schemeClr val="tx1"/>
                </a:solidFill>
                <a:effectLst/>
                <a:latin typeface="Arial" charset="0"/>
                <a:ea typeface="ＭＳ Ｐゴシック" pitchFamily="50" charset="-128"/>
                <a:cs typeface="+mn-cs"/>
              </a:rPr>
              <a:t>    * </a:t>
            </a:r>
            <a:r>
              <a:rPr kumimoji="1" lang="en-US" altLang="ja-JP" sz="1200" b="0" kern="1200" dirty="0" err="1" smtClean="0">
                <a:solidFill>
                  <a:schemeClr val="tx1"/>
                </a:solidFill>
                <a:effectLst/>
                <a:latin typeface="Arial" charset="0"/>
                <a:ea typeface="ＭＳ Ｐゴシック" pitchFamily="50" charset="-128"/>
                <a:cs typeface="+mn-cs"/>
              </a:rPr>
              <a:t>Attlassian</a:t>
            </a:r>
            <a:r>
              <a:rPr kumimoji="1" lang="ja-JP" altLang="en-US" sz="1200" b="0" kern="1200" dirty="0" smtClean="0">
                <a:solidFill>
                  <a:schemeClr val="tx1"/>
                </a:solidFill>
                <a:effectLst/>
                <a:latin typeface="Arial" charset="0"/>
                <a:ea typeface="ＭＳ Ｐゴシック" pitchFamily="50" charset="-128"/>
                <a:cs typeface="+mn-cs"/>
              </a:rPr>
              <a:t>のツールワンセットでパッケージ化している</a:t>
            </a:r>
          </a:p>
          <a:p>
            <a:r>
              <a:rPr kumimoji="1" lang="ja-JP" altLang="en-US" sz="1200" b="0" kern="1200" dirty="0" smtClean="0">
                <a:solidFill>
                  <a:schemeClr val="tx1"/>
                </a:solidFill>
                <a:effectLst/>
                <a:latin typeface="Arial" charset="0"/>
                <a:ea typeface="ＭＳ Ｐゴシック" pitchFamily="50" charset="-128"/>
                <a:cs typeface="+mn-cs"/>
              </a:rPr>
              <a:t>    * 機能的な差異はそんなにない</a:t>
            </a:r>
            <a:r>
              <a:rPr kumimoji="1" lang="en-US" altLang="ja-JP" sz="1200" b="0" kern="1200" dirty="0" smtClean="0">
                <a:solidFill>
                  <a:schemeClr val="tx1"/>
                </a:solidFill>
                <a:effectLst/>
                <a:latin typeface="Arial" charset="0"/>
                <a:ea typeface="ＭＳ Ｐゴシック" pitchFamily="50" charset="-128"/>
                <a:cs typeface="+mn-cs"/>
              </a:rPr>
              <a:t>(Agile</a:t>
            </a:r>
            <a:r>
              <a:rPr kumimoji="1" lang="ja-JP" altLang="en-US" sz="1200" b="0" kern="1200" dirty="0" smtClean="0">
                <a:solidFill>
                  <a:schemeClr val="tx1"/>
                </a:solidFill>
                <a:effectLst/>
                <a:latin typeface="Arial" charset="0"/>
                <a:ea typeface="ＭＳ Ｐゴシック" pitchFamily="50" charset="-128"/>
                <a:cs typeface="+mn-cs"/>
              </a:rPr>
              <a:t>向けのタスク管理は</a:t>
            </a:r>
            <a:r>
              <a:rPr kumimoji="1" lang="en-US" altLang="ja-JP" sz="1200" b="0" kern="1200" dirty="0" err="1" smtClean="0">
                <a:solidFill>
                  <a:schemeClr val="tx1"/>
                </a:solidFill>
                <a:effectLst/>
                <a:latin typeface="Arial" charset="0"/>
                <a:ea typeface="ＭＳ Ｐゴシック" pitchFamily="50" charset="-128"/>
                <a:cs typeface="+mn-cs"/>
              </a:rPr>
              <a:t>Attlasian</a:t>
            </a:r>
            <a:r>
              <a:rPr kumimoji="1" lang="ja-JP" altLang="en-US" sz="1200" b="0" kern="1200" dirty="0" smtClean="0">
                <a:solidFill>
                  <a:schemeClr val="tx1"/>
                </a:solidFill>
                <a:effectLst/>
                <a:latin typeface="Arial" charset="0"/>
                <a:ea typeface="ＭＳ Ｐゴシック" pitchFamily="50" charset="-128"/>
                <a:cs typeface="+mn-cs"/>
              </a:rPr>
              <a:t>の方が充実</a:t>
            </a:r>
            <a:r>
              <a:rPr kumimoji="1" lang="en-US" altLang="ja-JP" sz="1200" b="0" kern="1200" dirty="0" smtClean="0">
                <a:solidFill>
                  <a:schemeClr val="tx1"/>
                </a:solidFill>
                <a:effectLst/>
                <a:latin typeface="Arial" charset="0"/>
                <a:ea typeface="ＭＳ Ｐゴシック" pitchFamily="50" charset="-128"/>
                <a:cs typeface="+mn-cs"/>
              </a:rPr>
              <a:t>)</a:t>
            </a:r>
          </a:p>
          <a:p>
            <a:r>
              <a:rPr kumimoji="1" lang="ja-JP" altLang="en-US" sz="1200" b="0" kern="1200" dirty="0" smtClean="0">
                <a:solidFill>
                  <a:schemeClr val="tx1"/>
                </a:solidFill>
                <a:effectLst/>
                <a:latin typeface="Arial" charset="0"/>
                <a:ea typeface="ＭＳ Ｐゴシック" pitchFamily="50" charset="-128"/>
                <a:cs typeface="+mn-cs"/>
              </a:rPr>
              <a:t>    * 有償、かつ結構お高い</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Microsoft TFS</a:t>
            </a:r>
          </a:p>
          <a:p>
            <a:r>
              <a:rPr kumimoji="1" lang="ja-JP" altLang="en-US" sz="1200" b="0" kern="1200" dirty="0" smtClean="0">
                <a:solidFill>
                  <a:schemeClr val="tx1"/>
                </a:solidFill>
                <a:effectLst/>
                <a:latin typeface="Arial" charset="0"/>
                <a:ea typeface="ＭＳ Ｐゴシック" pitchFamily="50" charset="-128"/>
                <a:cs typeface="+mn-cs"/>
              </a:rPr>
              <a:t>    * </a:t>
            </a:r>
            <a:r>
              <a:rPr kumimoji="1" lang="en-US" altLang="ja-JP" sz="1200" b="0" kern="1200" dirty="0" smtClean="0">
                <a:solidFill>
                  <a:schemeClr val="tx1"/>
                </a:solidFill>
                <a:effectLst/>
                <a:latin typeface="Arial" charset="0"/>
                <a:ea typeface="ＭＳ Ｐゴシック" pitchFamily="50" charset="-128"/>
                <a:cs typeface="+mn-cs"/>
              </a:rPr>
              <a:t>MS</a:t>
            </a:r>
            <a:r>
              <a:rPr kumimoji="1" lang="ja-JP" altLang="en-US" sz="1200" b="0" kern="1200" dirty="0" smtClean="0">
                <a:solidFill>
                  <a:schemeClr val="tx1"/>
                </a:solidFill>
                <a:effectLst/>
                <a:latin typeface="Arial" charset="0"/>
                <a:ea typeface="ＭＳ Ｐゴシック" pitchFamily="50" charset="-128"/>
                <a:cs typeface="+mn-cs"/>
              </a:rPr>
              <a:t>のツールワンセットでパッケージ化している</a:t>
            </a:r>
          </a:p>
          <a:p>
            <a:r>
              <a:rPr kumimoji="1" lang="ja-JP" altLang="en-US" sz="1200" b="0" kern="1200" dirty="0" smtClean="0">
                <a:solidFill>
                  <a:schemeClr val="tx1"/>
                </a:solidFill>
                <a:effectLst/>
                <a:latin typeface="Arial" charset="0"/>
                <a:ea typeface="ＭＳ Ｐゴシック" pitchFamily="50" charset="-128"/>
                <a:cs typeface="+mn-cs"/>
              </a:rPr>
              <a:t>    * 機能的な差異はそんなにない</a:t>
            </a:r>
            <a:r>
              <a:rPr kumimoji="1" lang="en-US" altLang="ja-JP" sz="1200" b="0" kern="1200" dirty="0" smtClean="0">
                <a:solidFill>
                  <a:schemeClr val="tx1"/>
                </a:solidFill>
                <a:effectLst/>
                <a:latin typeface="Arial" charset="0"/>
                <a:ea typeface="ＭＳ Ｐゴシック" pitchFamily="50" charset="-128"/>
                <a:cs typeface="+mn-cs"/>
              </a:rPr>
              <a:t>(Agile</a:t>
            </a:r>
            <a:r>
              <a:rPr kumimoji="1" lang="ja-JP" altLang="en-US" sz="1200" b="0" kern="1200" dirty="0" smtClean="0">
                <a:solidFill>
                  <a:schemeClr val="tx1"/>
                </a:solidFill>
                <a:effectLst/>
                <a:latin typeface="Arial" charset="0"/>
                <a:ea typeface="ＭＳ Ｐゴシック" pitchFamily="50" charset="-128"/>
                <a:cs typeface="+mn-cs"/>
              </a:rPr>
              <a:t>向けのタスク管理は</a:t>
            </a:r>
            <a:r>
              <a:rPr kumimoji="1" lang="en-US" altLang="ja-JP" sz="1200" b="0" kern="1200" dirty="0" smtClean="0">
                <a:solidFill>
                  <a:schemeClr val="tx1"/>
                </a:solidFill>
                <a:effectLst/>
                <a:latin typeface="Arial" charset="0"/>
                <a:ea typeface="ＭＳ Ｐゴシック" pitchFamily="50" charset="-128"/>
                <a:cs typeface="+mn-cs"/>
              </a:rPr>
              <a:t>TFS</a:t>
            </a:r>
            <a:r>
              <a:rPr kumimoji="1" lang="ja-JP" altLang="en-US" sz="1200" b="0" kern="1200" dirty="0" smtClean="0">
                <a:solidFill>
                  <a:schemeClr val="tx1"/>
                </a:solidFill>
                <a:effectLst/>
                <a:latin typeface="Arial" charset="0"/>
                <a:ea typeface="ＭＳ Ｐゴシック" pitchFamily="50" charset="-128"/>
                <a:cs typeface="+mn-cs"/>
              </a:rPr>
              <a:t>の方が充実</a:t>
            </a:r>
            <a:r>
              <a:rPr kumimoji="1" lang="en-US" altLang="ja-JP" sz="1200" b="0" kern="1200" dirty="0" smtClean="0">
                <a:solidFill>
                  <a:schemeClr val="tx1"/>
                </a:solidFill>
                <a:effectLst/>
                <a:latin typeface="Arial" charset="0"/>
                <a:ea typeface="ＭＳ Ｐゴシック" pitchFamily="50" charset="-128"/>
                <a:cs typeface="+mn-cs"/>
              </a:rPr>
              <a:t>)</a:t>
            </a:r>
          </a:p>
          <a:p>
            <a:r>
              <a:rPr kumimoji="1" lang="ja-JP" altLang="en-US" sz="1200" b="0" kern="1200" dirty="0" smtClean="0">
                <a:solidFill>
                  <a:schemeClr val="tx1"/>
                </a:solidFill>
                <a:effectLst/>
                <a:latin typeface="Arial" charset="0"/>
                <a:ea typeface="ＭＳ Ｐゴシック" pitchFamily="50" charset="-128"/>
                <a:cs typeface="+mn-cs"/>
              </a:rPr>
              <a:t>    * 有償、かつ結構お高い</a:t>
            </a:r>
          </a:p>
          <a:p>
            <a:r>
              <a:rPr kumimoji="1" lang="ja-JP" altLang="en-US" sz="1200" b="0" kern="1200" dirty="0" smtClean="0">
                <a:solidFill>
                  <a:schemeClr val="tx1"/>
                </a:solidFill>
                <a:effectLst/>
                <a:latin typeface="Arial" charset="0"/>
                <a:ea typeface="ＭＳ Ｐゴシック" pitchFamily="50" charset="-128"/>
                <a:cs typeface="+mn-cs"/>
              </a:rPr>
              <a:t>    * </a:t>
            </a:r>
            <a:r>
              <a:rPr kumimoji="1" lang="en-US" altLang="ja-JP" sz="1200" b="0" kern="1200" dirty="0" smtClean="0">
                <a:solidFill>
                  <a:schemeClr val="tx1"/>
                </a:solidFill>
                <a:effectLst/>
                <a:latin typeface="Arial" charset="0"/>
                <a:ea typeface="ＭＳ Ｐゴシック" pitchFamily="50" charset="-128"/>
                <a:cs typeface="+mn-cs"/>
              </a:rPr>
              <a:t>Visual Studio</a:t>
            </a:r>
            <a:r>
              <a:rPr kumimoji="1" lang="ja-JP" altLang="en-US" sz="1200" b="0" kern="1200" dirty="0" smtClean="0">
                <a:solidFill>
                  <a:schemeClr val="tx1"/>
                </a:solidFill>
                <a:effectLst/>
                <a:latin typeface="Arial" charset="0"/>
                <a:ea typeface="ＭＳ Ｐゴシック" pitchFamily="50" charset="-128"/>
                <a:cs typeface="+mn-cs"/>
              </a:rPr>
              <a:t>とか</a:t>
            </a:r>
            <a:r>
              <a:rPr kumimoji="1" lang="en-US" altLang="ja-JP" sz="1200" b="0" kern="1200" dirty="0" smtClean="0">
                <a:solidFill>
                  <a:schemeClr val="tx1"/>
                </a:solidFill>
                <a:effectLst/>
                <a:latin typeface="Arial" charset="0"/>
                <a:ea typeface="ＭＳ Ｐゴシック" pitchFamily="50" charset="-128"/>
                <a:cs typeface="+mn-cs"/>
              </a:rPr>
              <a:t>Azure</a:t>
            </a:r>
            <a:r>
              <a:rPr kumimoji="1" lang="ja-JP" altLang="en-US" sz="1200" b="0" kern="1200" dirty="0" smtClean="0">
                <a:solidFill>
                  <a:schemeClr val="tx1"/>
                </a:solidFill>
                <a:effectLst/>
                <a:latin typeface="Arial" charset="0"/>
                <a:ea typeface="ＭＳ Ｐゴシック" pitchFamily="50" charset="-128"/>
                <a:cs typeface="+mn-cs"/>
              </a:rPr>
              <a:t>とのインテグレーションが半端ない</a:t>
            </a:r>
          </a:p>
          <a:p>
            <a:r>
              <a:rPr kumimoji="1" lang="ja-JP" altLang="en-US" sz="1200" b="0" kern="1200" dirty="0" smtClean="0">
                <a:solidFill>
                  <a:schemeClr val="tx1"/>
                </a:solidFill>
                <a:effectLst/>
                <a:latin typeface="Arial" charset="0"/>
                <a:ea typeface="ＭＳ Ｐゴシック" pitchFamily="50" charset="-128"/>
                <a:cs typeface="+mn-cs"/>
              </a:rPr>
              <a:t>    * </a:t>
            </a:r>
            <a:r>
              <a:rPr kumimoji="1" lang="en-US" altLang="ja-JP" sz="1200" b="0" kern="1200" dirty="0" err="1" smtClean="0">
                <a:solidFill>
                  <a:schemeClr val="tx1"/>
                </a:solidFill>
                <a:effectLst/>
                <a:latin typeface="Arial" charset="0"/>
                <a:ea typeface="ＭＳ Ｐゴシック" pitchFamily="50" charset="-128"/>
                <a:cs typeface="+mn-cs"/>
              </a:rPr>
              <a:t>.Net</a:t>
            </a:r>
            <a:r>
              <a:rPr kumimoji="1" lang="ja-JP" altLang="en-US" sz="1200" b="0" kern="1200" dirty="0" smtClean="0">
                <a:solidFill>
                  <a:schemeClr val="tx1"/>
                </a:solidFill>
                <a:effectLst/>
                <a:latin typeface="Arial" charset="0"/>
                <a:ea typeface="ＭＳ Ｐゴシック" pitchFamily="50" charset="-128"/>
                <a:cs typeface="+mn-cs"/>
              </a:rPr>
              <a:t>使うならこっちの方がいい</a:t>
            </a:r>
          </a:p>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12</a:t>
            </a:fld>
            <a:endParaRPr lang="en-US" altLang="ja-JP"/>
          </a:p>
        </p:txBody>
      </p:sp>
    </p:spTree>
    <p:extLst>
      <p:ext uri="{BB962C8B-B14F-4D97-AF65-F5344CB8AC3E}">
        <p14:creationId xmlns:p14="http://schemas.microsoft.com/office/powerpoint/2010/main" val="444995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ユーザー設定レイアウト">
    <p:spTree>
      <p:nvGrpSpPr>
        <p:cNvPr id="1" name=""/>
        <p:cNvGrpSpPr/>
        <p:nvPr/>
      </p:nvGrpSpPr>
      <p:grpSpPr>
        <a:xfrm>
          <a:off x="0" y="0"/>
          <a:ext cx="0" cy="0"/>
          <a:chOff x="0" y="0"/>
          <a:chExt cx="0" cy="0"/>
        </a:xfrm>
      </p:grpSpPr>
      <p:sp>
        <p:nvSpPr>
          <p:cNvPr id="4" name="フリーフォーム 3"/>
          <p:cNvSpPr/>
          <p:nvPr userDrawn="1"/>
        </p:nvSpPr>
        <p:spPr bwMode="gray">
          <a:xfrm>
            <a:off x="9525" y="3791489"/>
            <a:ext cx="9867899" cy="1975155"/>
          </a:xfrm>
          <a:custGeom>
            <a:avLst/>
            <a:gdLst>
              <a:gd name="connsiteX0" fmla="*/ 0 w 9925050"/>
              <a:gd name="connsiteY0" fmla="*/ 1352011 h 1975155"/>
              <a:gd name="connsiteX1" fmla="*/ 2409825 w 9925050"/>
              <a:gd name="connsiteY1" fmla="*/ 1971136 h 1975155"/>
              <a:gd name="connsiteX2" fmla="*/ 4972050 w 9925050"/>
              <a:gd name="connsiteY2" fmla="*/ 1085311 h 1975155"/>
              <a:gd name="connsiteX3" fmla="*/ 7315200 w 9925050"/>
              <a:gd name="connsiteY3" fmla="*/ 104236 h 1975155"/>
              <a:gd name="connsiteX4" fmla="*/ 9925050 w 9925050"/>
              <a:gd name="connsiteY4" fmla="*/ 75661 h 1975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25050" h="1975155">
                <a:moveTo>
                  <a:pt x="0" y="1352011"/>
                </a:moveTo>
                <a:cubicBezTo>
                  <a:pt x="790575" y="1683798"/>
                  <a:pt x="1581150" y="2015586"/>
                  <a:pt x="2409825" y="1971136"/>
                </a:cubicBezTo>
                <a:cubicBezTo>
                  <a:pt x="3238500" y="1926686"/>
                  <a:pt x="4154488" y="1396461"/>
                  <a:pt x="4972050" y="1085311"/>
                </a:cubicBezTo>
                <a:cubicBezTo>
                  <a:pt x="5789613" y="774161"/>
                  <a:pt x="6489700" y="272511"/>
                  <a:pt x="7315200" y="104236"/>
                </a:cubicBezTo>
                <a:cubicBezTo>
                  <a:pt x="8140700" y="-64039"/>
                  <a:pt x="9032875" y="5811"/>
                  <a:pt x="9925050" y="75661"/>
                </a:cubicBezTo>
              </a:path>
            </a:pathLst>
          </a:custGeom>
          <a:noFill/>
          <a:ln w="28575" cap="flat" cmpd="sng" algn="ctr">
            <a:solidFill>
              <a:schemeClr val="bg1">
                <a:lumMod val="95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tlCol="0" anchor="ctr"/>
          <a:lstStyle/>
          <a:p>
            <a:pPr algn="ctr"/>
            <a:endParaRPr kumimoji="1" lang="ja-JP" altLang="en-US"/>
          </a:p>
        </p:txBody>
      </p:sp>
      <p:sp>
        <p:nvSpPr>
          <p:cNvPr id="12" name="フリーフォーム 11"/>
          <p:cNvSpPr/>
          <p:nvPr userDrawn="1"/>
        </p:nvSpPr>
        <p:spPr bwMode="gray">
          <a:xfrm>
            <a:off x="9523" y="4171950"/>
            <a:ext cx="9867902" cy="1171575"/>
          </a:xfrm>
          <a:custGeom>
            <a:avLst/>
            <a:gdLst>
              <a:gd name="connsiteX0" fmla="*/ 0 w 9877425"/>
              <a:gd name="connsiteY0" fmla="*/ 0 h 1396845"/>
              <a:gd name="connsiteX1" fmla="*/ 4648200 w 9877425"/>
              <a:gd name="connsiteY1" fmla="*/ 1352550 h 1396845"/>
              <a:gd name="connsiteX2" fmla="*/ 7172325 w 9877425"/>
              <a:gd name="connsiteY2" fmla="*/ 971550 h 1396845"/>
              <a:gd name="connsiteX3" fmla="*/ 9877425 w 9877425"/>
              <a:gd name="connsiteY3" fmla="*/ 0 h 1396845"/>
            </a:gdLst>
            <a:ahLst/>
            <a:cxnLst>
              <a:cxn ang="0">
                <a:pos x="connsiteX0" y="connsiteY0"/>
              </a:cxn>
              <a:cxn ang="0">
                <a:pos x="connsiteX1" y="connsiteY1"/>
              </a:cxn>
              <a:cxn ang="0">
                <a:pos x="connsiteX2" y="connsiteY2"/>
              </a:cxn>
              <a:cxn ang="0">
                <a:pos x="connsiteX3" y="connsiteY3"/>
              </a:cxn>
            </a:cxnLst>
            <a:rect l="l" t="t" r="r" b="b"/>
            <a:pathLst>
              <a:path w="9877425" h="1396845">
                <a:moveTo>
                  <a:pt x="0" y="0"/>
                </a:moveTo>
                <a:cubicBezTo>
                  <a:pt x="1726406" y="595312"/>
                  <a:pt x="3452813" y="1190625"/>
                  <a:pt x="4648200" y="1352550"/>
                </a:cubicBezTo>
                <a:cubicBezTo>
                  <a:pt x="5843588" y="1514475"/>
                  <a:pt x="6300788" y="1196975"/>
                  <a:pt x="7172325" y="971550"/>
                </a:cubicBezTo>
                <a:cubicBezTo>
                  <a:pt x="8043863" y="746125"/>
                  <a:pt x="8960644" y="373062"/>
                  <a:pt x="9877425" y="0"/>
                </a:cubicBezTo>
              </a:path>
            </a:pathLst>
          </a:custGeom>
          <a:noFill/>
          <a:ln w="28575" cap="flat" cmpd="sng" algn="ctr">
            <a:solidFill>
              <a:schemeClr val="bg1">
                <a:lumMod val="95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tlCol="0" anchor="ctr"/>
          <a:lstStyle/>
          <a:p>
            <a:pPr algn="ctr"/>
            <a:endParaRPr kumimoji="1" lang="ja-JP" altLang="en-US"/>
          </a:p>
        </p:txBody>
      </p:sp>
      <p:sp>
        <p:nvSpPr>
          <p:cNvPr id="13" name="フリーフォーム 12"/>
          <p:cNvSpPr/>
          <p:nvPr userDrawn="1"/>
        </p:nvSpPr>
        <p:spPr bwMode="gray">
          <a:xfrm>
            <a:off x="9526" y="3286125"/>
            <a:ext cx="9867900" cy="2480520"/>
          </a:xfrm>
          <a:custGeom>
            <a:avLst/>
            <a:gdLst>
              <a:gd name="connsiteX0" fmla="*/ 0 w 9906000"/>
              <a:gd name="connsiteY0" fmla="*/ 0 h 3144958"/>
              <a:gd name="connsiteX1" fmla="*/ 7134225 w 9906000"/>
              <a:gd name="connsiteY1" fmla="*/ 3009900 h 3144958"/>
              <a:gd name="connsiteX2" fmla="*/ 9906000 w 9906000"/>
              <a:gd name="connsiteY2" fmla="*/ 2343150 h 3144958"/>
              <a:gd name="connsiteX0" fmla="*/ 0 w 9906000"/>
              <a:gd name="connsiteY0" fmla="*/ 0 h 3060895"/>
              <a:gd name="connsiteX1" fmla="*/ 7134225 w 9906000"/>
              <a:gd name="connsiteY1" fmla="*/ 3009900 h 3060895"/>
              <a:gd name="connsiteX2" fmla="*/ 9906000 w 9906000"/>
              <a:gd name="connsiteY2" fmla="*/ 2343150 h 3060895"/>
              <a:gd name="connsiteX0" fmla="*/ 0 w 9896475"/>
              <a:gd name="connsiteY0" fmla="*/ 0 h 3339839"/>
              <a:gd name="connsiteX1" fmla="*/ 7134225 w 9896475"/>
              <a:gd name="connsiteY1" fmla="*/ 3009900 h 3339839"/>
              <a:gd name="connsiteX2" fmla="*/ 9896475 w 9896475"/>
              <a:gd name="connsiteY2" fmla="*/ 2905125 h 3339839"/>
              <a:gd name="connsiteX0" fmla="*/ 0 w 9896475"/>
              <a:gd name="connsiteY0" fmla="*/ 0 h 3276845"/>
              <a:gd name="connsiteX1" fmla="*/ 7134225 w 9896475"/>
              <a:gd name="connsiteY1" fmla="*/ 3009900 h 3276845"/>
              <a:gd name="connsiteX2" fmla="*/ 9896475 w 9896475"/>
              <a:gd name="connsiteY2" fmla="*/ 2905125 h 3276845"/>
            </a:gdLst>
            <a:ahLst/>
            <a:cxnLst>
              <a:cxn ang="0">
                <a:pos x="connsiteX0" y="connsiteY0"/>
              </a:cxn>
              <a:cxn ang="0">
                <a:pos x="connsiteX1" y="connsiteY1"/>
              </a:cxn>
              <a:cxn ang="0">
                <a:pos x="connsiteX2" y="connsiteY2"/>
              </a:cxn>
            </a:cxnLst>
            <a:rect l="l" t="t" r="r" b="b"/>
            <a:pathLst>
              <a:path w="9896475" h="3276845">
                <a:moveTo>
                  <a:pt x="0" y="0"/>
                </a:moveTo>
                <a:cubicBezTo>
                  <a:pt x="2741612" y="1309687"/>
                  <a:pt x="5484813" y="2525713"/>
                  <a:pt x="7134225" y="3009900"/>
                </a:cubicBezTo>
                <a:cubicBezTo>
                  <a:pt x="8783638" y="3494088"/>
                  <a:pt x="9193212" y="3233737"/>
                  <a:pt x="9896475" y="2905125"/>
                </a:cubicBezTo>
              </a:path>
            </a:pathLst>
          </a:custGeom>
          <a:noFill/>
          <a:ln w="38100" cap="flat" cmpd="sng" algn="ctr">
            <a:solidFill>
              <a:schemeClr val="bg1">
                <a:lumMod val="95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tlCol="0" anchor="ctr"/>
          <a:lstStyle/>
          <a:p>
            <a:pPr algn="ctr"/>
            <a:endParaRPr kumimoji="1" lang="ja-JP" altLang="en-US"/>
          </a:p>
        </p:txBody>
      </p:sp>
      <p:sp>
        <p:nvSpPr>
          <p:cNvPr id="14" name="フリーフォーム 13"/>
          <p:cNvSpPr/>
          <p:nvPr userDrawn="1"/>
        </p:nvSpPr>
        <p:spPr bwMode="gray">
          <a:xfrm>
            <a:off x="52129" y="3476625"/>
            <a:ext cx="9825295" cy="2385890"/>
          </a:xfrm>
          <a:custGeom>
            <a:avLst/>
            <a:gdLst>
              <a:gd name="connsiteX0" fmla="*/ 0 w 9877425"/>
              <a:gd name="connsiteY0" fmla="*/ 0 h 2501555"/>
              <a:gd name="connsiteX1" fmla="*/ 4048125 w 9877425"/>
              <a:gd name="connsiteY1" fmla="*/ 2333625 h 2501555"/>
              <a:gd name="connsiteX2" fmla="*/ 6600825 w 9877425"/>
              <a:gd name="connsiteY2" fmla="*/ 2238375 h 2501555"/>
              <a:gd name="connsiteX3" fmla="*/ 8334375 w 9877425"/>
              <a:gd name="connsiteY3" fmla="*/ 1609725 h 2501555"/>
              <a:gd name="connsiteX4" fmla="*/ 9877425 w 9877425"/>
              <a:gd name="connsiteY4" fmla="*/ 1447800 h 2501555"/>
              <a:gd name="connsiteX0" fmla="*/ 0 w 9877425"/>
              <a:gd name="connsiteY0" fmla="*/ 0 h 2385890"/>
              <a:gd name="connsiteX1" fmla="*/ 4048125 w 9877425"/>
              <a:gd name="connsiteY1" fmla="*/ 2333625 h 2385890"/>
              <a:gd name="connsiteX2" fmla="*/ 8334375 w 9877425"/>
              <a:gd name="connsiteY2" fmla="*/ 1609725 h 2385890"/>
              <a:gd name="connsiteX3" fmla="*/ 9877425 w 9877425"/>
              <a:gd name="connsiteY3" fmla="*/ 1447800 h 2385890"/>
            </a:gdLst>
            <a:ahLst/>
            <a:cxnLst>
              <a:cxn ang="0">
                <a:pos x="connsiteX0" y="connsiteY0"/>
              </a:cxn>
              <a:cxn ang="0">
                <a:pos x="connsiteX1" y="connsiteY1"/>
              </a:cxn>
              <a:cxn ang="0">
                <a:pos x="connsiteX2" y="connsiteY2"/>
              </a:cxn>
              <a:cxn ang="0">
                <a:pos x="connsiteX3" y="connsiteY3"/>
              </a:cxn>
            </a:cxnLst>
            <a:rect l="l" t="t" r="r" b="b"/>
            <a:pathLst>
              <a:path w="9877425" h="2385890">
                <a:moveTo>
                  <a:pt x="0" y="0"/>
                </a:moveTo>
                <a:cubicBezTo>
                  <a:pt x="1473993" y="980281"/>
                  <a:pt x="2659063" y="2065338"/>
                  <a:pt x="4048125" y="2333625"/>
                </a:cubicBezTo>
                <a:cubicBezTo>
                  <a:pt x="5437187" y="2601912"/>
                  <a:pt x="7362825" y="1757362"/>
                  <a:pt x="8334375" y="1609725"/>
                </a:cubicBezTo>
                <a:cubicBezTo>
                  <a:pt x="8880475" y="1477962"/>
                  <a:pt x="9378950" y="1462881"/>
                  <a:pt x="9877425" y="1447800"/>
                </a:cubicBezTo>
              </a:path>
            </a:pathLst>
          </a:custGeom>
          <a:noFill/>
          <a:ln w="76200" cap="flat" cmpd="sng" algn="ctr">
            <a:solidFill>
              <a:schemeClr val="bg1">
                <a:lumMod val="95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tlCol="0" anchor="ctr"/>
          <a:lstStyle/>
          <a:p>
            <a:pPr algn="ctr"/>
            <a:endParaRPr kumimoji="1" lang="ja-JP" altLang="en-US"/>
          </a:p>
        </p:txBody>
      </p:sp>
      <p:sp>
        <p:nvSpPr>
          <p:cNvPr id="2" name="タイトル 1"/>
          <p:cNvSpPr>
            <a:spLocks noGrp="1"/>
          </p:cNvSpPr>
          <p:nvPr>
            <p:ph type="title" hasCustomPrompt="1"/>
          </p:nvPr>
        </p:nvSpPr>
        <p:spPr>
          <a:xfrm>
            <a:off x="113785" y="4236915"/>
            <a:ext cx="9613897" cy="393700"/>
          </a:xfrm>
        </p:spPr>
        <p:txBody>
          <a:bodyPr/>
          <a:lstStyle>
            <a:lvl1pPr>
              <a:defRPr sz="4000">
                <a:latin typeface="Fujitsu Sans" panose="020B0404060202020204" pitchFamily="34" charset="0"/>
              </a:defRPr>
            </a:lvl1pPr>
          </a:lstStyle>
          <a:p>
            <a:r>
              <a:rPr kumimoji="1" lang="en-US" altLang="ja-JP" dirty="0"/>
              <a:t>Slide Title</a:t>
            </a:r>
            <a:endParaRPr kumimoji="1" lang="ja-JP" altLang="en-US" dirty="0"/>
          </a:p>
        </p:txBody>
      </p:sp>
      <p:sp>
        <p:nvSpPr>
          <p:cNvPr id="17" name="テキスト プレースホルダー 16"/>
          <p:cNvSpPr>
            <a:spLocks noGrp="1"/>
          </p:cNvSpPr>
          <p:nvPr>
            <p:ph type="body" sz="quarter" idx="10" hasCustomPrompt="1"/>
          </p:nvPr>
        </p:nvSpPr>
        <p:spPr>
          <a:xfrm>
            <a:off x="113786" y="4809550"/>
            <a:ext cx="5296414" cy="127195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90000" tIns="47882" rIns="90000" bIns="47882" numCol="1" anchor="t" anchorCtr="0" compatLnSpc="1">
            <a:prstTxWarp prst="textNoShape">
              <a:avLst/>
            </a:prstTxWarp>
          </a:bodyPr>
          <a:lstStyle>
            <a:lvl1pPr marL="0" indent="0">
              <a:buNone/>
              <a:defRPr lang="ja-JP" altLang="en-US" b="0" kern="0" baseline="0" dirty="0">
                <a:latin typeface="Fujitsu Sans" panose="020B0404060202020204" pitchFamily="34" charset="0"/>
                <a:cs typeface="Fujitsu Sans" panose="020B0404060202020204" pitchFamily="34" charset="0"/>
              </a:defRPr>
            </a:lvl1pPr>
          </a:lstStyle>
          <a:p>
            <a:pPr lvl="0">
              <a:spcBef>
                <a:spcPct val="0"/>
              </a:spcBef>
              <a:spcAft>
                <a:spcPct val="0"/>
              </a:spcAft>
            </a:pPr>
            <a:r>
              <a:rPr kumimoji="1" lang="en-US" altLang="ja-JP" dirty="0"/>
              <a:t>Slide Sub Title</a:t>
            </a:r>
            <a:endParaRPr kumimoji="1" lang="ja-JP" altLang="en-US" dirty="0"/>
          </a:p>
        </p:txBody>
      </p:sp>
      <p:sp>
        <p:nvSpPr>
          <p:cNvPr id="18" name="テキスト プレースホルダー 16"/>
          <p:cNvSpPr>
            <a:spLocks noGrp="1"/>
          </p:cNvSpPr>
          <p:nvPr>
            <p:ph type="body" sz="quarter" idx="11" hasCustomPrompt="1"/>
          </p:nvPr>
        </p:nvSpPr>
        <p:spPr>
          <a:xfrm>
            <a:off x="7048500" y="5124450"/>
            <a:ext cx="2679182" cy="95705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90000" tIns="47882" rIns="90000" bIns="47882" numCol="1" anchor="t" anchorCtr="0" compatLnSpc="1">
            <a:prstTxWarp prst="textNoShape">
              <a:avLst/>
            </a:prstTxWarp>
          </a:bodyPr>
          <a:lstStyle>
            <a:lvl1pPr marL="0" indent="0" algn="r">
              <a:lnSpc>
                <a:spcPct val="100000"/>
              </a:lnSpc>
              <a:buNone/>
              <a:defRPr lang="ja-JP" altLang="en-US" sz="2400" b="0" kern="0" baseline="0" dirty="0">
                <a:latin typeface="Fujitsu Sans" panose="020B0404060202020204" pitchFamily="34" charset="0"/>
                <a:cs typeface="Fujitsu Sans" panose="020B0404060202020204" pitchFamily="34" charset="0"/>
              </a:defRPr>
            </a:lvl1pPr>
          </a:lstStyle>
          <a:p>
            <a:pPr lvl="0">
              <a:spcBef>
                <a:spcPct val="0"/>
              </a:spcBef>
              <a:spcAft>
                <a:spcPct val="0"/>
              </a:spcAft>
            </a:pPr>
            <a:r>
              <a:rPr kumimoji="1" lang="en-US" altLang="ja-JP" dirty="0"/>
              <a:t>Organization</a:t>
            </a:r>
          </a:p>
        </p:txBody>
      </p:sp>
    </p:spTree>
    <p:extLst>
      <p:ext uri="{BB962C8B-B14F-4D97-AF65-F5344CB8AC3E}">
        <p14:creationId xmlns:p14="http://schemas.microsoft.com/office/powerpoint/2010/main" val="3550809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ユーザー設定レイアウト">
    <p:spTree>
      <p:nvGrpSpPr>
        <p:cNvPr id="1" name=""/>
        <p:cNvGrpSpPr/>
        <p:nvPr/>
      </p:nvGrpSpPr>
      <p:grpSpPr>
        <a:xfrm>
          <a:off x="0" y="0"/>
          <a:ext cx="0" cy="0"/>
          <a:chOff x="0" y="0"/>
          <a:chExt cx="0" cy="0"/>
        </a:xfrm>
      </p:grpSpPr>
      <p:sp>
        <p:nvSpPr>
          <p:cNvPr id="4" name="正方形/長方形 3"/>
          <p:cNvSpPr/>
          <p:nvPr userDrawn="1"/>
        </p:nvSpPr>
        <p:spPr bwMode="gray">
          <a:xfrm>
            <a:off x="-9525" y="0"/>
            <a:ext cx="4962525" cy="6858000"/>
          </a:xfrm>
          <a:prstGeom prst="rect">
            <a:avLst/>
          </a:prstGeom>
          <a:gradFill>
            <a:gsLst>
              <a:gs pos="0">
                <a:srgbClr val="FF0D0D"/>
              </a:gs>
              <a:gs pos="33000">
                <a:srgbClr val="DE0000"/>
              </a:gs>
              <a:gs pos="100000">
                <a:srgbClr val="C00000"/>
              </a:gs>
            </a:gsLst>
            <a:lin ang="0" scaled="0"/>
          </a:gra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endParaRPr kumimoji="1" lang="ja-JP" altLang="en-US" sz="1600" b="1" kern="0" dirty="0">
              <a:latin typeface="Meiryo UI" panose="020B0604030504040204" pitchFamily="50" charset="-128"/>
              <a:ea typeface="Meiryo UI" panose="020B0604030504040204" pitchFamily="50" charset="-128"/>
            </a:endParaRPr>
          </a:p>
        </p:txBody>
      </p:sp>
      <p:sp>
        <p:nvSpPr>
          <p:cNvPr id="5" name="四角形吹き出し 4"/>
          <p:cNvSpPr/>
          <p:nvPr userDrawn="1"/>
        </p:nvSpPr>
        <p:spPr bwMode="gray">
          <a:xfrm>
            <a:off x="4953000" y="-1"/>
            <a:ext cx="4953000" cy="6858000"/>
          </a:xfrm>
          <a:prstGeom prst="wedgeRectCallout">
            <a:avLst>
              <a:gd name="adj1" fmla="val -38718"/>
              <a:gd name="adj2" fmla="val -903"/>
            </a:avLst>
          </a:prstGeom>
          <a:solidFill>
            <a:schemeClr val="bg1"/>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endParaRPr kumimoji="1" lang="ja-JP" altLang="en-US" sz="1600" b="1" kern="0" dirty="0">
              <a:latin typeface="Meiryo UI" panose="020B0604030504040204" pitchFamily="50" charset="-128"/>
              <a:ea typeface="Meiryo UI" panose="020B0604030504040204" pitchFamily="50" charset="-128"/>
            </a:endParaRPr>
          </a:p>
        </p:txBody>
      </p:sp>
      <p:sp>
        <p:nvSpPr>
          <p:cNvPr id="6" name="フローチャート: 抜出し 5"/>
          <p:cNvSpPr/>
          <p:nvPr userDrawn="1"/>
        </p:nvSpPr>
        <p:spPr bwMode="gray">
          <a:xfrm rot="16200000">
            <a:off x="3869532" y="3124199"/>
            <a:ext cx="1557337" cy="609601"/>
          </a:xfrm>
          <a:prstGeom prst="flowChartExtract">
            <a:avLst/>
          </a:prstGeom>
          <a:solidFill>
            <a:schemeClr val="bg1"/>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lvl="0" algn="l"/>
            <a:endParaRPr lang="ja-JP" altLang="en-US" sz="1600" b="1" kern="0" dirty="0">
              <a:latin typeface="Meiryo UI" panose="020B0604030504040204" pitchFamily="50" charset="-128"/>
              <a:ea typeface="Meiryo UI" panose="020B0604030504040204" pitchFamily="50" charset="-128"/>
            </a:endParaRPr>
          </a:p>
        </p:txBody>
      </p:sp>
      <p:sp>
        <p:nvSpPr>
          <p:cNvPr id="8" name="テキスト プレースホルダー 7"/>
          <p:cNvSpPr>
            <a:spLocks noGrp="1"/>
          </p:cNvSpPr>
          <p:nvPr>
            <p:ph type="body" sz="quarter" idx="10" hasCustomPrompt="1"/>
          </p:nvPr>
        </p:nvSpPr>
        <p:spPr>
          <a:xfrm>
            <a:off x="190500" y="2847974"/>
            <a:ext cx="4676775" cy="1536699"/>
          </a:xfrm>
        </p:spPr>
        <p:txBody>
          <a:bodyPr/>
          <a:lstStyle>
            <a:lvl1pPr marL="0" indent="0">
              <a:buNone/>
              <a:defRPr sz="4800" b="0">
                <a:solidFill>
                  <a:schemeClr val="bg1"/>
                </a:solidFill>
                <a:latin typeface="Fujitsu Sans" panose="020B0404060202020204" pitchFamily="34" charset="0"/>
              </a:defRPr>
            </a:lvl1pPr>
          </a:lstStyle>
          <a:p>
            <a:pPr lvl="0"/>
            <a:r>
              <a:rPr kumimoji="1" lang="en-US" altLang="ja-JP" dirty="0"/>
              <a:t>Title</a:t>
            </a:r>
            <a:endParaRPr kumimoji="1" lang="ja-JP" altLang="en-US" dirty="0"/>
          </a:p>
        </p:txBody>
      </p:sp>
      <p:sp>
        <p:nvSpPr>
          <p:cNvPr id="9" name="正方形/長方形 8"/>
          <p:cNvSpPr/>
          <p:nvPr userDrawn="1"/>
        </p:nvSpPr>
        <p:spPr bwMode="gray">
          <a:xfrm>
            <a:off x="7343775" y="203200"/>
            <a:ext cx="2390775" cy="1381125"/>
          </a:xfrm>
          <a:prstGeom prst="rect">
            <a:avLst/>
          </a:prstGeom>
          <a:solidFill>
            <a:srgbClr val="FF0D0D"/>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endParaRPr kumimoji="1" lang="ja-JP" altLang="en-US" sz="1600" b="1" kern="0" dirty="0">
              <a:latin typeface="Meiryo UI" panose="020B0604030504040204" pitchFamily="50" charset="-128"/>
              <a:ea typeface="Meiryo UI" panose="020B0604030504040204" pitchFamily="50" charset="-128"/>
            </a:endParaRPr>
          </a:p>
        </p:txBody>
      </p:sp>
      <p:sp>
        <p:nvSpPr>
          <p:cNvPr id="12" name="フリーフォーム 11"/>
          <p:cNvSpPr/>
          <p:nvPr userDrawn="1"/>
        </p:nvSpPr>
        <p:spPr bwMode="gray">
          <a:xfrm>
            <a:off x="7343775" y="203200"/>
            <a:ext cx="2390777" cy="1381629"/>
          </a:xfrm>
          <a:custGeom>
            <a:avLst/>
            <a:gdLst>
              <a:gd name="connsiteX0" fmla="*/ 0 w 1457325"/>
              <a:gd name="connsiteY0" fmla="*/ 0 h 1485900"/>
              <a:gd name="connsiteX1" fmla="*/ 0 w 1457325"/>
              <a:gd name="connsiteY1" fmla="*/ 1485900 h 1485900"/>
              <a:gd name="connsiteX2" fmla="*/ 1457325 w 1457325"/>
              <a:gd name="connsiteY2" fmla="*/ 28575 h 1485900"/>
              <a:gd name="connsiteX0" fmla="*/ 0 w 1457325"/>
              <a:gd name="connsiteY0" fmla="*/ 0 h 1485900"/>
              <a:gd name="connsiteX1" fmla="*/ 0 w 1457325"/>
              <a:gd name="connsiteY1" fmla="*/ 1485900 h 1485900"/>
              <a:gd name="connsiteX2" fmla="*/ 1457325 w 1457325"/>
              <a:gd name="connsiteY2" fmla="*/ 28575 h 1485900"/>
              <a:gd name="connsiteX3" fmla="*/ 0 w 1457325"/>
              <a:gd name="connsiteY3" fmla="*/ 0 h 1485900"/>
              <a:gd name="connsiteX0" fmla="*/ 0 w 1457325"/>
              <a:gd name="connsiteY0" fmla="*/ 0 h 1485900"/>
              <a:gd name="connsiteX1" fmla="*/ 0 w 1457325"/>
              <a:gd name="connsiteY1" fmla="*/ 1485900 h 1485900"/>
              <a:gd name="connsiteX2" fmla="*/ 1457325 w 1457325"/>
              <a:gd name="connsiteY2" fmla="*/ 4763 h 1485900"/>
              <a:gd name="connsiteX3" fmla="*/ 0 w 1457325"/>
              <a:gd name="connsiteY3" fmla="*/ 0 h 1485900"/>
              <a:gd name="connsiteX0" fmla="*/ 0 w 1457325"/>
              <a:gd name="connsiteY0" fmla="*/ 0 h 1485900"/>
              <a:gd name="connsiteX1" fmla="*/ 0 w 1457325"/>
              <a:gd name="connsiteY1" fmla="*/ 1485900 h 1485900"/>
              <a:gd name="connsiteX2" fmla="*/ 1457325 w 1457325"/>
              <a:gd name="connsiteY2" fmla="*/ 7144 h 1485900"/>
              <a:gd name="connsiteX3" fmla="*/ 0 w 1457325"/>
              <a:gd name="connsiteY3" fmla="*/ 0 h 1485900"/>
              <a:gd name="connsiteX0" fmla="*/ 0 w 1457325"/>
              <a:gd name="connsiteY0" fmla="*/ 0 h 1485900"/>
              <a:gd name="connsiteX1" fmla="*/ 0 w 1457325"/>
              <a:gd name="connsiteY1" fmla="*/ 1485900 h 1485900"/>
              <a:gd name="connsiteX2" fmla="*/ 1457325 w 1457325"/>
              <a:gd name="connsiteY2" fmla="*/ 7144 h 1485900"/>
              <a:gd name="connsiteX3" fmla="*/ 0 w 1457325"/>
              <a:gd name="connsiteY3" fmla="*/ 0 h 1485900"/>
              <a:gd name="connsiteX0" fmla="*/ 0 w 1457325"/>
              <a:gd name="connsiteY0" fmla="*/ 0 h 1485900"/>
              <a:gd name="connsiteX1" fmla="*/ 0 w 1457325"/>
              <a:gd name="connsiteY1" fmla="*/ 1485900 h 1485900"/>
              <a:gd name="connsiteX2" fmla="*/ 1457325 w 1457325"/>
              <a:gd name="connsiteY2" fmla="*/ 7144 h 1485900"/>
              <a:gd name="connsiteX3" fmla="*/ 0 w 1457325"/>
              <a:gd name="connsiteY3" fmla="*/ 0 h 1485900"/>
              <a:gd name="connsiteX0" fmla="*/ 0 w 1457325"/>
              <a:gd name="connsiteY0" fmla="*/ 0 h 1485900"/>
              <a:gd name="connsiteX1" fmla="*/ 0 w 1457325"/>
              <a:gd name="connsiteY1" fmla="*/ 1485900 h 1485900"/>
              <a:gd name="connsiteX2" fmla="*/ 1457325 w 1457325"/>
              <a:gd name="connsiteY2" fmla="*/ 4582 h 1485900"/>
              <a:gd name="connsiteX3" fmla="*/ 0 w 1457325"/>
              <a:gd name="connsiteY3" fmla="*/ 0 h 1485900"/>
              <a:gd name="connsiteX0" fmla="*/ 0 w 1457325"/>
              <a:gd name="connsiteY0" fmla="*/ 0 h 1485900"/>
              <a:gd name="connsiteX1" fmla="*/ 0 w 1457325"/>
              <a:gd name="connsiteY1" fmla="*/ 1485900 h 1485900"/>
              <a:gd name="connsiteX2" fmla="*/ 1457325 w 1457325"/>
              <a:gd name="connsiteY2" fmla="*/ 2020 h 1485900"/>
              <a:gd name="connsiteX3" fmla="*/ 0 w 1457325"/>
              <a:gd name="connsiteY3" fmla="*/ 0 h 1485900"/>
              <a:gd name="connsiteX0" fmla="*/ 0 w 1457325"/>
              <a:gd name="connsiteY0" fmla="*/ 542 h 1486442"/>
              <a:gd name="connsiteX1" fmla="*/ 0 w 1457325"/>
              <a:gd name="connsiteY1" fmla="*/ 1486442 h 1486442"/>
              <a:gd name="connsiteX2" fmla="*/ 1457325 w 1457325"/>
              <a:gd name="connsiteY2" fmla="*/ 0 h 1486442"/>
              <a:gd name="connsiteX3" fmla="*/ 0 w 1457325"/>
              <a:gd name="connsiteY3" fmla="*/ 542 h 1486442"/>
            </a:gdLst>
            <a:ahLst/>
            <a:cxnLst>
              <a:cxn ang="0">
                <a:pos x="connsiteX0" y="connsiteY0"/>
              </a:cxn>
              <a:cxn ang="0">
                <a:pos x="connsiteX1" y="connsiteY1"/>
              </a:cxn>
              <a:cxn ang="0">
                <a:pos x="connsiteX2" y="connsiteY2"/>
              </a:cxn>
              <a:cxn ang="0">
                <a:pos x="connsiteX3" y="connsiteY3"/>
              </a:cxn>
            </a:cxnLst>
            <a:rect l="l" t="t" r="r" b="b"/>
            <a:pathLst>
              <a:path w="1457325" h="1486442">
                <a:moveTo>
                  <a:pt x="0" y="542"/>
                </a:moveTo>
                <a:lnTo>
                  <a:pt x="0" y="1486442"/>
                </a:lnTo>
                <a:lnTo>
                  <a:pt x="1457325" y="0"/>
                </a:lnTo>
                <a:lnTo>
                  <a:pt x="0" y="542"/>
                </a:lnTo>
                <a:close/>
              </a:path>
            </a:pathLst>
          </a:custGeom>
          <a:solidFill>
            <a:srgbClr val="FF4343"/>
          </a:solidFill>
          <a:ln w="9525" cap="flat" cmpd="sng" algn="ctr">
            <a:noFill/>
            <a:prstDash val="solid"/>
            <a:round/>
            <a:headEnd type="none" w="med" len="med"/>
            <a:tailEnd type="none" w="med" len="med"/>
          </a:ln>
          <a:effectLst/>
          <a:extLst/>
        </p:spPr>
        <p:txBody>
          <a:bodyPr rtlCol="0" anchor="ctr"/>
          <a:lstStyle/>
          <a:p>
            <a:pPr algn="ctr"/>
            <a:endParaRPr kumimoji="1" lang="ja-JP" altLang="en-US" dirty="0"/>
          </a:p>
        </p:txBody>
      </p:sp>
      <p:sp>
        <p:nvSpPr>
          <p:cNvPr id="13" name="テキスト プレースホルダー 7"/>
          <p:cNvSpPr>
            <a:spLocks noGrp="1"/>
          </p:cNvSpPr>
          <p:nvPr>
            <p:ph type="body" sz="quarter" idx="11" hasCustomPrompt="1"/>
          </p:nvPr>
        </p:nvSpPr>
        <p:spPr>
          <a:xfrm>
            <a:off x="5153026" y="2847974"/>
            <a:ext cx="4581526" cy="1536699"/>
          </a:xfrm>
        </p:spPr>
        <p:txBody>
          <a:bodyPr/>
          <a:lstStyle>
            <a:lvl1pPr marL="0" indent="0" algn="r">
              <a:buNone/>
              <a:defRPr sz="4800" b="0">
                <a:solidFill>
                  <a:schemeClr val="tx1"/>
                </a:solidFill>
                <a:latin typeface="Fujitsu Sans" panose="020B0404060202020204" pitchFamily="34" charset="0"/>
              </a:defRPr>
            </a:lvl1pPr>
          </a:lstStyle>
          <a:p>
            <a:pPr lvl="0"/>
            <a:r>
              <a:rPr kumimoji="1" lang="en-US" altLang="ja-JP" dirty="0"/>
              <a:t>Title</a:t>
            </a:r>
            <a:endParaRPr kumimoji="1" lang="ja-JP" altLang="en-US" dirty="0"/>
          </a:p>
        </p:txBody>
      </p:sp>
      <p:grpSp>
        <p:nvGrpSpPr>
          <p:cNvPr id="14" name="Group 44"/>
          <p:cNvGrpSpPr>
            <a:grpSpLocks noChangeAspect="1"/>
          </p:cNvGrpSpPr>
          <p:nvPr userDrawn="1"/>
        </p:nvGrpSpPr>
        <p:grpSpPr bwMode="gray">
          <a:xfrm>
            <a:off x="-294114" y="0"/>
            <a:ext cx="1647825" cy="920750"/>
            <a:chOff x="4604" y="117"/>
            <a:chExt cx="1038" cy="580"/>
          </a:xfrm>
        </p:grpSpPr>
        <p:sp>
          <p:nvSpPr>
            <p:cNvPr id="15" name="AutoShape 45"/>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16" name="Freeform 68"/>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7" name="Freeform 69"/>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8" name="Freeform 70"/>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9" name="Freeform 71"/>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0" name="Freeform 72"/>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1" name="Freeform 73"/>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2" name="Freeform 74"/>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3" name="Freeform 75"/>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Tree>
    <p:extLst>
      <p:ext uri="{BB962C8B-B14F-4D97-AF65-F5344CB8AC3E}">
        <p14:creationId xmlns:p14="http://schemas.microsoft.com/office/powerpoint/2010/main" val="4004773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atin typeface="Fujitsu Sans" panose="020B0404060202020204" pitchFamily="34" charset="0"/>
              </a:defRPr>
            </a:lvl1pPr>
          </a:lstStyle>
          <a:p>
            <a:r>
              <a:rPr kumimoji="1" lang="en-US" altLang="ja-JP" dirty="0"/>
              <a:t>Slide Title</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a:t>
            </a:fld>
            <a:endParaRPr lang="en-US" altLang="ja-JP" dirty="0"/>
          </a:p>
        </p:txBody>
      </p:sp>
      <p:sp>
        <p:nvSpPr>
          <p:cNvPr id="5" name="テキスト プレースホルダー 4"/>
          <p:cNvSpPr>
            <a:spLocks noGrp="1"/>
          </p:cNvSpPr>
          <p:nvPr>
            <p:ph type="body" sz="quarter" idx="11"/>
          </p:nvPr>
        </p:nvSpPr>
        <p:spPr>
          <a:xfrm>
            <a:off x="170935" y="743415"/>
            <a:ext cx="9389377" cy="5746595"/>
          </a:xfrm>
        </p:spPr>
        <p:txBody>
          <a:bodyPr/>
          <a:lstStyle>
            <a:lvl1pPr marL="266700" indent="-266700">
              <a:defRPr>
                <a:latin typeface="Fujitsu Sans" panose="020B0404060202020204" pitchFamily="34" charset="0"/>
              </a:defRPr>
            </a:lvl1pPr>
            <a:lvl2pPr marL="449263" indent="-258763">
              <a:defRPr>
                <a:latin typeface="Fujitsu Sans" panose="020B0404060202020204" pitchFamily="34" charset="0"/>
              </a:defRPr>
            </a:lvl2pPr>
            <a:lvl3pPr marL="534988" indent="-177800">
              <a:defRPr>
                <a:latin typeface="Fujitsu Sans" panose="020B0404060202020204" pitchFamily="34" charset="0"/>
              </a:defRPr>
            </a:lvl3pPr>
            <a:lvl4pPr marL="720725" indent="-185738">
              <a:buClr>
                <a:schemeClr val="bg1">
                  <a:lumMod val="50000"/>
                </a:schemeClr>
              </a:buClr>
              <a:buFont typeface="Arial" panose="020B0604020202020204" pitchFamily="34" charset="0"/>
              <a:buChar char="•"/>
              <a:defRPr>
                <a:latin typeface="Fujitsu Sans" panose="020B0404060202020204" pitchFamily="34" charset="0"/>
              </a:defRPr>
            </a:lvl4pPr>
            <a:lvl6pPr marL="900113" indent="-179388">
              <a:defRPr>
                <a:latin typeface="Fujitsu Sans" panose="020B0404060202020204" pitchFamily="34" charset="0"/>
              </a:defRPr>
            </a:lvl6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endParaRPr kumimoji="1" lang="en-US" altLang="ja-JP" dirty="0"/>
          </a:p>
          <a:p>
            <a:pPr lvl="3"/>
            <a:r>
              <a:rPr kumimoji="1" lang="ja-JP" altLang="en-US" dirty="0"/>
              <a:t>第 </a:t>
            </a:r>
            <a:r>
              <a:rPr kumimoji="1" lang="en-US" altLang="ja-JP" dirty="0"/>
              <a:t>4 </a:t>
            </a:r>
            <a:r>
              <a:rPr kumimoji="1" lang="ja-JP" altLang="en-US" dirty="0"/>
              <a:t>レベル</a:t>
            </a:r>
          </a:p>
          <a:p>
            <a:pPr lvl="5"/>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474148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kumimoji="1" lang="en-US" altLang="ja-JP" dirty="0"/>
              <a:t>Slide Title</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a:t>
            </a:fld>
            <a:endParaRPr lang="en-US" altLang="ja-JP" dirty="0"/>
          </a:p>
        </p:txBody>
      </p:sp>
    </p:spTree>
    <p:extLst>
      <p:ext uri="{BB962C8B-B14F-4D97-AF65-F5344CB8AC3E}">
        <p14:creationId xmlns:p14="http://schemas.microsoft.com/office/powerpoint/2010/main" val="2584776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エンドカット">
    <p:spTree>
      <p:nvGrpSpPr>
        <p:cNvPr id="1" name=""/>
        <p:cNvGrpSpPr/>
        <p:nvPr/>
      </p:nvGrpSpPr>
      <p:grpSpPr>
        <a:xfrm>
          <a:off x="0" y="0"/>
          <a:ext cx="0" cy="0"/>
          <a:chOff x="0" y="0"/>
          <a:chExt cx="0" cy="0"/>
        </a:xfrm>
      </p:grpSpPr>
      <p:sp>
        <p:nvSpPr>
          <p:cNvPr id="38" name="Rectangle 22"/>
          <p:cNvSpPr>
            <a:spLocks noGrp="1" noChangeArrowheads="1"/>
          </p:cNvSpPr>
          <p:nvPr>
            <p:ph type="sldNum" sz="quarter" idx="4"/>
          </p:nvPr>
        </p:nvSpPr>
        <p:spPr bwMode="gray">
          <a:xfrm>
            <a:off x="4681538" y="6389688"/>
            <a:ext cx="5397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bodyPr>
          <a:lstStyle>
            <a:lvl1pPr defTabSz="958898">
              <a:defRPr sz="900">
                <a:solidFill>
                  <a:schemeClr val="bg1"/>
                </a:solidFill>
              </a:defRPr>
            </a:lvl1pPr>
          </a:lstStyle>
          <a:p>
            <a:fld id="{08DF107D-060D-43D3-997D-8A34C269D30F}" type="slidenum">
              <a:rPr lang="en-US" altLang="ja-JP" smtClean="0"/>
              <a:pPr/>
              <a:t>‹#›</a:t>
            </a:fld>
            <a:endParaRPr lang="en-US" altLang="ja-JP" dirty="0"/>
          </a:p>
        </p:txBody>
      </p:sp>
      <p:sp>
        <p:nvSpPr>
          <p:cNvPr id="39" name="Rectangle 23"/>
          <p:cNvSpPr>
            <a:spLocks noGrp="1" noChangeArrowheads="1"/>
          </p:cNvSpPr>
          <p:nvPr>
            <p:ph type="ftr" sz="quarter" idx="3"/>
          </p:nvPr>
        </p:nvSpPr>
        <p:spPr bwMode="gray">
          <a:xfrm>
            <a:off x="5287967" y="6396038"/>
            <a:ext cx="4211637" cy="32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defTabSz="958898">
              <a:defRPr sz="800">
                <a:solidFill>
                  <a:schemeClr val="bg1"/>
                </a:solidFill>
              </a:defRPr>
            </a:lvl1pPr>
          </a:lstStyle>
          <a:p>
            <a:r>
              <a:rPr lang="en-US" altLang="ja-JP" dirty="0"/>
              <a:t>Copyright 2017-2018 FUJITSU LIMITED</a:t>
            </a:r>
          </a:p>
        </p:txBody>
      </p:sp>
      <p:grpSp>
        <p:nvGrpSpPr>
          <p:cNvPr id="4" name="Group 42" descr="Message Lockup"/>
          <p:cNvGrpSpPr>
            <a:grpSpLocks/>
          </p:cNvGrpSpPr>
          <p:nvPr userDrawn="1"/>
        </p:nvGrpSpPr>
        <p:grpSpPr bwMode="auto">
          <a:xfrm>
            <a:off x="0" y="0"/>
            <a:ext cx="9907588" cy="6859588"/>
            <a:chOff x="0" y="0"/>
            <a:chExt cx="6241" cy="4321"/>
          </a:xfrm>
        </p:grpSpPr>
        <p:sp>
          <p:nvSpPr>
            <p:cNvPr id="5" name="Rectangle 8"/>
            <p:cNvSpPr>
              <a:spLocks noChangeArrowheads="1"/>
            </p:cNvSpPr>
            <p:nvPr/>
          </p:nvSpPr>
          <p:spPr bwMode="gray">
            <a:xfrm>
              <a:off x="1" y="0"/>
              <a:ext cx="6240" cy="4320"/>
            </a:xfrm>
            <a:prstGeom prst="rect">
              <a:avLst/>
            </a:prstGeom>
            <a:solidFill>
              <a:srgbClr val="FFFFFF"/>
            </a:solidFill>
            <a:ln>
              <a:noFill/>
            </a:ln>
            <a:effectLst/>
            <a:extLs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endParaRPr lang="ja-JP" altLang="en-US" sz="1400" dirty="0"/>
            </a:p>
          </p:txBody>
        </p:sp>
        <p:grpSp>
          <p:nvGrpSpPr>
            <p:cNvPr id="6" name="Group 11"/>
            <p:cNvGrpSpPr>
              <a:grpSpLocks noChangeAspect="1"/>
            </p:cNvGrpSpPr>
            <p:nvPr/>
          </p:nvGrpSpPr>
          <p:grpSpPr bwMode="auto">
            <a:xfrm>
              <a:off x="0" y="0"/>
              <a:ext cx="6241" cy="4321"/>
              <a:chOff x="0" y="0"/>
              <a:chExt cx="6241" cy="4321"/>
            </a:xfrm>
          </p:grpSpPr>
          <p:sp>
            <p:nvSpPr>
              <p:cNvPr id="7" name="AutoShape 10"/>
              <p:cNvSpPr>
                <a:spLocks noChangeAspect="1" noChangeArrowheads="1" noTextEdit="1"/>
              </p:cNvSpPr>
              <p:nvPr/>
            </p:nvSpPr>
            <p:spPr bwMode="gray">
              <a:xfrm>
                <a:off x="0" y="0"/>
                <a:ext cx="6241" cy="4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sz="1400" dirty="0"/>
              </a:p>
            </p:txBody>
          </p:sp>
          <p:sp>
            <p:nvSpPr>
              <p:cNvPr id="8" name="Freeform 12"/>
              <p:cNvSpPr>
                <a:spLocks/>
              </p:cNvSpPr>
              <p:nvPr/>
            </p:nvSpPr>
            <p:spPr bwMode="gray">
              <a:xfrm>
                <a:off x="2215" y="2399"/>
                <a:ext cx="53" cy="86"/>
              </a:xfrm>
              <a:custGeom>
                <a:avLst/>
                <a:gdLst>
                  <a:gd name="T0" fmla="*/ 0 w 264"/>
                  <a:gd name="T1" fmla="*/ 416 h 433"/>
                  <a:gd name="T2" fmla="*/ 0 w 264"/>
                  <a:gd name="T3" fmla="*/ 366 h 433"/>
                  <a:gd name="T4" fmla="*/ 101 w 264"/>
                  <a:gd name="T5" fmla="*/ 389 h 433"/>
                  <a:gd name="T6" fmla="*/ 202 w 264"/>
                  <a:gd name="T7" fmla="*/ 323 h 433"/>
                  <a:gd name="T8" fmla="*/ 185 w 264"/>
                  <a:gd name="T9" fmla="*/ 280 h 433"/>
                  <a:gd name="T10" fmla="*/ 154 w 264"/>
                  <a:gd name="T11" fmla="*/ 257 h 433"/>
                  <a:gd name="T12" fmla="*/ 116 w 264"/>
                  <a:gd name="T13" fmla="*/ 238 h 433"/>
                  <a:gd name="T14" fmla="*/ 36 w 264"/>
                  <a:gd name="T15" fmla="*/ 183 h 433"/>
                  <a:gd name="T16" fmla="*/ 7 w 264"/>
                  <a:gd name="T17" fmla="*/ 108 h 433"/>
                  <a:gd name="T18" fmla="*/ 52 w 264"/>
                  <a:gd name="T19" fmla="*/ 23 h 433"/>
                  <a:gd name="T20" fmla="*/ 146 w 264"/>
                  <a:gd name="T21" fmla="*/ 0 h 433"/>
                  <a:gd name="T22" fmla="*/ 234 w 264"/>
                  <a:gd name="T23" fmla="*/ 14 h 433"/>
                  <a:gd name="T24" fmla="*/ 234 w 264"/>
                  <a:gd name="T25" fmla="*/ 60 h 433"/>
                  <a:gd name="T26" fmla="*/ 149 w 264"/>
                  <a:gd name="T27" fmla="*/ 43 h 433"/>
                  <a:gd name="T28" fmla="*/ 92 w 264"/>
                  <a:gd name="T29" fmla="*/ 56 h 433"/>
                  <a:gd name="T30" fmla="*/ 69 w 264"/>
                  <a:gd name="T31" fmla="*/ 101 h 433"/>
                  <a:gd name="T32" fmla="*/ 85 w 264"/>
                  <a:gd name="T33" fmla="*/ 144 h 433"/>
                  <a:gd name="T34" fmla="*/ 156 w 264"/>
                  <a:gd name="T35" fmla="*/ 188 h 433"/>
                  <a:gd name="T36" fmla="*/ 213 w 264"/>
                  <a:gd name="T37" fmla="*/ 221 h 433"/>
                  <a:gd name="T38" fmla="*/ 253 w 264"/>
                  <a:gd name="T39" fmla="*/ 265 h 433"/>
                  <a:gd name="T40" fmla="*/ 264 w 264"/>
                  <a:gd name="T41" fmla="*/ 316 h 433"/>
                  <a:gd name="T42" fmla="*/ 105 w 264"/>
                  <a:gd name="T43" fmla="*/ 433 h 433"/>
                  <a:gd name="T44" fmla="*/ 0 w 264"/>
                  <a:gd name="T45" fmla="*/ 416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4" h="433">
                    <a:moveTo>
                      <a:pt x="0" y="416"/>
                    </a:moveTo>
                    <a:cubicBezTo>
                      <a:pt x="0" y="366"/>
                      <a:pt x="0" y="366"/>
                      <a:pt x="0" y="366"/>
                    </a:cubicBezTo>
                    <a:cubicBezTo>
                      <a:pt x="28" y="381"/>
                      <a:pt x="61" y="389"/>
                      <a:pt x="101" y="389"/>
                    </a:cubicBezTo>
                    <a:cubicBezTo>
                      <a:pt x="168" y="389"/>
                      <a:pt x="202" y="367"/>
                      <a:pt x="202" y="323"/>
                    </a:cubicBezTo>
                    <a:cubicBezTo>
                      <a:pt x="202" y="306"/>
                      <a:pt x="196" y="292"/>
                      <a:pt x="185" y="280"/>
                    </a:cubicBezTo>
                    <a:cubicBezTo>
                      <a:pt x="176" y="271"/>
                      <a:pt x="166" y="263"/>
                      <a:pt x="154" y="257"/>
                    </a:cubicBezTo>
                    <a:cubicBezTo>
                      <a:pt x="144" y="252"/>
                      <a:pt x="131" y="245"/>
                      <a:pt x="116" y="238"/>
                    </a:cubicBezTo>
                    <a:cubicBezTo>
                      <a:pt x="77" y="219"/>
                      <a:pt x="51" y="201"/>
                      <a:pt x="36" y="183"/>
                    </a:cubicBezTo>
                    <a:cubicBezTo>
                      <a:pt x="17" y="163"/>
                      <a:pt x="7" y="138"/>
                      <a:pt x="7" y="108"/>
                    </a:cubicBezTo>
                    <a:cubicBezTo>
                      <a:pt x="7" y="70"/>
                      <a:pt x="22" y="42"/>
                      <a:pt x="52" y="23"/>
                    </a:cubicBezTo>
                    <a:cubicBezTo>
                      <a:pt x="76" y="8"/>
                      <a:pt x="108" y="0"/>
                      <a:pt x="146" y="0"/>
                    </a:cubicBezTo>
                    <a:cubicBezTo>
                      <a:pt x="173" y="0"/>
                      <a:pt x="202" y="5"/>
                      <a:pt x="234" y="14"/>
                    </a:cubicBezTo>
                    <a:cubicBezTo>
                      <a:pt x="234" y="60"/>
                      <a:pt x="234" y="60"/>
                      <a:pt x="234" y="60"/>
                    </a:cubicBezTo>
                    <a:cubicBezTo>
                      <a:pt x="207" y="48"/>
                      <a:pt x="179" y="43"/>
                      <a:pt x="149" y="43"/>
                    </a:cubicBezTo>
                    <a:cubicBezTo>
                      <a:pt x="126" y="43"/>
                      <a:pt x="107" y="47"/>
                      <a:pt x="92" y="56"/>
                    </a:cubicBezTo>
                    <a:cubicBezTo>
                      <a:pt x="77" y="65"/>
                      <a:pt x="69" y="81"/>
                      <a:pt x="69" y="101"/>
                    </a:cubicBezTo>
                    <a:cubicBezTo>
                      <a:pt x="69" y="119"/>
                      <a:pt x="74" y="133"/>
                      <a:pt x="85" y="144"/>
                    </a:cubicBezTo>
                    <a:cubicBezTo>
                      <a:pt x="96" y="155"/>
                      <a:pt x="119" y="170"/>
                      <a:pt x="156" y="188"/>
                    </a:cubicBezTo>
                    <a:cubicBezTo>
                      <a:pt x="184" y="203"/>
                      <a:pt x="203" y="214"/>
                      <a:pt x="213" y="221"/>
                    </a:cubicBezTo>
                    <a:cubicBezTo>
                      <a:pt x="232" y="234"/>
                      <a:pt x="245" y="249"/>
                      <a:pt x="253" y="265"/>
                    </a:cubicBezTo>
                    <a:cubicBezTo>
                      <a:pt x="260" y="279"/>
                      <a:pt x="264" y="296"/>
                      <a:pt x="264" y="316"/>
                    </a:cubicBezTo>
                    <a:cubicBezTo>
                      <a:pt x="264" y="394"/>
                      <a:pt x="211" y="433"/>
                      <a:pt x="105" y="433"/>
                    </a:cubicBezTo>
                    <a:cubicBezTo>
                      <a:pt x="62" y="433"/>
                      <a:pt x="27" y="427"/>
                      <a:pt x="0" y="416"/>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9" name="Freeform 13"/>
              <p:cNvSpPr>
                <a:spLocks/>
              </p:cNvSpPr>
              <p:nvPr/>
            </p:nvSpPr>
            <p:spPr bwMode="gray">
              <a:xfrm>
                <a:off x="2287" y="2359"/>
                <a:ext cx="63" cy="124"/>
              </a:xfrm>
              <a:custGeom>
                <a:avLst/>
                <a:gdLst>
                  <a:gd name="T0" fmla="*/ 0 w 312"/>
                  <a:gd name="T1" fmla="*/ 618 h 618"/>
                  <a:gd name="T2" fmla="*/ 0 w 312"/>
                  <a:gd name="T3" fmla="*/ 0 h 618"/>
                  <a:gd name="T4" fmla="*/ 70 w 312"/>
                  <a:gd name="T5" fmla="*/ 0 h 618"/>
                  <a:gd name="T6" fmla="*/ 70 w 312"/>
                  <a:gd name="T7" fmla="*/ 218 h 618"/>
                  <a:gd name="T8" fmla="*/ 174 w 312"/>
                  <a:gd name="T9" fmla="*/ 196 h 618"/>
                  <a:gd name="T10" fmla="*/ 299 w 312"/>
                  <a:gd name="T11" fmla="*/ 260 h 618"/>
                  <a:gd name="T12" fmla="*/ 312 w 312"/>
                  <a:gd name="T13" fmla="*/ 366 h 618"/>
                  <a:gd name="T14" fmla="*/ 312 w 312"/>
                  <a:gd name="T15" fmla="*/ 618 h 618"/>
                  <a:gd name="T16" fmla="*/ 242 w 312"/>
                  <a:gd name="T17" fmla="*/ 618 h 618"/>
                  <a:gd name="T18" fmla="*/ 242 w 312"/>
                  <a:gd name="T19" fmla="*/ 355 h 618"/>
                  <a:gd name="T20" fmla="*/ 229 w 312"/>
                  <a:gd name="T21" fmla="*/ 271 h 618"/>
                  <a:gd name="T22" fmla="*/ 167 w 312"/>
                  <a:gd name="T23" fmla="*/ 239 h 618"/>
                  <a:gd name="T24" fmla="*/ 70 w 312"/>
                  <a:gd name="T25" fmla="*/ 263 h 618"/>
                  <a:gd name="T26" fmla="*/ 70 w 312"/>
                  <a:gd name="T27" fmla="*/ 618 h 618"/>
                  <a:gd name="T28" fmla="*/ 0 w 312"/>
                  <a:gd name="T29" fmla="*/ 618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2" h="618">
                    <a:moveTo>
                      <a:pt x="0" y="618"/>
                    </a:moveTo>
                    <a:cubicBezTo>
                      <a:pt x="0" y="0"/>
                      <a:pt x="0" y="0"/>
                      <a:pt x="0" y="0"/>
                    </a:cubicBezTo>
                    <a:cubicBezTo>
                      <a:pt x="70" y="0"/>
                      <a:pt x="70" y="0"/>
                      <a:pt x="70" y="0"/>
                    </a:cubicBezTo>
                    <a:cubicBezTo>
                      <a:pt x="70" y="218"/>
                      <a:pt x="70" y="218"/>
                      <a:pt x="70" y="218"/>
                    </a:cubicBezTo>
                    <a:cubicBezTo>
                      <a:pt x="107" y="203"/>
                      <a:pt x="142" y="196"/>
                      <a:pt x="174" y="196"/>
                    </a:cubicBezTo>
                    <a:cubicBezTo>
                      <a:pt x="239" y="196"/>
                      <a:pt x="281" y="218"/>
                      <a:pt x="299" y="260"/>
                    </a:cubicBezTo>
                    <a:cubicBezTo>
                      <a:pt x="308" y="280"/>
                      <a:pt x="312" y="315"/>
                      <a:pt x="312" y="366"/>
                    </a:cubicBezTo>
                    <a:cubicBezTo>
                      <a:pt x="312" y="618"/>
                      <a:pt x="312" y="618"/>
                      <a:pt x="312" y="618"/>
                    </a:cubicBezTo>
                    <a:cubicBezTo>
                      <a:pt x="242" y="618"/>
                      <a:pt x="242" y="618"/>
                      <a:pt x="242" y="618"/>
                    </a:cubicBezTo>
                    <a:cubicBezTo>
                      <a:pt x="242" y="355"/>
                      <a:pt x="242" y="355"/>
                      <a:pt x="242" y="355"/>
                    </a:cubicBezTo>
                    <a:cubicBezTo>
                      <a:pt x="242" y="316"/>
                      <a:pt x="237" y="288"/>
                      <a:pt x="229" y="271"/>
                    </a:cubicBezTo>
                    <a:cubicBezTo>
                      <a:pt x="218" y="249"/>
                      <a:pt x="198" y="239"/>
                      <a:pt x="167" y="239"/>
                    </a:cubicBezTo>
                    <a:cubicBezTo>
                      <a:pt x="140" y="239"/>
                      <a:pt x="107" y="247"/>
                      <a:pt x="70" y="263"/>
                    </a:cubicBezTo>
                    <a:cubicBezTo>
                      <a:pt x="70" y="618"/>
                      <a:pt x="70" y="618"/>
                      <a:pt x="70" y="618"/>
                    </a:cubicBezTo>
                    <a:lnTo>
                      <a:pt x="0" y="6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0" name="Freeform 14"/>
              <p:cNvSpPr>
                <a:spLocks noEditPoints="1"/>
              </p:cNvSpPr>
              <p:nvPr/>
            </p:nvSpPr>
            <p:spPr bwMode="gray">
              <a:xfrm>
                <a:off x="2368" y="2399"/>
                <a:ext cx="64" cy="86"/>
              </a:xfrm>
              <a:custGeom>
                <a:avLst/>
                <a:gdLst>
                  <a:gd name="T0" fmla="*/ 248 w 319"/>
                  <a:gd name="T1" fmla="*/ 162 h 433"/>
                  <a:gd name="T2" fmla="*/ 248 w 319"/>
                  <a:gd name="T3" fmla="*/ 141 h 433"/>
                  <a:gd name="T4" fmla="*/ 236 w 319"/>
                  <a:gd name="T5" fmla="*/ 78 h 433"/>
                  <a:gd name="T6" fmla="*/ 154 w 319"/>
                  <a:gd name="T7" fmla="*/ 44 h 433"/>
                  <a:gd name="T8" fmla="*/ 40 w 319"/>
                  <a:gd name="T9" fmla="*/ 67 h 433"/>
                  <a:gd name="T10" fmla="*/ 40 w 319"/>
                  <a:gd name="T11" fmla="*/ 18 h 433"/>
                  <a:gd name="T12" fmla="*/ 162 w 319"/>
                  <a:gd name="T13" fmla="*/ 0 h 433"/>
                  <a:gd name="T14" fmla="*/ 293 w 319"/>
                  <a:gd name="T15" fmla="*/ 44 h 433"/>
                  <a:gd name="T16" fmla="*/ 317 w 319"/>
                  <a:gd name="T17" fmla="*/ 114 h 433"/>
                  <a:gd name="T18" fmla="*/ 319 w 319"/>
                  <a:gd name="T19" fmla="*/ 165 h 433"/>
                  <a:gd name="T20" fmla="*/ 319 w 319"/>
                  <a:gd name="T21" fmla="*/ 414 h 433"/>
                  <a:gd name="T22" fmla="*/ 166 w 319"/>
                  <a:gd name="T23" fmla="*/ 433 h 433"/>
                  <a:gd name="T24" fmla="*/ 47 w 319"/>
                  <a:gd name="T25" fmla="*/ 409 h 433"/>
                  <a:gd name="T26" fmla="*/ 0 w 319"/>
                  <a:gd name="T27" fmla="*/ 317 h 433"/>
                  <a:gd name="T28" fmla="*/ 54 w 319"/>
                  <a:gd name="T29" fmla="*/ 207 h 433"/>
                  <a:gd name="T30" fmla="*/ 191 w 319"/>
                  <a:gd name="T31" fmla="*/ 169 h 433"/>
                  <a:gd name="T32" fmla="*/ 248 w 319"/>
                  <a:gd name="T33" fmla="*/ 162 h 433"/>
                  <a:gd name="T34" fmla="*/ 248 w 319"/>
                  <a:gd name="T35" fmla="*/ 203 h 433"/>
                  <a:gd name="T36" fmla="*/ 152 w 319"/>
                  <a:gd name="T37" fmla="*/ 217 h 433"/>
                  <a:gd name="T38" fmla="*/ 72 w 319"/>
                  <a:gd name="T39" fmla="*/ 310 h 433"/>
                  <a:gd name="T40" fmla="*/ 95 w 319"/>
                  <a:gd name="T41" fmla="*/ 370 h 433"/>
                  <a:gd name="T42" fmla="*/ 177 w 319"/>
                  <a:gd name="T43" fmla="*/ 391 h 433"/>
                  <a:gd name="T44" fmla="*/ 248 w 319"/>
                  <a:gd name="T45" fmla="*/ 381 h 433"/>
                  <a:gd name="T46" fmla="*/ 248 w 319"/>
                  <a:gd name="T47" fmla="*/ 20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9" h="433">
                    <a:moveTo>
                      <a:pt x="248" y="162"/>
                    </a:moveTo>
                    <a:cubicBezTo>
                      <a:pt x="248" y="141"/>
                      <a:pt x="248" y="141"/>
                      <a:pt x="248" y="141"/>
                    </a:cubicBezTo>
                    <a:cubicBezTo>
                      <a:pt x="248" y="114"/>
                      <a:pt x="244" y="93"/>
                      <a:pt x="236" y="78"/>
                    </a:cubicBezTo>
                    <a:cubicBezTo>
                      <a:pt x="223" y="56"/>
                      <a:pt x="196" y="44"/>
                      <a:pt x="154" y="44"/>
                    </a:cubicBezTo>
                    <a:cubicBezTo>
                      <a:pt x="117" y="44"/>
                      <a:pt x="79" y="52"/>
                      <a:pt x="40" y="67"/>
                    </a:cubicBezTo>
                    <a:cubicBezTo>
                      <a:pt x="40" y="18"/>
                      <a:pt x="40" y="18"/>
                      <a:pt x="40" y="18"/>
                    </a:cubicBezTo>
                    <a:cubicBezTo>
                      <a:pt x="79" y="6"/>
                      <a:pt x="119" y="0"/>
                      <a:pt x="162" y="0"/>
                    </a:cubicBezTo>
                    <a:cubicBezTo>
                      <a:pt x="225" y="0"/>
                      <a:pt x="270" y="15"/>
                      <a:pt x="293" y="44"/>
                    </a:cubicBezTo>
                    <a:cubicBezTo>
                      <a:pt x="306" y="59"/>
                      <a:pt x="314" y="83"/>
                      <a:pt x="317" y="114"/>
                    </a:cubicBezTo>
                    <a:cubicBezTo>
                      <a:pt x="318" y="125"/>
                      <a:pt x="319" y="142"/>
                      <a:pt x="319" y="165"/>
                    </a:cubicBezTo>
                    <a:cubicBezTo>
                      <a:pt x="319" y="414"/>
                      <a:pt x="319" y="414"/>
                      <a:pt x="319" y="414"/>
                    </a:cubicBezTo>
                    <a:cubicBezTo>
                      <a:pt x="271" y="426"/>
                      <a:pt x="220" y="433"/>
                      <a:pt x="166" y="433"/>
                    </a:cubicBezTo>
                    <a:cubicBezTo>
                      <a:pt x="115" y="433"/>
                      <a:pt x="75" y="425"/>
                      <a:pt x="47" y="409"/>
                    </a:cubicBezTo>
                    <a:cubicBezTo>
                      <a:pt x="16" y="392"/>
                      <a:pt x="0" y="361"/>
                      <a:pt x="0" y="317"/>
                    </a:cubicBezTo>
                    <a:cubicBezTo>
                      <a:pt x="0" y="267"/>
                      <a:pt x="18" y="230"/>
                      <a:pt x="54" y="207"/>
                    </a:cubicBezTo>
                    <a:cubicBezTo>
                      <a:pt x="81" y="189"/>
                      <a:pt x="127" y="176"/>
                      <a:pt x="191" y="169"/>
                    </a:cubicBezTo>
                    <a:cubicBezTo>
                      <a:pt x="203" y="167"/>
                      <a:pt x="222" y="165"/>
                      <a:pt x="248" y="162"/>
                    </a:cubicBezTo>
                    <a:moveTo>
                      <a:pt x="248" y="203"/>
                    </a:moveTo>
                    <a:cubicBezTo>
                      <a:pt x="206" y="207"/>
                      <a:pt x="174" y="212"/>
                      <a:pt x="152" y="217"/>
                    </a:cubicBezTo>
                    <a:cubicBezTo>
                      <a:pt x="98" y="231"/>
                      <a:pt x="72" y="262"/>
                      <a:pt x="72" y="310"/>
                    </a:cubicBezTo>
                    <a:cubicBezTo>
                      <a:pt x="72" y="337"/>
                      <a:pt x="80" y="357"/>
                      <a:pt x="95" y="370"/>
                    </a:cubicBezTo>
                    <a:cubicBezTo>
                      <a:pt x="112" y="384"/>
                      <a:pt x="140" y="391"/>
                      <a:pt x="177" y="391"/>
                    </a:cubicBezTo>
                    <a:cubicBezTo>
                      <a:pt x="203" y="391"/>
                      <a:pt x="226" y="387"/>
                      <a:pt x="248" y="381"/>
                    </a:cubicBezTo>
                    <a:lnTo>
                      <a:pt x="248" y="2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1" name="Freeform 15"/>
              <p:cNvSpPr>
                <a:spLocks noEditPoints="1"/>
              </p:cNvSpPr>
              <p:nvPr/>
            </p:nvSpPr>
            <p:spPr bwMode="gray">
              <a:xfrm>
                <a:off x="2458" y="2399"/>
                <a:ext cx="64" cy="123"/>
              </a:xfrm>
              <a:custGeom>
                <a:avLst/>
                <a:gdLst>
                  <a:gd name="T0" fmla="*/ 71 w 323"/>
                  <a:gd name="T1" fmla="*/ 404 h 618"/>
                  <a:gd name="T2" fmla="*/ 71 w 323"/>
                  <a:gd name="T3" fmla="*/ 618 h 618"/>
                  <a:gd name="T4" fmla="*/ 0 w 323"/>
                  <a:gd name="T5" fmla="*/ 618 h 618"/>
                  <a:gd name="T6" fmla="*/ 0 w 323"/>
                  <a:gd name="T7" fmla="*/ 16 h 618"/>
                  <a:gd name="T8" fmla="*/ 142 w 323"/>
                  <a:gd name="T9" fmla="*/ 0 h 618"/>
                  <a:gd name="T10" fmla="*/ 288 w 323"/>
                  <a:gd name="T11" fmla="*/ 64 h 618"/>
                  <a:gd name="T12" fmla="*/ 323 w 323"/>
                  <a:gd name="T13" fmla="*/ 216 h 618"/>
                  <a:gd name="T14" fmla="*/ 278 w 323"/>
                  <a:gd name="T15" fmla="*/ 376 h 618"/>
                  <a:gd name="T16" fmla="*/ 156 w 323"/>
                  <a:gd name="T17" fmla="*/ 433 h 618"/>
                  <a:gd name="T18" fmla="*/ 98 w 323"/>
                  <a:gd name="T19" fmla="*/ 422 h 618"/>
                  <a:gd name="T20" fmla="*/ 71 w 323"/>
                  <a:gd name="T21" fmla="*/ 404 h 618"/>
                  <a:gd name="T22" fmla="*/ 71 w 323"/>
                  <a:gd name="T23" fmla="*/ 356 h 618"/>
                  <a:gd name="T24" fmla="*/ 149 w 323"/>
                  <a:gd name="T25" fmla="*/ 391 h 618"/>
                  <a:gd name="T26" fmla="*/ 228 w 323"/>
                  <a:gd name="T27" fmla="*/ 336 h 618"/>
                  <a:gd name="T28" fmla="*/ 251 w 323"/>
                  <a:gd name="T29" fmla="*/ 215 h 618"/>
                  <a:gd name="T30" fmla="*/ 220 w 323"/>
                  <a:gd name="T31" fmla="*/ 80 h 618"/>
                  <a:gd name="T32" fmla="*/ 131 w 323"/>
                  <a:gd name="T33" fmla="*/ 43 h 618"/>
                  <a:gd name="T34" fmla="*/ 71 w 323"/>
                  <a:gd name="T35" fmla="*/ 48 h 618"/>
                  <a:gd name="T36" fmla="*/ 71 w 323"/>
                  <a:gd name="T37" fmla="*/ 356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3" h="618">
                    <a:moveTo>
                      <a:pt x="71" y="404"/>
                    </a:moveTo>
                    <a:cubicBezTo>
                      <a:pt x="71" y="618"/>
                      <a:pt x="71" y="618"/>
                      <a:pt x="71" y="618"/>
                    </a:cubicBezTo>
                    <a:cubicBezTo>
                      <a:pt x="0" y="618"/>
                      <a:pt x="0" y="618"/>
                      <a:pt x="0" y="618"/>
                    </a:cubicBezTo>
                    <a:cubicBezTo>
                      <a:pt x="0" y="16"/>
                      <a:pt x="0" y="16"/>
                      <a:pt x="0" y="16"/>
                    </a:cubicBezTo>
                    <a:cubicBezTo>
                      <a:pt x="49" y="5"/>
                      <a:pt x="96" y="0"/>
                      <a:pt x="142" y="0"/>
                    </a:cubicBezTo>
                    <a:cubicBezTo>
                      <a:pt x="213" y="0"/>
                      <a:pt x="262" y="22"/>
                      <a:pt x="288" y="64"/>
                    </a:cubicBezTo>
                    <a:cubicBezTo>
                      <a:pt x="311" y="103"/>
                      <a:pt x="323" y="153"/>
                      <a:pt x="323" y="216"/>
                    </a:cubicBezTo>
                    <a:cubicBezTo>
                      <a:pt x="323" y="282"/>
                      <a:pt x="308" y="335"/>
                      <a:pt x="278" y="376"/>
                    </a:cubicBezTo>
                    <a:cubicBezTo>
                      <a:pt x="251" y="414"/>
                      <a:pt x="210" y="433"/>
                      <a:pt x="156" y="433"/>
                    </a:cubicBezTo>
                    <a:cubicBezTo>
                      <a:pt x="134" y="433"/>
                      <a:pt x="114" y="429"/>
                      <a:pt x="98" y="422"/>
                    </a:cubicBezTo>
                    <a:cubicBezTo>
                      <a:pt x="91" y="418"/>
                      <a:pt x="81" y="413"/>
                      <a:pt x="71" y="404"/>
                    </a:cubicBezTo>
                    <a:moveTo>
                      <a:pt x="71" y="356"/>
                    </a:moveTo>
                    <a:cubicBezTo>
                      <a:pt x="94" y="379"/>
                      <a:pt x="120" y="391"/>
                      <a:pt x="149" y="391"/>
                    </a:cubicBezTo>
                    <a:cubicBezTo>
                      <a:pt x="185" y="391"/>
                      <a:pt x="211" y="372"/>
                      <a:pt x="228" y="336"/>
                    </a:cubicBezTo>
                    <a:cubicBezTo>
                      <a:pt x="244" y="303"/>
                      <a:pt x="251" y="263"/>
                      <a:pt x="251" y="215"/>
                    </a:cubicBezTo>
                    <a:cubicBezTo>
                      <a:pt x="251" y="155"/>
                      <a:pt x="241" y="110"/>
                      <a:pt x="220" y="80"/>
                    </a:cubicBezTo>
                    <a:cubicBezTo>
                      <a:pt x="203" y="55"/>
                      <a:pt x="173" y="43"/>
                      <a:pt x="131" y="43"/>
                    </a:cubicBezTo>
                    <a:cubicBezTo>
                      <a:pt x="113" y="43"/>
                      <a:pt x="93" y="44"/>
                      <a:pt x="71" y="48"/>
                    </a:cubicBezTo>
                    <a:lnTo>
                      <a:pt x="71" y="3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2" name="Freeform 16"/>
              <p:cNvSpPr>
                <a:spLocks noEditPoints="1"/>
              </p:cNvSpPr>
              <p:nvPr/>
            </p:nvSpPr>
            <p:spPr bwMode="gray">
              <a:xfrm>
                <a:off x="2541" y="2371"/>
                <a:ext cx="18" cy="112"/>
              </a:xfrm>
              <a:custGeom>
                <a:avLst/>
                <a:gdLst>
                  <a:gd name="T0" fmla="*/ 43 w 86"/>
                  <a:gd name="T1" fmla="*/ 0 h 561"/>
                  <a:gd name="T2" fmla="*/ 75 w 86"/>
                  <a:gd name="T3" fmla="*/ 14 h 561"/>
                  <a:gd name="T4" fmla="*/ 86 w 86"/>
                  <a:gd name="T5" fmla="*/ 43 h 561"/>
                  <a:gd name="T6" fmla="*/ 72 w 86"/>
                  <a:gd name="T7" fmla="*/ 75 h 561"/>
                  <a:gd name="T8" fmla="*/ 43 w 86"/>
                  <a:gd name="T9" fmla="*/ 86 h 561"/>
                  <a:gd name="T10" fmla="*/ 11 w 86"/>
                  <a:gd name="T11" fmla="*/ 72 h 561"/>
                  <a:gd name="T12" fmla="*/ 0 w 86"/>
                  <a:gd name="T13" fmla="*/ 42 h 561"/>
                  <a:gd name="T14" fmla="*/ 14 w 86"/>
                  <a:gd name="T15" fmla="*/ 11 h 561"/>
                  <a:gd name="T16" fmla="*/ 43 w 86"/>
                  <a:gd name="T17" fmla="*/ 0 h 561"/>
                  <a:gd name="T18" fmla="*/ 9 w 86"/>
                  <a:gd name="T19" fmla="*/ 150 h 561"/>
                  <a:gd name="T20" fmla="*/ 79 w 86"/>
                  <a:gd name="T21" fmla="*/ 150 h 561"/>
                  <a:gd name="T22" fmla="*/ 79 w 86"/>
                  <a:gd name="T23" fmla="*/ 561 h 561"/>
                  <a:gd name="T24" fmla="*/ 9 w 86"/>
                  <a:gd name="T25" fmla="*/ 561 h 561"/>
                  <a:gd name="T26" fmla="*/ 9 w 86"/>
                  <a:gd name="T27" fmla="*/ 150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6" h="561">
                    <a:moveTo>
                      <a:pt x="43" y="0"/>
                    </a:moveTo>
                    <a:cubicBezTo>
                      <a:pt x="56" y="0"/>
                      <a:pt x="66" y="5"/>
                      <a:pt x="75" y="14"/>
                    </a:cubicBezTo>
                    <a:cubicBezTo>
                      <a:pt x="82" y="22"/>
                      <a:pt x="86" y="32"/>
                      <a:pt x="86" y="43"/>
                    </a:cubicBezTo>
                    <a:cubicBezTo>
                      <a:pt x="86" y="56"/>
                      <a:pt x="81" y="67"/>
                      <a:pt x="72" y="75"/>
                    </a:cubicBezTo>
                    <a:cubicBezTo>
                      <a:pt x="64" y="83"/>
                      <a:pt x="54" y="86"/>
                      <a:pt x="43" y="86"/>
                    </a:cubicBezTo>
                    <a:cubicBezTo>
                      <a:pt x="30" y="86"/>
                      <a:pt x="19" y="82"/>
                      <a:pt x="11" y="72"/>
                    </a:cubicBezTo>
                    <a:cubicBezTo>
                      <a:pt x="4" y="64"/>
                      <a:pt x="0" y="54"/>
                      <a:pt x="0" y="42"/>
                    </a:cubicBezTo>
                    <a:cubicBezTo>
                      <a:pt x="0" y="30"/>
                      <a:pt x="5" y="20"/>
                      <a:pt x="14" y="11"/>
                    </a:cubicBezTo>
                    <a:cubicBezTo>
                      <a:pt x="22" y="4"/>
                      <a:pt x="32" y="0"/>
                      <a:pt x="43" y="0"/>
                    </a:cubicBezTo>
                    <a:moveTo>
                      <a:pt x="9" y="150"/>
                    </a:moveTo>
                    <a:cubicBezTo>
                      <a:pt x="79" y="150"/>
                      <a:pt x="79" y="150"/>
                      <a:pt x="79" y="150"/>
                    </a:cubicBezTo>
                    <a:cubicBezTo>
                      <a:pt x="79" y="561"/>
                      <a:pt x="79" y="561"/>
                      <a:pt x="79" y="561"/>
                    </a:cubicBezTo>
                    <a:cubicBezTo>
                      <a:pt x="9" y="561"/>
                      <a:pt x="9" y="561"/>
                      <a:pt x="9" y="561"/>
                    </a:cubicBezTo>
                    <a:lnTo>
                      <a:pt x="9" y="1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3" name="Freeform 17"/>
              <p:cNvSpPr>
                <a:spLocks/>
              </p:cNvSpPr>
              <p:nvPr/>
            </p:nvSpPr>
            <p:spPr bwMode="gray">
              <a:xfrm>
                <a:off x="2584" y="2399"/>
                <a:ext cx="62" cy="84"/>
              </a:xfrm>
              <a:custGeom>
                <a:avLst/>
                <a:gdLst>
                  <a:gd name="T0" fmla="*/ 0 w 311"/>
                  <a:gd name="T1" fmla="*/ 422 h 422"/>
                  <a:gd name="T2" fmla="*/ 0 w 311"/>
                  <a:gd name="T3" fmla="*/ 16 h 422"/>
                  <a:gd name="T4" fmla="*/ 164 w 311"/>
                  <a:gd name="T5" fmla="*/ 0 h 422"/>
                  <a:gd name="T6" fmla="*/ 299 w 311"/>
                  <a:gd name="T7" fmla="*/ 65 h 422"/>
                  <a:gd name="T8" fmla="*/ 311 w 311"/>
                  <a:gd name="T9" fmla="*/ 170 h 422"/>
                  <a:gd name="T10" fmla="*/ 311 w 311"/>
                  <a:gd name="T11" fmla="*/ 422 h 422"/>
                  <a:gd name="T12" fmla="*/ 241 w 311"/>
                  <a:gd name="T13" fmla="*/ 422 h 422"/>
                  <a:gd name="T14" fmla="*/ 241 w 311"/>
                  <a:gd name="T15" fmla="*/ 174 h 422"/>
                  <a:gd name="T16" fmla="*/ 229 w 311"/>
                  <a:gd name="T17" fmla="*/ 76 h 422"/>
                  <a:gd name="T18" fmla="*/ 157 w 311"/>
                  <a:gd name="T19" fmla="*/ 43 h 422"/>
                  <a:gd name="T20" fmla="*/ 70 w 311"/>
                  <a:gd name="T21" fmla="*/ 52 h 422"/>
                  <a:gd name="T22" fmla="*/ 70 w 311"/>
                  <a:gd name="T23" fmla="*/ 422 h 422"/>
                  <a:gd name="T24" fmla="*/ 0 w 311"/>
                  <a:gd name="T25" fmla="*/ 42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1" h="422">
                    <a:moveTo>
                      <a:pt x="0" y="422"/>
                    </a:moveTo>
                    <a:cubicBezTo>
                      <a:pt x="0" y="16"/>
                      <a:pt x="0" y="16"/>
                      <a:pt x="0" y="16"/>
                    </a:cubicBezTo>
                    <a:cubicBezTo>
                      <a:pt x="65" y="5"/>
                      <a:pt x="119" y="0"/>
                      <a:pt x="164" y="0"/>
                    </a:cubicBezTo>
                    <a:cubicBezTo>
                      <a:pt x="236" y="0"/>
                      <a:pt x="281" y="22"/>
                      <a:pt x="299" y="65"/>
                    </a:cubicBezTo>
                    <a:cubicBezTo>
                      <a:pt x="307" y="85"/>
                      <a:pt x="311" y="120"/>
                      <a:pt x="311" y="170"/>
                    </a:cubicBezTo>
                    <a:cubicBezTo>
                      <a:pt x="311" y="422"/>
                      <a:pt x="311" y="422"/>
                      <a:pt x="311" y="422"/>
                    </a:cubicBezTo>
                    <a:cubicBezTo>
                      <a:pt x="241" y="422"/>
                      <a:pt x="241" y="422"/>
                      <a:pt x="241" y="422"/>
                    </a:cubicBezTo>
                    <a:cubicBezTo>
                      <a:pt x="241" y="174"/>
                      <a:pt x="241" y="174"/>
                      <a:pt x="241" y="174"/>
                    </a:cubicBezTo>
                    <a:cubicBezTo>
                      <a:pt x="241" y="126"/>
                      <a:pt x="237" y="93"/>
                      <a:pt x="229" y="76"/>
                    </a:cubicBezTo>
                    <a:cubicBezTo>
                      <a:pt x="217" y="54"/>
                      <a:pt x="193" y="43"/>
                      <a:pt x="157" y="43"/>
                    </a:cubicBezTo>
                    <a:cubicBezTo>
                      <a:pt x="129" y="43"/>
                      <a:pt x="100" y="45"/>
                      <a:pt x="70" y="52"/>
                    </a:cubicBezTo>
                    <a:cubicBezTo>
                      <a:pt x="70" y="422"/>
                      <a:pt x="70" y="422"/>
                      <a:pt x="70" y="422"/>
                    </a:cubicBezTo>
                    <a:lnTo>
                      <a:pt x="0" y="4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4" name="Freeform 18"/>
              <p:cNvSpPr>
                <a:spLocks noEditPoints="1"/>
              </p:cNvSpPr>
              <p:nvPr/>
            </p:nvSpPr>
            <p:spPr bwMode="gray">
              <a:xfrm>
                <a:off x="2665" y="2399"/>
                <a:ext cx="65" cy="125"/>
              </a:xfrm>
              <a:custGeom>
                <a:avLst/>
                <a:gdLst>
                  <a:gd name="T0" fmla="*/ 253 w 323"/>
                  <a:gd name="T1" fmla="*/ 385 h 624"/>
                  <a:gd name="T2" fmla="*/ 227 w 323"/>
                  <a:gd name="T3" fmla="*/ 410 h 624"/>
                  <a:gd name="T4" fmla="*/ 146 w 323"/>
                  <a:gd name="T5" fmla="*/ 433 h 624"/>
                  <a:gd name="T6" fmla="*/ 55 w 323"/>
                  <a:gd name="T7" fmla="*/ 403 h 624"/>
                  <a:gd name="T8" fmla="*/ 0 w 323"/>
                  <a:gd name="T9" fmla="*/ 236 h 624"/>
                  <a:gd name="T10" fmla="*/ 40 w 323"/>
                  <a:gd name="T11" fmla="*/ 75 h 624"/>
                  <a:gd name="T12" fmla="*/ 193 w 323"/>
                  <a:gd name="T13" fmla="*/ 0 h 624"/>
                  <a:gd name="T14" fmla="*/ 323 w 323"/>
                  <a:gd name="T15" fmla="*/ 16 h 624"/>
                  <a:gd name="T16" fmla="*/ 323 w 323"/>
                  <a:gd name="T17" fmla="*/ 342 h 624"/>
                  <a:gd name="T18" fmla="*/ 315 w 323"/>
                  <a:gd name="T19" fmla="*/ 480 h 624"/>
                  <a:gd name="T20" fmla="*/ 240 w 323"/>
                  <a:gd name="T21" fmla="*/ 598 h 624"/>
                  <a:gd name="T22" fmla="*/ 108 w 323"/>
                  <a:gd name="T23" fmla="*/ 624 h 624"/>
                  <a:gd name="T24" fmla="*/ 56 w 323"/>
                  <a:gd name="T25" fmla="*/ 621 h 624"/>
                  <a:gd name="T26" fmla="*/ 56 w 323"/>
                  <a:gd name="T27" fmla="*/ 579 h 624"/>
                  <a:gd name="T28" fmla="*/ 108 w 323"/>
                  <a:gd name="T29" fmla="*/ 582 h 624"/>
                  <a:gd name="T30" fmla="*/ 194 w 323"/>
                  <a:gd name="T31" fmla="*/ 567 h 624"/>
                  <a:gd name="T32" fmla="*/ 247 w 323"/>
                  <a:gd name="T33" fmla="*/ 488 h 624"/>
                  <a:gd name="T34" fmla="*/ 253 w 323"/>
                  <a:gd name="T35" fmla="*/ 407 h 624"/>
                  <a:gd name="T36" fmla="*/ 253 w 323"/>
                  <a:gd name="T37" fmla="*/ 385 h 624"/>
                  <a:gd name="T38" fmla="*/ 253 w 323"/>
                  <a:gd name="T39" fmla="*/ 46 h 624"/>
                  <a:gd name="T40" fmla="*/ 200 w 323"/>
                  <a:gd name="T41" fmla="*/ 43 h 624"/>
                  <a:gd name="T42" fmla="*/ 131 w 323"/>
                  <a:gd name="T43" fmla="*/ 60 h 624"/>
                  <a:gd name="T44" fmla="*/ 86 w 323"/>
                  <a:gd name="T45" fmla="*/ 133 h 624"/>
                  <a:gd name="T46" fmla="*/ 72 w 323"/>
                  <a:gd name="T47" fmla="*/ 238 h 624"/>
                  <a:gd name="T48" fmla="*/ 99 w 323"/>
                  <a:gd name="T49" fmla="*/ 360 h 624"/>
                  <a:gd name="T50" fmla="*/ 155 w 323"/>
                  <a:gd name="T51" fmla="*/ 391 h 624"/>
                  <a:gd name="T52" fmla="*/ 211 w 323"/>
                  <a:gd name="T53" fmla="*/ 372 h 624"/>
                  <a:gd name="T54" fmla="*/ 247 w 323"/>
                  <a:gd name="T55" fmla="*/ 322 h 624"/>
                  <a:gd name="T56" fmla="*/ 253 w 323"/>
                  <a:gd name="T57" fmla="*/ 275 h 624"/>
                  <a:gd name="T58" fmla="*/ 253 w 323"/>
                  <a:gd name="T59" fmla="*/ 4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23" h="624">
                    <a:moveTo>
                      <a:pt x="253" y="385"/>
                    </a:moveTo>
                    <a:cubicBezTo>
                      <a:pt x="243" y="396"/>
                      <a:pt x="234" y="405"/>
                      <a:pt x="227" y="410"/>
                    </a:cubicBezTo>
                    <a:cubicBezTo>
                      <a:pt x="206" y="425"/>
                      <a:pt x="179" y="433"/>
                      <a:pt x="146" y="433"/>
                    </a:cubicBezTo>
                    <a:cubicBezTo>
                      <a:pt x="109" y="433"/>
                      <a:pt x="79" y="423"/>
                      <a:pt x="55" y="403"/>
                    </a:cubicBezTo>
                    <a:cubicBezTo>
                      <a:pt x="18" y="372"/>
                      <a:pt x="0" y="316"/>
                      <a:pt x="0" y="236"/>
                    </a:cubicBezTo>
                    <a:cubicBezTo>
                      <a:pt x="0" y="171"/>
                      <a:pt x="13" y="117"/>
                      <a:pt x="40" y="75"/>
                    </a:cubicBezTo>
                    <a:cubicBezTo>
                      <a:pt x="72" y="25"/>
                      <a:pt x="123" y="0"/>
                      <a:pt x="193" y="0"/>
                    </a:cubicBezTo>
                    <a:cubicBezTo>
                      <a:pt x="235" y="0"/>
                      <a:pt x="279" y="5"/>
                      <a:pt x="323" y="16"/>
                    </a:cubicBezTo>
                    <a:cubicBezTo>
                      <a:pt x="323" y="342"/>
                      <a:pt x="323" y="342"/>
                      <a:pt x="323" y="342"/>
                    </a:cubicBezTo>
                    <a:cubicBezTo>
                      <a:pt x="323" y="402"/>
                      <a:pt x="321" y="448"/>
                      <a:pt x="315" y="480"/>
                    </a:cubicBezTo>
                    <a:cubicBezTo>
                      <a:pt x="306" y="537"/>
                      <a:pt x="281" y="576"/>
                      <a:pt x="240" y="598"/>
                    </a:cubicBezTo>
                    <a:cubicBezTo>
                      <a:pt x="206" y="616"/>
                      <a:pt x="162" y="624"/>
                      <a:pt x="108" y="624"/>
                    </a:cubicBezTo>
                    <a:cubicBezTo>
                      <a:pt x="93" y="624"/>
                      <a:pt x="76" y="623"/>
                      <a:pt x="56" y="621"/>
                    </a:cubicBezTo>
                    <a:cubicBezTo>
                      <a:pt x="56" y="579"/>
                      <a:pt x="56" y="579"/>
                      <a:pt x="56" y="579"/>
                    </a:cubicBezTo>
                    <a:cubicBezTo>
                      <a:pt x="74" y="581"/>
                      <a:pt x="91" y="582"/>
                      <a:pt x="108" y="582"/>
                    </a:cubicBezTo>
                    <a:cubicBezTo>
                      <a:pt x="146" y="582"/>
                      <a:pt x="175" y="577"/>
                      <a:pt x="194" y="567"/>
                    </a:cubicBezTo>
                    <a:cubicBezTo>
                      <a:pt x="222" y="552"/>
                      <a:pt x="239" y="526"/>
                      <a:pt x="247" y="488"/>
                    </a:cubicBezTo>
                    <a:cubicBezTo>
                      <a:pt x="251" y="466"/>
                      <a:pt x="253" y="440"/>
                      <a:pt x="253" y="407"/>
                    </a:cubicBezTo>
                    <a:lnTo>
                      <a:pt x="253" y="385"/>
                    </a:lnTo>
                    <a:close/>
                    <a:moveTo>
                      <a:pt x="253" y="46"/>
                    </a:moveTo>
                    <a:cubicBezTo>
                      <a:pt x="234" y="44"/>
                      <a:pt x="216" y="43"/>
                      <a:pt x="200" y="43"/>
                    </a:cubicBezTo>
                    <a:cubicBezTo>
                      <a:pt x="171" y="43"/>
                      <a:pt x="148" y="48"/>
                      <a:pt x="131" y="60"/>
                    </a:cubicBezTo>
                    <a:cubicBezTo>
                      <a:pt x="112" y="74"/>
                      <a:pt x="97" y="98"/>
                      <a:pt x="86" y="133"/>
                    </a:cubicBezTo>
                    <a:cubicBezTo>
                      <a:pt x="77" y="163"/>
                      <a:pt x="72" y="198"/>
                      <a:pt x="72" y="238"/>
                    </a:cubicBezTo>
                    <a:cubicBezTo>
                      <a:pt x="72" y="294"/>
                      <a:pt x="81" y="335"/>
                      <a:pt x="99" y="360"/>
                    </a:cubicBezTo>
                    <a:cubicBezTo>
                      <a:pt x="113" y="380"/>
                      <a:pt x="132" y="391"/>
                      <a:pt x="155" y="391"/>
                    </a:cubicBezTo>
                    <a:cubicBezTo>
                      <a:pt x="175" y="391"/>
                      <a:pt x="194" y="384"/>
                      <a:pt x="211" y="372"/>
                    </a:cubicBezTo>
                    <a:cubicBezTo>
                      <a:pt x="228" y="359"/>
                      <a:pt x="240" y="343"/>
                      <a:pt x="247" y="322"/>
                    </a:cubicBezTo>
                    <a:cubicBezTo>
                      <a:pt x="251" y="311"/>
                      <a:pt x="253" y="296"/>
                      <a:pt x="253" y="275"/>
                    </a:cubicBezTo>
                    <a:lnTo>
                      <a:pt x="253" y="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5" name="Freeform 19"/>
              <p:cNvSpPr>
                <a:spLocks/>
              </p:cNvSpPr>
              <p:nvPr/>
            </p:nvSpPr>
            <p:spPr bwMode="gray">
              <a:xfrm>
                <a:off x="2794" y="2379"/>
                <a:ext cx="36" cy="104"/>
              </a:xfrm>
              <a:custGeom>
                <a:avLst/>
                <a:gdLst>
                  <a:gd name="T0" fmla="*/ 0 w 180"/>
                  <a:gd name="T1" fmla="*/ 0 h 521"/>
                  <a:gd name="T2" fmla="*/ 70 w 180"/>
                  <a:gd name="T3" fmla="*/ 0 h 521"/>
                  <a:gd name="T4" fmla="*/ 70 w 180"/>
                  <a:gd name="T5" fmla="*/ 110 h 521"/>
                  <a:gd name="T6" fmla="*/ 180 w 180"/>
                  <a:gd name="T7" fmla="*/ 110 h 521"/>
                  <a:gd name="T8" fmla="*/ 180 w 180"/>
                  <a:gd name="T9" fmla="*/ 155 h 521"/>
                  <a:gd name="T10" fmla="*/ 70 w 180"/>
                  <a:gd name="T11" fmla="*/ 155 h 521"/>
                  <a:gd name="T12" fmla="*/ 70 w 180"/>
                  <a:gd name="T13" fmla="*/ 373 h 521"/>
                  <a:gd name="T14" fmla="*/ 88 w 180"/>
                  <a:gd name="T15" fmla="*/ 456 h 521"/>
                  <a:gd name="T16" fmla="*/ 127 w 180"/>
                  <a:gd name="T17" fmla="*/ 475 h 521"/>
                  <a:gd name="T18" fmla="*/ 157 w 180"/>
                  <a:gd name="T19" fmla="*/ 476 h 521"/>
                  <a:gd name="T20" fmla="*/ 180 w 180"/>
                  <a:gd name="T21" fmla="*/ 476 h 521"/>
                  <a:gd name="T22" fmla="*/ 180 w 180"/>
                  <a:gd name="T23" fmla="*/ 521 h 521"/>
                  <a:gd name="T24" fmla="*/ 142 w 180"/>
                  <a:gd name="T25" fmla="*/ 521 h 521"/>
                  <a:gd name="T26" fmla="*/ 71 w 180"/>
                  <a:gd name="T27" fmla="*/ 514 h 521"/>
                  <a:gd name="T28" fmla="*/ 6 w 180"/>
                  <a:gd name="T29" fmla="*/ 444 h 521"/>
                  <a:gd name="T30" fmla="*/ 0 w 180"/>
                  <a:gd name="T31" fmla="*/ 363 h 521"/>
                  <a:gd name="T32" fmla="*/ 0 w 180"/>
                  <a:gd name="T33"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0" h="521">
                    <a:moveTo>
                      <a:pt x="0" y="0"/>
                    </a:moveTo>
                    <a:cubicBezTo>
                      <a:pt x="70" y="0"/>
                      <a:pt x="70" y="0"/>
                      <a:pt x="70" y="0"/>
                    </a:cubicBezTo>
                    <a:cubicBezTo>
                      <a:pt x="70" y="110"/>
                      <a:pt x="70" y="110"/>
                      <a:pt x="70" y="110"/>
                    </a:cubicBezTo>
                    <a:cubicBezTo>
                      <a:pt x="180" y="110"/>
                      <a:pt x="180" y="110"/>
                      <a:pt x="180" y="110"/>
                    </a:cubicBezTo>
                    <a:cubicBezTo>
                      <a:pt x="180" y="155"/>
                      <a:pt x="180" y="155"/>
                      <a:pt x="180" y="155"/>
                    </a:cubicBezTo>
                    <a:cubicBezTo>
                      <a:pt x="70" y="155"/>
                      <a:pt x="70" y="155"/>
                      <a:pt x="70" y="155"/>
                    </a:cubicBezTo>
                    <a:cubicBezTo>
                      <a:pt x="70" y="373"/>
                      <a:pt x="70" y="373"/>
                      <a:pt x="70" y="373"/>
                    </a:cubicBezTo>
                    <a:cubicBezTo>
                      <a:pt x="70" y="414"/>
                      <a:pt x="76" y="442"/>
                      <a:pt x="88" y="456"/>
                    </a:cubicBezTo>
                    <a:cubicBezTo>
                      <a:pt x="97" y="467"/>
                      <a:pt x="110" y="473"/>
                      <a:pt x="127" y="475"/>
                    </a:cubicBezTo>
                    <a:cubicBezTo>
                      <a:pt x="133" y="475"/>
                      <a:pt x="143" y="476"/>
                      <a:pt x="157" y="476"/>
                    </a:cubicBezTo>
                    <a:cubicBezTo>
                      <a:pt x="180" y="476"/>
                      <a:pt x="180" y="476"/>
                      <a:pt x="180" y="476"/>
                    </a:cubicBezTo>
                    <a:cubicBezTo>
                      <a:pt x="180" y="521"/>
                      <a:pt x="180" y="521"/>
                      <a:pt x="180" y="521"/>
                    </a:cubicBezTo>
                    <a:cubicBezTo>
                      <a:pt x="142" y="521"/>
                      <a:pt x="142" y="521"/>
                      <a:pt x="142" y="521"/>
                    </a:cubicBezTo>
                    <a:cubicBezTo>
                      <a:pt x="112" y="521"/>
                      <a:pt x="89" y="518"/>
                      <a:pt x="71" y="514"/>
                    </a:cubicBezTo>
                    <a:cubicBezTo>
                      <a:pt x="36" y="504"/>
                      <a:pt x="14" y="481"/>
                      <a:pt x="6" y="444"/>
                    </a:cubicBezTo>
                    <a:cubicBezTo>
                      <a:pt x="2" y="425"/>
                      <a:pt x="0" y="397"/>
                      <a:pt x="0" y="363"/>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6" name="Freeform 20"/>
              <p:cNvSpPr>
                <a:spLocks noEditPoints="1"/>
              </p:cNvSpPr>
              <p:nvPr/>
            </p:nvSpPr>
            <p:spPr bwMode="gray">
              <a:xfrm>
                <a:off x="2845" y="2399"/>
                <a:ext cx="69" cy="86"/>
              </a:xfrm>
              <a:custGeom>
                <a:avLst/>
                <a:gdLst>
                  <a:gd name="T0" fmla="*/ 173 w 345"/>
                  <a:gd name="T1" fmla="*/ 0 h 433"/>
                  <a:gd name="T2" fmla="*/ 304 w 345"/>
                  <a:gd name="T3" fmla="*/ 58 h 433"/>
                  <a:gd name="T4" fmla="*/ 345 w 345"/>
                  <a:gd name="T5" fmla="*/ 217 h 433"/>
                  <a:gd name="T6" fmla="*/ 304 w 345"/>
                  <a:gd name="T7" fmla="*/ 375 h 433"/>
                  <a:gd name="T8" fmla="*/ 173 w 345"/>
                  <a:gd name="T9" fmla="*/ 433 h 433"/>
                  <a:gd name="T10" fmla="*/ 0 w 345"/>
                  <a:gd name="T11" fmla="*/ 214 h 433"/>
                  <a:gd name="T12" fmla="*/ 42 w 345"/>
                  <a:gd name="T13" fmla="*/ 58 h 433"/>
                  <a:gd name="T14" fmla="*/ 173 w 345"/>
                  <a:gd name="T15" fmla="*/ 0 h 433"/>
                  <a:gd name="T16" fmla="*/ 173 w 345"/>
                  <a:gd name="T17" fmla="*/ 43 h 433"/>
                  <a:gd name="T18" fmla="*/ 91 w 345"/>
                  <a:gd name="T19" fmla="*/ 96 h 433"/>
                  <a:gd name="T20" fmla="*/ 72 w 345"/>
                  <a:gd name="T21" fmla="*/ 215 h 433"/>
                  <a:gd name="T22" fmla="*/ 91 w 345"/>
                  <a:gd name="T23" fmla="*/ 337 h 433"/>
                  <a:gd name="T24" fmla="*/ 173 w 345"/>
                  <a:gd name="T25" fmla="*/ 391 h 433"/>
                  <a:gd name="T26" fmla="*/ 255 w 345"/>
                  <a:gd name="T27" fmla="*/ 337 h 433"/>
                  <a:gd name="T28" fmla="*/ 274 w 345"/>
                  <a:gd name="T29" fmla="*/ 217 h 433"/>
                  <a:gd name="T30" fmla="*/ 255 w 345"/>
                  <a:gd name="T31" fmla="*/ 96 h 433"/>
                  <a:gd name="T32" fmla="*/ 173 w 345"/>
                  <a:gd name="T33" fmla="*/ 4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5" h="433">
                    <a:moveTo>
                      <a:pt x="173" y="0"/>
                    </a:moveTo>
                    <a:cubicBezTo>
                      <a:pt x="232" y="0"/>
                      <a:pt x="275" y="20"/>
                      <a:pt x="304" y="58"/>
                    </a:cubicBezTo>
                    <a:cubicBezTo>
                      <a:pt x="331" y="96"/>
                      <a:pt x="345" y="149"/>
                      <a:pt x="345" y="217"/>
                    </a:cubicBezTo>
                    <a:cubicBezTo>
                      <a:pt x="345" y="284"/>
                      <a:pt x="331" y="336"/>
                      <a:pt x="304" y="375"/>
                    </a:cubicBezTo>
                    <a:cubicBezTo>
                      <a:pt x="276" y="414"/>
                      <a:pt x="232" y="433"/>
                      <a:pt x="173" y="433"/>
                    </a:cubicBezTo>
                    <a:cubicBezTo>
                      <a:pt x="58" y="433"/>
                      <a:pt x="0" y="360"/>
                      <a:pt x="0" y="214"/>
                    </a:cubicBezTo>
                    <a:cubicBezTo>
                      <a:pt x="0" y="148"/>
                      <a:pt x="14" y="96"/>
                      <a:pt x="42" y="58"/>
                    </a:cubicBezTo>
                    <a:cubicBezTo>
                      <a:pt x="70" y="20"/>
                      <a:pt x="114" y="0"/>
                      <a:pt x="173" y="0"/>
                    </a:cubicBezTo>
                    <a:moveTo>
                      <a:pt x="173" y="43"/>
                    </a:moveTo>
                    <a:cubicBezTo>
                      <a:pt x="133" y="43"/>
                      <a:pt x="106" y="60"/>
                      <a:pt x="91" y="96"/>
                    </a:cubicBezTo>
                    <a:cubicBezTo>
                      <a:pt x="78" y="125"/>
                      <a:pt x="72" y="165"/>
                      <a:pt x="72" y="215"/>
                    </a:cubicBezTo>
                    <a:cubicBezTo>
                      <a:pt x="72" y="267"/>
                      <a:pt x="78" y="308"/>
                      <a:pt x="91" y="337"/>
                    </a:cubicBezTo>
                    <a:cubicBezTo>
                      <a:pt x="106" y="373"/>
                      <a:pt x="133" y="391"/>
                      <a:pt x="173" y="391"/>
                    </a:cubicBezTo>
                    <a:cubicBezTo>
                      <a:pt x="213" y="391"/>
                      <a:pt x="240" y="373"/>
                      <a:pt x="255" y="337"/>
                    </a:cubicBezTo>
                    <a:cubicBezTo>
                      <a:pt x="267" y="308"/>
                      <a:pt x="274" y="267"/>
                      <a:pt x="274" y="217"/>
                    </a:cubicBezTo>
                    <a:cubicBezTo>
                      <a:pt x="274" y="165"/>
                      <a:pt x="267" y="124"/>
                      <a:pt x="255" y="96"/>
                    </a:cubicBezTo>
                    <a:cubicBezTo>
                      <a:pt x="239" y="60"/>
                      <a:pt x="212" y="43"/>
                      <a:pt x="173" y="4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7" name="Freeform 21"/>
              <p:cNvSpPr>
                <a:spLocks/>
              </p:cNvSpPr>
              <p:nvPr/>
            </p:nvSpPr>
            <p:spPr bwMode="gray">
              <a:xfrm>
                <a:off x="2934" y="2399"/>
                <a:ext cx="106" cy="84"/>
              </a:xfrm>
              <a:custGeom>
                <a:avLst/>
                <a:gdLst>
                  <a:gd name="T0" fmla="*/ 0 w 530"/>
                  <a:gd name="T1" fmla="*/ 422 h 422"/>
                  <a:gd name="T2" fmla="*/ 0 w 530"/>
                  <a:gd name="T3" fmla="*/ 16 h 422"/>
                  <a:gd name="T4" fmla="*/ 151 w 530"/>
                  <a:gd name="T5" fmla="*/ 0 h 422"/>
                  <a:gd name="T6" fmla="*/ 261 w 530"/>
                  <a:gd name="T7" fmla="*/ 27 h 422"/>
                  <a:gd name="T8" fmla="*/ 392 w 530"/>
                  <a:gd name="T9" fmla="*/ 0 h 422"/>
                  <a:gd name="T10" fmla="*/ 518 w 530"/>
                  <a:gd name="T11" fmla="*/ 65 h 422"/>
                  <a:gd name="T12" fmla="*/ 530 w 530"/>
                  <a:gd name="T13" fmla="*/ 170 h 422"/>
                  <a:gd name="T14" fmla="*/ 530 w 530"/>
                  <a:gd name="T15" fmla="*/ 422 h 422"/>
                  <a:gd name="T16" fmla="*/ 459 w 530"/>
                  <a:gd name="T17" fmla="*/ 422 h 422"/>
                  <a:gd name="T18" fmla="*/ 459 w 530"/>
                  <a:gd name="T19" fmla="*/ 174 h 422"/>
                  <a:gd name="T20" fmla="*/ 448 w 530"/>
                  <a:gd name="T21" fmla="*/ 77 h 422"/>
                  <a:gd name="T22" fmla="*/ 383 w 530"/>
                  <a:gd name="T23" fmla="*/ 43 h 422"/>
                  <a:gd name="T24" fmla="*/ 300 w 530"/>
                  <a:gd name="T25" fmla="*/ 62 h 422"/>
                  <a:gd name="T26" fmla="*/ 300 w 530"/>
                  <a:gd name="T27" fmla="*/ 422 h 422"/>
                  <a:gd name="T28" fmla="*/ 230 w 530"/>
                  <a:gd name="T29" fmla="*/ 422 h 422"/>
                  <a:gd name="T30" fmla="*/ 230 w 530"/>
                  <a:gd name="T31" fmla="*/ 171 h 422"/>
                  <a:gd name="T32" fmla="*/ 218 w 530"/>
                  <a:gd name="T33" fmla="*/ 77 h 422"/>
                  <a:gd name="T34" fmla="*/ 151 w 530"/>
                  <a:gd name="T35" fmla="*/ 43 h 422"/>
                  <a:gd name="T36" fmla="*/ 70 w 530"/>
                  <a:gd name="T37" fmla="*/ 52 h 422"/>
                  <a:gd name="T38" fmla="*/ 70 w 530"/>
                  <a:gd name="T39" fmla="*/ 422 h 422"/>
                  <a:gd name="T40" fmla="*/ 0 w 530"/>
                  <a:gd name="T41" fmla="*/ 42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0" h="422">
                    <a:moveTo>
                      <a:pt x="0" y="422"/>
                    </a:moveTo>
                    <a:cubicBezTo>
                      <a:pt x="0" y="16"/>
                      <a:pt x="0" y="16"/>
                      <a:pt x="0" y="16"/>
                    </a:cubicBezTo>
                    <a:cubicBezTo>
                      <a:pt x="64" y="5"/>
                      <a:pt x="114" y="0"/>
                      <a:pt x="151" y="0"/>
                    </a:cubicBezTo>
                    <a:cubicBezTo>
                      <a:pt x="200" y="0"/>
                      <a:pt x="236" y="9"/>
                      <a:pt x="261" y="27"/>
                    </a:cubicBezTo>
                    <a:cubicBezTo>
                      <a:pt x="305" y="9"/>
                      <a:pt x="349" y="0"/>
                      <a:pt x="392" y="0"/>
                    </a:cubicBezTo>
                    <a:cubicBezTo>
                      <a:pt x="458" y="0"/>
                      <a:pt x="500" y="22"/>
                      <a:pt x="518" y="65"/>
                    </a:cubicBezTo>
                    <a:cubicBezTo>
                      <a:pt x="526" y="85"/>
                      <a:pt x="530" y="120"/>
                      <a:pt x="530" y="170"/>
                    </a:cubicBezTo>
                    <a:cubicBezTo>
                      <a:pt x="530" y="422"/>
                      <a:pt x="530" y="422"/>
                      <a:pt x="530" y="422"/>
                    </a:cubicBezTo>
                    <a:cubicBezTo>
                      <a:pt x="459" y="422"/>
                      <a:pt x="459" y="422"/>
                      <a:pt x="459" y="422"/>
                    </a:cubicBezTo>
                    <a:cubicBezTo>
                      <a:pt x="459" y="174"/>
                      <a:pt x="459" y="174"/>
                      <a:pt x="459" y="174"/>
                    </a:cubicBezTo>
                    <a:cubicBezTo>
                      <a:pt x="459" y="126"/>
                      <a:pt x="456" y="94"/>
                      <a:pt x="448" y="77"/>
                    </a:cubicBezTo>
                    <a:cubicBezTo>
                      <a:pt x="438" y="54"/>
                      <a:pt x="416" y="43"/>
                      <a:pt x="383" y="43"/>
                    </a:cubicBezTo>
                    <a:cubicBezTo>
                      <a:pt x="356" y="43"/>
                      <a:pt x="328" y="49"/>
                      <a:pt x="300" y="62"/>
                    </a:cubicBezTo>
                    <a:cubicBezTo>
                      <a:pt x="300" y="422"/>
                      <a:pt x="300" y="422"/>
                      <a:pt x="300" y="422"/>
                    </a:cubicBezTo>
                    <a:cubicBezTo>
                      <a:pt x="230" y="422"/>
                      <a:pt x="230" y="422"/>
                      <a:pt x="230" y="422"/>
                    </a:cubicBezTo>
                    <a:cubicBezTo>
                      <a:pt x="230" y="171"/>
                      <a:pt x="230" y="171"/>
                      <a:pt x="230" y="171"/>
                    </a:cubicBezTo>
                    <a:cubicBezTo>
                      <a:pt x="230" y="125"/>
                      <a:pt x="226" y="93"/>
                      <a:pt x="218" y="77"/>
                    </a:cubicBezTo>
                    <a:cubicBezTo>
                      <a:pt x="207" y="54"/>
                      <a:pt x="185" y="43"/>
                      <a:pt x="151" y="43"/>
                    </a:cubicBezTo>
                    <a:cubicBezTo>
                      <a:pt x="125" y="43"/>
                      <a:pt x="98" y="45"/>
                      <a:pt x="70" y="52"/>
                    </a:cubicBezTo>
                    <a:cubicBezTo>
                      <a:pt x="70" y="422"/>
                      <a:pt x="70" y="422"/>
                      <a:pt x="70" y="422"/>
                    </a:cubicBezTo>
                    <a:lnTo>
                      <a:pt x="0" y="4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8" name="Freeform 22"/>
              <p:cNvSpPr>
                <a:spLocks noEditPoints="1"/>
              </p:cNvSpPr>
              <p:nvPr/>
            </p:nvSpPr>
            <p:spPr bwMode="gray">
              <a:xfrm>
                <a:off x="3060" y="2399"/>
                <a:ext cx="69" cy="86"/>
              </a:xfrm>
              <a:custGeom>
                <a:avLst/>
                <a:gdLst>
                  <a:gd name="T0" fmla="*/ 173 w 345"/>
                  <a:gd name="T1" fmla="*/ 0 h 433"/>
                  <a:gd name="T2" fmla="*/ 304 w 345"/>
                  <a:gd name="T3" fmla="*/ 58 h 433"/>
                  <a:gd name="T4" fmla="*/ 345 w 345"/>
                  <a:gd name="T5" fmla="*/ 217 h 433"/>
                  <a:gd name="T6" fmla="*/ 304 w 345"/>
                  <a:gd name="T7" fmla="*/ 375 h 433"/>
                  <a:gd name="T8" fmla="*/ 173 w 345"/>
                  <a:gd name="T9" fmla="*/ 433 h 433"/>
                  <a:gd name="T10" fmla="*/ 0 w 345"/>
                  <a:gd name="T11" fmla="*/ 214 h 433"/>
                  <a:gd name="T12" fmla="*/ 42 w 345"/>
                  <a:gd name="T13" fmla="*/ 58 h 433"/>
                  <a:gd name="T14" fmla="*/ 173 w 345"/>
                  <a:gd name="T15" fmla="*/ 0 h 433"/>
                  <a:gd name="T16" fmla="*/ 173 w 345"/>
                  <a:gd name="T17" fmla="*/ 43 h 433"/>
                  <a:gd name="T18" fmla="*/ 91 w 345"/>
                  <a:gd name="T19" fmla="*/ 96 h 433"/>
                  <a:gd name="T20" fmla="*/ 72 w 345"/>
                  <a:gd name="T21" fmla="*/ 215 h 433"/>
                  <a:gd name="T22" fmla="*/ 91 w 345"/>
                  <a:gd name="T23" fmla="*/ 337 h 433"/>
                  <a:gd name="T24" fmla="*/ 173 w 345"/>
                  <a:gd name="T25" fmla="*/ 391 h 433"/>
                  <a:gd name="T26" fmla="*/ 255 w 345"/>
                  <a:gd name="T27" fmla="*/ 337 h 433"/>
                  <a:gd name="T28" fmla="*/ 274 w 345"/>
                  <a:gd name="T29" fmla="*/ 217 h 433"/>
                  <a:gd name="T30" fmla="*/ 255 w 345"/>
                  <a:gd name="T31" fmla="*/ 96 h 433"/>
                  <a:gd name="T32" fmla="*/ 173 w 345"/>
                  <a:gd name="T33" fmla="*/ 4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5" h="433">
                    <a:moveTo>
                      <a:pt x="173" y="0"/>
                    </a:moveTo>
                    <a:cubicBezTo>
                      <a:pt x="232" y="0"/>
                      <a:pt x="275" y="20"/>
                      <a:pt x="304" y="58"/>
                    </a:cubicBezTo>
                    <a:cubicBezTo>
                      <a:pt x="332" y="96"/>
                      <a:pt x="345" y="149"/>
                      <a:pt x="345" y="217"/>
                    </a:cubicBezTo>
                    <a:cubicBezTo>
                      <a:pt x="345" y="284"/>
                      <a:pt x="332" y="336"/>
                      <a:pt x="304" y="375"/>
                    </a:cubicBezTo>
                    <a:cubicBezTo>
                      <a:pt x="276" y="414"/>
                      <a:pt x="232" y="433"/>
                      <a:pt x="173" y="433"/>
                    </a:cubicBezTo>
                    <a:cubicBezTo>
                      <a:pt x="58" y="433"/>
                      <a:pt x="0" y="360"/>
                      <a:pt x="0" y="214"/>
                    </a:cubicBezTo>
                    <a:cubicBezTo>
                      <a:pt x="0" y="148"/>
                      <a:pt x="14" y="96"/>
                      <a:pt x="42" y="58"/>
                    </a:cubicBezTo>
                    <a:cubicBezTo>
                      <a:pt x="70" y="20"/>
                      <a:pt x="114" y="0"/>
                      <a:pt x="173" y="0"/>
                    </a:cubicBezTo>
                    <a:moveTo>
                      <a:pt x="173" y="43"/>
                    </a:moveTo>
                    <a:cubicBezTo>
                      <a:pt x="133" y="43"/>
                      <a:pt x="106" y="60"/>
                      <a:pt x="91" y="96"/>
                    </a:cubicBezTo>
                    <a:cubicBezTo>
                      <a:pt x="78" y="125"/>
                      <a:pt x="72" y="165"/>
                      <a:pt x="72" y="215"/>
                    </a:cubicBezTo>
                    <a:cubicBezTo>
                      <a:pt x="72" y="267"/>
                      <a:pt x="78" y="308"/>
                      <a:pt x="91" y="337"/>
                    </a:cubicBezTo>
                    <a:cubicBezTo>
                      <a:pt x="106" y="373"/>
                      <a:pt x="133" y="391"/>
                      <a:pt x="173" y="391"/>
                    </a:cubicBezTo>
                    <a:cubicBezTo>
                      <a:pt x="213" y="391"/>
                      <a:pt x="240" y="373"/>
                      <a:pt x="255" y="337"/>
                    </a:cubicBezTo>
                    <a:cubicBezTo>
                      <a:pt x="267" y="308"/>
                      <a:pt x="274" y="267"/>
                      <a:pt x="274" y="217"/>
                    </a:cubicBezTo>
                    <a:cubicBezTo>
                      <a:pt x="274" y="165"/>
                      <a:pt x="267" y="124"/>
                      <a:pt x="255" y="96"/>
                    </a:cubicBezTo>
                    <a:cubicBezTo>
                      <a:pt x="240" y="60"/>
                      <a:pt x="212" y="43"/>
                      <a:pt x="173" y="4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9" name="Freeform 23"/>
              <p:cNvSpPr>
                <a:spLocks/>
              </p:cNvSpPr>
              <p:nvPr/>
            </p:nvSpPr>
            <p:spPr bwMode="gray">
              <a:xfrm>
                <a:off x="3150" y="2399"/>
                <a:ext cx="35" cy="84"/>
              </a:xfrm>
              <a:custGeom>
                <a:avLst/>
                <a:gdLst>
                  <a:gd name="T0" fmla="*/ 0 w 177"/>
                  <a:gd name="T1" fmla="*/ 422 h 422"/>
                  <a:gd name="T2" fmla="*/ 0 w 177"/>
                  <a:gd name="T3" fmla="*/ 18 h 422"/>
                  <a:gd name="T4" fmla="*/ 177 w 177"/>
                  <a:gd name="T5" fmla="*/ 0 h 422"/>
                  <a:gd name="T6" fmla="*/ 177 w 177"/>
                  <a:gd name="T7" fmla="*/ 44 h 422"/>
                  <a:gd name="T8" fmla="*/ 70 w 177"/>
                  <a:gd name="T9" fmla="*/ 52 h 422"/>
                  <a:gd name="T10" fmla="*/ 70 w 177"/>
                  <a:gd name="T11" fmla="*/ 422 h 422"/>
                  <a:gd name="T12" fmla="*/ 0 w 177"/>
                  <a:gd name="T13" fmla="*/ 422 h 422"/>
                </a:gdLst>
                <a:ahLst/>
                <a:cxnLst>
                  <a:cxn ang="0">
                    <a:pos x="T0" y="T1"/>
                  </a:cxn>
                  <a:cxn ang="0">
                    <a:pos x="T2" y="T3"/>
                  </a:cxn>
                  <a:cxn ang="0">
                    <a:pos x="T4" y="T5"/>
                  </a:cxn>
                  <a:cxn ang="0">
                    <a:pos x="T6" y="T7"/>
                  </a:cxn>
                  <a:cxn ang="0">
                    <a:pos x="T8" y="T9"/>
                  </a:cxn>
                  <a:cxn ang="0">
                    <a:pos x="T10" y="T11"/>
                  </a:cxn>
                  <a:cxn ang="0">
                    <a:pos x="T12" y="T13"/>
                  </a:cxn>
                </a:cxnLst>
                <a:rect l="0" t="0" r="r" b="b"/>
                <a:pathLst>
                  <a:path w="177" h="422">
                    <a:moveTo>
                      <a:pt x="0" y="422"/>
                    </a:moveTo>
                    <a:cubicBezTo>
                      <a:pt x="0" y="18"/>
                      <a:pt x="0" y="18"/>
                      <a:pt x="0" y="18"/>
                    </a:cubicBezTo>
                    <a:cubicBezTo>
                      <a:pt x="53" y="7"/>
                      <a:pt x="112" y="1"/>
                      <a:pt x="177" y="0"/>
                    </a:cubicBezTo>
                    <a:cubicBezTo>
                      <a:pt x="177" y="44"/>
                      <a:pt x="177" y="44"/>
                      <a:pt x="177" y="44"/>
                    </a:cubicBezTo>
                    <a:cubicBezTo>
                      <a:pt x="138" y="44"/>
                      <a:pt x="102" y="47"/>
                      <a:pt x="70" y="52"/>
                    </a:cubicBezTo>
                    <a:cubicBezTo>
                      <a:pt x="70" y="422"/>
                      <a:pt x="70" y="422"/>
                      <a:pt x="70" y="422"/>
                    </a:cubicBezTo>
                    <a:lnTo>
                      <a:pt x="0" y="4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20" name="Freeform 24"/>
              <p:cNvSpPr>
                <a:spLocks/>
              </p:cNvSpPr>
              <p:nvPr/>
            </p:nvSpPr>
            <p:spPr bwMode="gray">
              <a:xfrm>
                <a:off x="3201" y="2399"/>
                <a:ext cx="35" cy="84"/>
              </a:xfrm>
              <a:custGeom>
                <a:avLst/>
                <a:gdLst>
                  <a:gd name="T0" fmla="*/ 0 w 178"/>
                  <a:gd name="T1" fmla="*/ 422 h 422"/>
                  <a:gd name="T2" fmla="*/ 0 w 178"/>
                  <a:gd name="T3" fmla="*/ 18 h 422"/>
                  <a:gd name="T4" fmla="*/ 178 w 178"/>
                  <a:gd name="T5" fmla="*/ 0 h 422"/>
                  <a:gd name="T6" fmla="*/ 178 w 178"/>
                  <a:gd name="T7" fmla="*/ 44 h 422"/>
                  <a:gd name="T8" fmla="*/ 71 w 178"/>
                  <a:gd name="T9" fmla="*/ 52 h 422"/>
                  <a:gd name="T10" fmla="*/ 71 w 178"/>
                  <a:gd name="T11" fmla="*/ 422 h 422"/>
                  <a:gd name="T12" fmla="*/ 0 w 178"/>
                  <a:gd name="T13" fmla="*/ 422 h 422"/>
                </a:gdLst>
                <a:ahLst/>
                <a:cxnLst>
                  <a:cxn ang="0">
                    <a:pos x="T0" y="T1"/>
                  </a:cxn>
                  <a:cxn ang="0">
                    <a:pos x="T2" y="T3"/>
                  </a:cxn>
                  <a:cxn ang="0">
                    <a:pos x="T4" y="T5"/>
                  </a:cxn>
                  <a:cxn ang="0">
                    <a:pos x="T6" y="T7"/>
                  </a:cxn>
                  <a:cxn ang="0">
                    <a:pos x="T8" y="T9"/>
                  </a:cxn>
                  <a:cxn ang="0">
                    <a:pos x="T10" y="T11"/>
                  </a:cxn>
                  <a:cxn ang="0">
                    <a:pos x="T12" y="T13"/>
                  </a:cxn>
                </a:cxnLst>
                <a:rect l="0" t="0" r="r" b="b"/>
                <a:pathLst>
                  <a:path w="178" h="422">
                    <a:moveTo>
                      <a:pt x="0" y="422"/>
                    </a:moveTo>
                    <a:cubicBezTo>
                      <a:pt x="0" y="18"/>
                      <a:pt x="0" y="18"/>
                      <a:pt x="0" y="18"/>
                    </a:cubicBezTo>
                    <a:cubicBezTo>
                      <a:pt x="54" y="7"/>
                      <a:pt x="113" y="1"/>
                      <a:pt x="178" y="0"/>
                    </a:cubicBezTo>
                    <a:cubicBezTo>
                      <a:pt x="178" y="44"/>
                      <a:pt x="178" y="44"/>
                      <a:pt x="178" y="44"/>
                    </a:cubicBezTo>
                    <a:cubicBezTo>
                      <a:pt x="138" y="44"/>
                      <a:pt x="102" y="47"/>
                      <a:pt x="71" y="52"/>
                    </a:cubicBezTo>
                    <a:cubicBezTo>
                      <a:pt x="71" y="422"/>
                      <a:pt x="71" y="422"/>
                      <a:pt x="71" y="422"/>
                    </a:cubicBezTo>
                    <a:lnTo>
                      <a:pt x="0" y="4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21" name="Freeform 25"/>
              <p:cNvSpPr>
                <a:spLocks noEditPoints="1"/>
              </p:cNvSpPr>
              <p:nvPr/>
            </p:nvSpPr>
            <p:spPr bwMode="gray">
              <a:xfrm>
                <a:off x="3246" y="2399"/>
                <a:ext cx="69" cy="86"/>
              </a:xfrm>
              <a:custGeom>
                <a:avLst/>
                <a:gdLst>
                  <a:gd name="T0" fmla="*/ 173 w 345"/>
                  <a:gd name="T1" fmla="*/ 0 h 433"/>
                  <a:gd name="T2" fmla="*/ 304 w 345"/>
                  <a:gd name="T3" fmla="*/ 58 h 433"/>
                  <a:gd name="T4" fmla="*/ 345 w 345"/>
                  <a:gd name="T5" fmla="*/ 217 h 433"/>
                  <a:gd name="T6" fmla="*/ 304 w 345"/>
                  <a:gd name="T7" fmla="*/ 375 h 433"/>
                  <a:gd name="T8" fmla="*/ 173 w 345"/>
                  <a:gd name="T9" fmla="*/ 433 h 433"/>
                  <a:gd name="T10" fmla="*/ 0 w 345"/>
                  <a:gd name="T11" fmla="*/ 214 h 433"/>
                  <a:gd name="T12" fmla="*/ 41 w 345"/>
                  <a:gd name="T13" fmla="*/ 58 h 433"/>
                  <a:gd name="T14" fmla="*/ 173 w 345"/>
                  <a:gd name="T15" fmla="*/ 0 h 433"/>
                  <a:gd name="T16" fmla="*/ 173 w 345"/>
                  <a:gd name="T17" fmla="*/ 43 h 433"/>
                  <a:gd name="T18" fmla="*/ 90 w 345"/>
                  <a:gd name="T19" fmla="*/ 96 h 433"/>
                  <a:gd name="T20" fmla="*/ 72 w 345"/>
                  <a:gd name="T21" fmla="*/ 215 h 433"/>
                  <a:gd name="T22" fmla="*/ 90 w 345"/>
                  <a:gd name="T23" fmla="*/ 337 h 433"/>
                  <a:gd name="T24" fmla="*/ 173 w 345"/>
                  <a:gd name="T25" fmla="*/ 391 h 433"/>
                  <a:gd name="T26" fmla="*/ 255 w 345"/>
                  <a:gd name="T27" fmla="*/ 337 h 433"/>
                  <a:gd name="T28" fmla="*/ 273 w 345"/>
                  <a:gd name="T29" fmla="*/ 217 h 433"/>
                  <a:gd name="T30" fmla="*/ 255 w 345"/>
                  <a:gd name="T31" fmla="*/ 96 h 433"/>
                  <a:gd name="T32" fmla="*/ 173 w 345"/>
                  <a:gd name="T33" fmla="*/ 4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5" h="433">
                    <a:moveTo>
                      <a:pt x="173" y="0"/>
                    </a:moveTo>
                    <a:cubicBezTo>
                      <a:pt x="231" y="0"/>
                      <a:pt x="275" y="20"/>
                      <a:pt x="304" y="58"/>
                    </a:cubicBezTo>
                    <a:cubicBezTo>
                      <a:pt x="331" y="96"/>
                      <a:pt x="345" y="149"/>
                      <a:pt x="345" y="217"/>
                    </a:cubicBezTo>
                    <a:cubicBezTo>
                      <a:pt x="345" y="284"/>
                      <a:pt x="331" y="336"/>
                      <a:pt x="304" y="375"/>
                    </a:cubicBezTo>
                    <a:cubicBezTo>
                      <a:pt x="276" y="414"/>
                      <a:pt x="232" y="433"/>
                      <a:pt x="173" y="433"/>
                    </a:cubicBezTo>
                    <a:cubicBezTo>
                      <a:pt x="58" y="433"/>
                      <a:pt x="0" y="360"/>
                      <a:pt x="0" y="214"/>
                    </a:cubicBezTo>
                    <a:cubicBezTo>
                      <a:pt x="0" y="148"/>
                      <a:pt x="14" y="96"/>
                      <a:pt x="41" y="58"/>
                    </a:cubicBezTo>
                    <a:cubicBezTo>
                      <a:pt x="70" y="20"/>
                      <a:pt x="114" y="0"/>
                      <a:pt x="173" y="0"/>
                    </a:cubicBezTo>
                    <a:moveTo>
                      <a:pt x="173" y="43"/>
                    </a:moveTo>
                    <a:cubicBezTo>
                      <a:pt x="133" y="43"/>
                      <a:pt x="106" y="60"/>
                      <a:pt x="90" y="96"/>
                    </a:cubicBezTo>
                    <a:cubicBezTo>
                      <a:pt x="78" y="125"/>
                      <a:pt x="72" y="165"/>
                      <a:pt x="72" y="215"/>
                    </a:cubicBezTo>
                    <a:cubicBezTo>
                      <a:pt x="72" y="267"/>
                      <a:pt x="78" y="308"/>
                      <a:pt x="90" y="337"/>
                    </a:cubicBezTo>
                    <a:cubicBezTo>
                      <a:pt x="106" y="373"/>
                      <a:pt x="133" y="391"/>
                      <a:pt x="173" y="391"/>
                    </a:cubicBezTo>
                    <a:cubicBezTo>
                      <a:pt x="213" y="391"/>
                      <a:pt x="240" y="373"/>
                      <a:pt x="255" y="337"/>
                    </a:cubicBezTo>
                    <a:cubicBezTo>
                      <a:pt x="267" y="308"/>
                      <a:pt x="273" y="267"/>
                      <a:pt x="273" y="217"/>
                    </a:cubicBezTo>
                    <a:cubicBezTo>
                      <a:pt x="273" y="165"/>
                      <a:pt x="267" y="124"/>
                      <a:pt x="255" y="96"/>
                    </a:cubicBezTo>
                    <a:cubicBezTo>
                      <a:pt x="239" y="60"/>
                      <a:pt x="212" y="43"/>
                      <a:pt x="173" y="4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22" name="Freeform 26"/>
              <p:cNvSpPr>
                <a:spLocks/>
              </p:cNvSpPr>
              <p:nvPr/>
            </p:nvSpPr>
            <p:spPr bwMode="gray">
              <a:xfrm>
                <a:off x="3324" y="2401"/>
                <a:ext cx="106" cy="82"/>
              </a:xfrm>
              <a:custGeom>
                <a:avLst/>
                <a:gdLst>
                  <a:gd name="T0" fmla="*/ 116 w 528"/>
                  <a:gd name="T1" fmla="*/ 411 h 411"/>
                  <a:gd name="T2" fmla="*/ 0 w 528"/>
                  <a:gd name="T3" fmla="*/ 0 h 411"/>
                  <a:gd name="T4" fmla="*/ 70 w 528"/>
                  <a:gd name="T5" fmla="*/ 0 h 411"/>
                  <a:gd name="T6" fmla="*/ 157 w 528"/>
                  <a:gd name="T7" fmla="*/ 335 h 411"/>
                  <a:gd name="T8" fmla="*/ 234 w 528"/>
                  <a:gd name="T9" fmla="*/ 0 h 411"/>
                  <a:gd name="T10" fmla="*/ 304 w 528"/>
                  <a:gd name="T11" fmla="*/ 0 h 411"/>
                  <a:gd name="T12" fmla="*/ 384 w 528"/>
                  <a:gd name="T13" fmla="*/ 335 h 411"/>
                  <a:gd name="T14" fmla="*/ 471 w 528"/>
                  <a:gd name="T15" fmla="*/ 0 h 411"/>
                  <a:gd name="T16" fmla="*/ 528 w 528"/>
                  <a:gd name="T17" fmla="*/ 0 h 411"/>
                  <a:gd name="T18" fmla="*/ 412 w 528"/>
                  <a:gd name="T19" fmla="*/ 411 h 411"/>
                  <a:gd name="T20" fmla="*/ 343 w 528"/>
                  <a:gd name="T21" fmla="*/ 411 h 411"/>
                  <a:gd name="T22" fmla="*/ 281 w 528"/>
                  <a:gd name="T23" fmla="*/ 145 h 411"/>
                  <a:gd name="T24" fmla="*/ 266 w 528"/>
                  <a:gd name="T25" fmla="*/ 61 h 411"/>
                  <a:gd name="T26" fmla="*/ 250 w 528"/>
                  <a:gd name="T27" fmla="*/ 145 h 411"/>
                  <a:gd name="T28" fmla="*/ 188 w 528"/>
                  <a:gd name="T29" fmla="*/ 411 h 411"/>
                  <a:gd name="T30" fmla="*/ 116 w 528"/>
                  <a:gd name="T31" fmla="*/ 411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28" h="411">
                    <a:moveTo>
                      <a:pt x="116" y="411"/>
                    </a:moveTo>
                    <a:cubicBezTo>
                      <a:pt x="0" y="0"/>
                      <a:pt x="0" y="0"/>
                      <a:pt x="0" y="0"/>
                    </a:cubicBezTo>
                    <a:cubicBezTo>
                      <a:pt x="70" y="0"/>
                      <a:pt x="70" y="0"/>
                      <a:pt x="70" y="0"/>
                    </a:cubicBezTo>
                    <a:cubicBezTo>
                      <a:pt x="157" y="335"/>
                      <a:pt x="157" y="335"/>
                      <a:pt x="157" y="335"/>
                    </a:cubicBezTo>
                    <a:cubicBezTo>
                      <a:pt x="234" y="0"/>
                      <a:pt x="234" y="0"/>
                      <a:pt x="234" y="0"/>
                    </a:cubicBezTo>
                    <a:cubicBezTo>
                      <a:pt x="304" y="0"/>
                      <a:pt x="304" y="0"/>
                      <a:pt x="304" y="0"/>
                    </a:cubicBezTo>
                    <a:cubicBezTo>
                      <a:pt x="384" y="335"/>
                      <a:pt x="384" y="335"/>
                      <a:pt x="384" y="335"/>
                    </a:cubicBezTo>
                    <a:cubicBezTo>
                      <a:pt x="471" y="0"/>
                      <a:pt x="471" y="0"/>
                      <a:pt x="471" y="0"/>
                    </a:cubicBezTo>
                    <a:cubicBezTo>
                      <a:pt x="528" y="0"/>
                      <a:pt x="528" y="0"/>
                      <a:pt x="528" y="0"/>
                    </a:cubicBezTo>
                    <a:cubicBezTo>
                      <a:pt x="412" y="411"/>
                      <a:pt x="412" y="411"/>
                      <a:pt x="412" y="411"/>
                    </a:cubicBezTo>
                    <a:cubicBezTo>
                      <a:pt x="343" y="411"/>
                      <a:pt x="343" y="411"/>
                      <a:pt x="343" y="411"/>
                    </a:cubicBezTo>
                    <a:cubicBezTo>
                      <a:pt x="281" y="145"/>
                      <a:pt x="281" y="145"/>
                      <a:pt x="281" y="145"/>
                    </a:cubicBezTo>
                    <a:cubicBezTo>
                      <a:pt x="277" y="126"/>
                      <a:pt x="272" y="98"/>
                      <a:pt x="266" y="61"/>
                    </a:cubicBezTo>
                    <a:cubicBezTo>
                      <a:pt x="261" y="91"/>
                      <a:pt x="256" y="119"/>
                      <a:pt x="250" y="145"/>
                    </a:cubicBezTo>
                    <a:cubicBezTo>
                      <a:pt x="188" y="411"/>
                      <a:pt x="188" y="411"/>
                      <a:pt x="188" y="411"/>
                    </a:cubicBezTo>
                    <a:lnTo>
                      <a:pt x="116" y="4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23" name="Freeform 27"/>
              <p:cNvSpPr>
                <a:spLocks/>
              </p:cNvSpPr>
              <p:nvPr/>
            </p:nvSpPr>
            <p:spPr bwMode="gray">
              <a:xfrm>
                <a:off x="3472" y="2401"/>
                <a:ext cx="105" cy="82"/>
              </a:xfrm>
              <a:custGeom>
                <a:avLst/>
                <a:gdLst>
                  <a:gd name="T0" fmla="*/ 116 w 528"/>
                  <a:gd name="T1" fmla="*/ 411 h 411"/>
                  <a:gd name="T2" fmla="*/ 0 w 528"/>
                  <a:gd name="T3" fmla="*/ 0 h 411"/>
                  <a:gd name="T4" fmla="*/ 71 w 528"/>
                  <a:gd name="T5" fmla="*/ 0 h 411"/>
                  <a:gd name="T6" fmla="*/ 157 w 528"/>
                  <a:gd name="T7" fmla="*/ 335 h 411"/>
                  <a:gd name="T8" fmla="*/ 234 w 528"/>
                  <a:gd name="T9" fmla="*/ 0 h 411"/>
                  <a:gd name="T10" fmla="*/ 304 w 528"/>
                  <a:gd name="T11" fmla="*/ 0 h 411"/>
                  <a:gd name="T12" fmla="*/ 384 w 528"/>
                  <a:gd name="T13" fmla="*/ 335 h 411"/>
                  <a:gd name="T14" fmla="*/ 471 w 528"/>
                  <a:gd name="T15" fmla="*/ 0 h 411"/>
                  <a:gd name="T16" fmla="*/ 528 w 528"/>
                  <a:gd name="T17" fmla="*/ 0 h 411"/>
                  <a:gd name="T18" fmla="*/ 412 w 528"/>
                  <a:gd name="T19" fmla="*/ 411 h 411"/>
                  <a:gd name="T20" fmla="*/ 343 w 528"/>
                  <a:gd name="T21" fmla="*/ 411 h 411"/>
                  <a:gd name="T22" fmla="*/ 281 w 528"/>
                  <a:gd name="T23" fmla="*/ 145 h 411"/>
                  <a:gd name="T24" fmla="*/ 266 w 528"/>
                  <a:gd name="T25" fmla="*/ 61 h 411"/>
                  <a:gd name="T26" fmla="*/ 250 w 528"/>
                  <a:gd name="T27" fmla="*/ 145 h 411"/>
                  <a:gd name="T28" fmla="*/ 189 w 528"/>
                  <a:gd name="T29" fmla="*/ 411 h 411"/>
                  <a:gd name="T30" fmla="*/ 116 w 528"/>
                  <a:gd name="T31" fmla="*/ 411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28" h="411">
                    <a:moveTo>
                      <a:pt x="116" y="411"/>
                    </a:moveTo>
                    <a:cubicBezTo>
                      <a:pt x="0" y="0"/>
                      <a:pt x="0" y="0"/>
                      <a:pt x="0" y="0"/>
                    </a:cubicBezTo>
                    <a:cubicBezTo>
                      <a:pt x="71" y="0"/>
                      <a:pt x="71" y="0"/>
                      <a:pt x="71" y="0"/>
                    </a:cubicBezTo>
                    <a:cubicBezTo>
                      <a:pt x="157" y="335"/>
                      <a:pt x="157" y="335"/>
                      <a:pt x="157" y="335"/>
                    </a:cubicBezTo>
                    <a:cubicBezTo>
                      <a:pt x="234" y="0"/>
                      <a:pt x="234" y="0"/>
                      <a:pt x="234" y="0"/>
                    </a:cubicBezTo>
                    <a:cubicBezTo>
                      <a:pt x="304" y="0"/>
                      <a:pt x="304" y="0"/>
                      <a:pt x="304" y="0"/>
                    </a:cubicBezTo>
                    <a:cubicBezTo>
                      <a:pt x="384" y="335"/>
                      <a:pt x="384" y="335"/>
                      <a:pt x="384" y="335"/>
                    </a:cubicBezTo>
                    <a:cubicBezTo>
                      <a:pt x="471" y="0"/>
                      <a:pt x="471" y="0"/>
                      <a:pt x="471" y="0"/>
                    </a:cubicBezTo>
                    <a:cubicBezTo>
                      <a:pt x="528" y="0"/>
                      <a:pt x="528" y="0"/>
                      <a:pt x="528" y="0"/>
                    </a:cubicBezTo>
                    <a:cubicBezTo>
                      <a:pt x="412" y="411"/>
                      <a:pt x="412" y="411"/>
                      <a:pt x="412" y="411"/>
                    </a:cubicBezTo>
                    <a:cubicBezTo>
                      <a:pt x="343" y="411"/>
                      <a:pt x="343" y="411"/>
                      <a:pt x="343" y="411"/>
                    </a:cubicBezTo>
                    <a:cubicBezTo>
                      <a:pt x="281" y="145"/>
                      <a:pt x="281" y="145"/>
                      <a:pt x="281" y="145"/>
                    </a:cubicBezTo>
                    <a:cubicBezTo>
                      <a:pt x="277" y="126"/>
                      <a:pt x="272" y="98"/>
                      <a:pt x="266" y="61"/>
                    </a:cubicBezTo>
                    <a:cubicBezTo>
                      <a:pt x="261" y="91"/>
                      <a:pt x="256" y="119"/>
                      <a:pt x="250" y="145"/>
                    </a:cubicBezTo>
                    <a:cubicBezTo>
                      <a:pt x="189" y="411"/>
                      <a:pt x="189" y="411"/>
                      <a:pt x="189" y="411"/>
                    </a:cubicBezTo>
                    <a:lnTo>
                      <a:pt x="116" y="4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24" name="Freeform 28"/>
              <p:cNvSpPr>
                <a:spLocks noEditPoints="1"/>
              </p:cNvSpPr>
              <p:nvPr/>
            </p:nvSpPr>
            <p:spPr bwMode="gray">
              <a:xfrm>
                <a:off x="3591" y="2371"/>
                <a:ext cx="17" cy="112"/>
              </a:xfrm>
              <a:custGeom>
                <a:avLst/>
                <a:gdLst>
                  <a:gd name="T0" fmla="*/ 42 w 85"/>
                  <a:gd name="T1" fmla="*/ 0 h 561"/>
                  <a:gd name="T2" fmla="*/ 74 w 85"/>
                  <a:gd name="T3" fmla="*/ 14 h 561"/>
                  <a:gd name="T4" fmla="*/ 85 w 85"/>
                  <a:gd name="T5" fmla="*/ 43 h 561"/>
                  <a:gd name="T6" fmla="*/ 71 w 85"/>
                  <a:gd name="T7" fmla="*/ 75 h 561"/>
                  <a:gd name="T8" fmla="*/ 42 w 85"/>
                  <a:gd name="T9" fmla="*/ 86 h 561"/>
                  <a:gd name="T10" fmla="*/ 11 w 85"/>
                  <a:gd name="T11" fmla="*/ 72 h 561"/>
                  <a:gd name="T12" fmla="*/ 0 w 85"/>
                  <a:gd name="T13" fmla="*/ 42 h 561"/>
                  <a:gd name="T14" fmla="*/ 14 w 85"/>
                  <a:gd name="T15" fmla="*/ 11 h 561"/>
                  <a:gd name="T16" fmla="*/ 42 w 85"/>
                  <a:gd name="T17" fmla="*/ 0 h 561"/>
                  <a:gd name="T18" fmla="*/ 8 w 85"/>
                  <a:gd name="T19" fmla="*/ 150 h 561"/>
                  <a:gd name="T20" fmla="*/ 78 w 85"/>
                  <a:gd name="T21" fmla="*/ 150 h 561"/>
                  <a:gd name="T22" fmla="*/ 78 w 85"/>
                  <a:gd name="T23" fmla="*/ 561 h 561"/>
                  <a:gd name="T24" fmla="*/ 8 w 85"/>
                  <a:gd name="T25" fmla="*/ 561 h 561"/>
                  <a:gd name="T26" fmla="*/ 8 w 85"/>
                  <a:gd name="T27" fmla="*/ 150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5" h="561">
                    <a:moveTo>
                      <a:pt x="42" y="0"/>
                    </a:moveTo>
                    <a:cubicBezTo>
                      <a:pt x="55" y="0"/>
                      <a:pt x="66" y="5"/>
                      <a:pt x="74" y="14"/>
                    </a:cubicBezTo>
                    <a:cubicBezTo>
                      <a:pt x="82" y="22"/>
                      <a:pt x="85" y="32"/>
                      <a:pt x="85" y="43"/>
                    </a:cubicBezTo>
                    <a:cubicBezTo>
                      <a:pt x="85" y="56"/>
                      <a:pt x="81" y="67"/>
                      <a:pt x="71" y="75"/>
                    </a:cubicBezTo>
                    <a:cubicBezTo>
                      <a:pt x="63" y="83"/>
                      <a:pt x="54" y="86"/>
                      <a:pt x="42" y="86"/>
                    </a:cubicBezTo>
                    <a:cubicBezTo>
                      <a:pt x="29" y="86"/>
                      <a:pt x="19" y="82"/>
                      <a:pt x="11" y="72"/>
                    </a:cubicBezTo>
                    <a:cubicBezTo>
                      <a:pt x="3" y="64"/>
                      <a:pt x="0" y="54"/>
                      <a:pt x="0" y="42"/>
                    </a:cubicBezTo>
                    <a:cubicBezTo>
                      <a:pt x="0" y="30"/>
                      <a:pt x="4" y="20"/>
                      <a:pt x="14" y="11"/>
                    </a:cubicBezTo>
                    <a:cubicBezTo>
                      <a:pt x="22" y="4"/>
                      <a:pt x="31" y="0"/>
                      <a:pt x="42" y="0"/>
                    </a:cubicBezTo>
                    <a:moveTo>
                      <a:pt x="8" y="150"/>
                    </a:moveTo>
                    <a:cubicBezTo>
                      <a:pt x="78" y="150"/>
                      <a:pt x="78" y="150"/>
                      <a:pt x="78" y="150"/>
                    </a:cubicBezTo>
                    <a:cubicBezTo>
                      <a:pt x="78" y="561"/>
                      <a:pt x="78" y="561"/>
                      <a:pt x="78" y="561"/>
                    </a:cubicBezTo>
                    <a:cubicBezTo>
                      <a:pt x="8" y="561"/>
                      <a:pt x="8" y="561"/>
                      <a:pt x="8" y="561"/>
                    </a:cubicBezTo>
                    <a:lnTo>
                      <a:pt x="8" y="1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25" name="Freeform 29"/>
              <p:cNvSpPr>
                <a:spLocks/>
              </p:cNvSpPr>
              <p:nvPr/>
            </p:nvSpPr>
            <p:spPr bwMode="gray">
              <a:xfrm>
                <a:off x="3632" y="2379"/>
                <a:ext cx="37" cy="104"/>
              </a:xfrm>
              <a:custGeom>
                <a:avLst/>
                <a:gdLst>
                  <a:gd name="T0" fmla="*/ 0 w 181"/>
                  <a:gd name="T1" fmla="*/ 0 h 521"/>
                  <a:gd name="T2" fmla="*/ 70 w 181"/>
                  <a:gd name="T3" fmla="*/ 0 h 521"/>
                  <a:gd name="T4" fmla="*/ 70 w 181"/>
                  <a:gd name="T5" fmla="*/ 110 h 521"/>
                  <a:gd name="T6" fmla="*/ 181 w 181"/>
                  <a:gd name="T7" fmla="*/ 110 h 521"/>
                  <a:gd name="T8" fmla="*/ 181 w 181"/>
                  <a:gd name="T9" fmla="*/ 155 h 521"/>
                  <a:gd name="T10" fmla="*/ 70 w 181"/>
                  <a:gd name="T11" fmla="*/ 155 h 521"/>
                  <a:gd name="T12" fmla="*/ 70 w 181"/>
                  <a:gd name="T13" fmla="*/ 373 h 521"/>
                  <a:gd name="T14" fmla="*/ 89 w 181"/>
                  <a:gd name="T15" fmla="*/ 456 h 521"/>
                  <a:gd name="T16" fmla="*/ 128 w 181"/>
                  <a:gd name="T17" fmla="*/ 475 h 521"/>
                  <a:gd name="T18" fmla="*/ 158 w 181"/>
                  <a:gd name="T19" fmla="*/ 476 h 521"/>
                  <a:gd name="T20" fmla="*/ 181 w 181"/>
                  <a:gd name="T21" fmla="*/ 476 h 521"/>
                  <a:gd name="T22" fmla="*/ 181 w 181"/>
                  <a:gd name="T23" fmla="*/ 521 h 521"/>
                  <a:gd name="T24" fmla="*/ 143 w 181"/>
                  <a:gd name="T25" fmla="*/ 521 h 521"/>
                  <a:gd name="T26" fmla="*/ 72 w 181"/>
                  <a:gd name="T27" fmla="*/ 514 h 521"/>
                  <a:gd name="T28" fmla="*/ 7 w 181"/>
                  <a:gd name="T29" fmla="*/ 444 h 521"/>
                  <a:gd name="T30" fmla="*/ 0 w 181"/>
                  <a:gd name="T31" fmla="*/ 363 h 521"/>
                  <a:gd name="T32" fmla="*/ 0 w 181"/>
                  <a:gd name="T33"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1" h="521">
                    <a:moveTo>
                      <a:pt x="0" y="0"/>
                    </a:moveTo>
                    <a:cubicBezTo>
                      <a:pt x="70" y="0"/>
                      <a:pt x="70" y="0"/>
                      <a:pt x="70" y="0"/>
                    </a:cubicBezTo>
                    <a:cubicBezTo>
                      <a:pt x="70" y="110"/>
                      <a:pt x="70" y="110"/>
                      <a:pt x="70" y="110"/>
                    </a:cubicBezTo>
                    <a:cubicBezTo>
                      <a:pt x="181" y="110"/>
                      <a:pt x="181" y="110"/>
                      <a:pt x="181" y="110"/>
                    </a:cubicBezTo>
                    <a:cubicBezTo>
                      <a:pt x="181" y="155"/>
                      <a:pt x="181" y="155"/>
                      <a:pt x="181" y="155"/>
                    </a:cubicBezTo>
                    <a:cubicBezTo>
                      <a:pt x="70" y="155"/>
                      <a:pt x="70" y="155"/>
                      <a:pt x="70" y="155"/>
                    </a:cubicBezTo>
                    <a:cubicBezTo>
                      <a:pt x="70" y="373"/>
                      <a:pt x="70" y="373"/>
                      <a:pt x="70" y="373"/>
                    </a:cubicBezTo>
                    <a:cubicBezTo>
                      <a:pt x="70" y="414"/>
                      <a:pt x="77" y="442"/>
                      <a:pt x="89" y="456"/>
                    </a:cubicBezTo>
                    <a:cubicBezTo>
                      <a:pt x="97" y="467"/>
                      <a:pt x="110" y="473"/>
                      <a:pt x="128" y="475"/>
                    </a:cubicBezTo>
                    <a:cubicBezTo>
                      <a:pt x="134" y="475"/>
                      <a:pt x="144" y="476"/>
                      <a:pt x="158" y="476"/>
                    </a:cubicBezTo>
                    <a:cubicBezTo>
                      <a:pt x="181" y="476"/>
                      <a:pt x="181" y="476"/>
                      <a:pt x="181" y="476"/>
                    </a:cubicBezTo>
                    <a:cubicBezTo>
                      <a:pt x="181" y="521"/>
                      <a:pt x="181" y="521"/>
                      <a:pt x="181" y="521"/>
                    </a:cubicBezTo>
                    <a:cubicBezTo>
                      <a:pt x="143" y="521"/>
                      <a:pt x="143" y="521"/>
                      <a:pt x="143" y="521"/>
                    </a:cubicBezTo>
                    <a:cubicBezTo>
                      <a:pt x="113" y="521"/>
                      <a:pt x="89" y="518"/>
                      <a:pt x="72" y="514"/>
                    </a:cubicBezTo>
                    <a:cubicBezTo>
                      <a:pt x="36" y="504"/>
                      <a:pt x="15" y="481"/>
                      <a:pt x="7" y="444"/>
                    </a:cubicBezTo>
                    <a:cubicBezTo>
                      <a:pt x="2" y="425"/>
                      <a:pt x="0" y="397"/>
                      <a:pt x="0" y="363"/>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26" name="Freeform 30"/>
              <p:cNvSpPr>
                <a:spLocks/>
              </p:cNvSpPr>
              <p:nvPr/>
            </p:nvSpPr>
            <p:spPr bwMode="gray">
              <a:xfrm>
                <a:off x="3686" y="2359"/>
                <a:ext cx="62" cy="124"/>
              </a:xfrm>
              <a:custGeom>
                <a:avLst/>
                <a:gdLst>
                  <a:gd name="T0" fmla="*/ 0 w 311"/>
                  <a:gd name="T1" fmla="*/ 618 h 618"/>
                  <a:gd name="T2" fmla="*/ 0 w 311"/>
                  <a:gd name="T3" fmla="*/ 0 h 618"/>
                  <a:gd name="T4" fmla="*/ 70 w 311"/>
                  <a:gd name="T5" fmla="*/ 0 h 618"/>
                  <a:gd name="T6" fmla="*/ 70 w 311"/>
                  <a:gd name="T7" fmla="*/ 218 h 618"/>
                  <a:gd name="T8" fmla="*/ 173 w 311"/>
                  <a:gd name="T9" fmla="*/ 196 h 618"/>
                  <a:gd name="T10" fmla="*/ 298 w 311"/>
                  <a:gd name="T11" fmla="*/ 260 h 618"/>
                  <a:gd name="T12" fmla="*/ 311 w 311"/>
                  <a:gd name="T13" fmla="*/ 366 h 618"/>
                  <a:gd name="T14" fmla="*/ 311 w 311"/>
                  <a:gd name="T15" fmla="*/ 618 h 618"/>
                  <a:gd name="T16" fmla="*/ 241 w 311"/>
                  <a:gd name="T17" fmla="*/ 618 h 618"/>
                  <a:gd name="T18" fmla="*/ 241 w 311"/>
                  <a:gd name="T19" fmla="*/ 355 h 618"/>
                  <a:gd name="T20" fmla="*/ 229 w 311"/>
                  <a:gd name="T21" fmla="*/ 271 h 618"/>
                  <a:gd name="T22" fmla="*/ 167 w 311"/>
                  <a:gd name="T23" fmla="*/ 239 h 618"/>
                  <a:gd name="T24" fmla="*/ 70 w 311"/>
                  <a:gd name="T25" fmla="*/ 263 h 618"/>
                  <a:gd name="T26" fmla="*/ 70 w 311"/>
                  <a:gd name="T27" fmla="*/ 618 h 618"/>
                  <a:gd name="T28" fmla="*/ 0 w 311"/>
                  <a:gd name="T29" fmla="*/ 618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1" h="618">
                    <a:moveTo>
                      <a:pt x="0" y="618"/>
                    </a:moveTo>
                    <a:cubicBezTo>
                      <a:pt x="0" y="0"/>
                      <a:pt x="0" y="0"/>
                      <a:pt x="0" y="0"/>
                    </a:cubicBezTo>
                    <a:cubicBezTo>
                      <a:pt x="70" y="0"/>
                      <a:pt x="70" y="0"/>
                      <a:pt x="70" y="0"/>
                    </a:cubicBezTo>
                    <a:cubicBezTo>
                      <a:pt x="70" y="218"/>
                      <a:pt x="70" y="218"/>
                      <a:pt x="70" y="218"/>
                    </a:cubicBezTo>
                    <a:cubicBezTo>
                      <a:pt x="107" y="203"/>
                      <a:pt x="141" y="196"/>
                      <a:pt x="173" y="196"/>
                    </a:cubicBezTo>
                    <a:cubicBezTo>
                      <a:pt x="238" y="196"/>
                      <a:pt x="280" y="218"/>
                      <a:pt x="298" y="260"/>
                    </a:cubicBezTo>
                    <a:cubicBezTo>
                      <a:pt x="307" y="280"/>
                      <a:pt x="311" y="315"/>
                      <a:pt x="311" y="366"/>
                    </a:cubicBezTo>
                    <a:cubicBezTo>
                      <a:pt x="311" y="618"/>
                      <a:pt x="311" y="618"/>
                      <a:pt x="311" y="618"/>
                    </a:cubicBezTo>
                    <a:cubicBezTo>
                      <a:pt x="241" y="618"/>
                      <a:pt x="241" y="618"/>
                      <a:pt x="241" y="618"/>
                    </a:cubicBezTo>
                    <a:cubicBezTo>
                      <a:pt x="241" y="355"/>
                      <a:pt x="241" y="355"/>
                      <a:pt x="241" y="355"/>
                    </a:cubicBezTo>
                    <a:cubicBezTo>
                      <a:pt x="241" y="316"/>
                      <a:pt x="237" y="288"/>
                      <a:pt x="229" y="271"/>
                    </a:cubicBezTo>
                    <a:cubicBezTo>
                      <a:pt x="218" y="249"/>
                      <a:pt x="197" y="239"/>
                      <a:pt x="167" y="239"/>
                    </a:cubicBezTo>
                    <a:cubicBezTo>
                      <a:pt x="139" y="239"/>
                      <a:pt x="107" y="247"/>
                      <a:pt x="70" y="263"/>
                    </a:cubicBezTo>
                    <a:cubicBezTo>
                      <a:pt x="70" y="618"/>
                      <a:pt x="70" y="618"/>
                      <a:pt x="70" y="618"/>
                    </a:cubicBezTo>
                    <a:lnTo>
                      <a:pt x="0" y="6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27" name="Freeform 31"/>
              <p:cNvSpPr>
                <a:spLocks/>
              </p:cNvSpPr>
              <p:nvPr/>
            </p:nvSpPr>
            <p:spPr bwMode="gray">
              <a:xfrm>
                <a:off x="3800" y="2401"/>
                <a:ext cx="69" cy="121"/>
              </a:xfrm>
              <a:custGeom>
                <a:avLst/>
                <a:gdLst>
                  <a:gd name="T0" fmla="*/ 30 w 69"/>
                  <a:gd name="T1" fmla="*/ 83 h 121"/>
                  <a:gd name="T2" fmla="*/ 0 w 69"/>
                  <a:gd name="T3" fmla="*/ 0 h 121"/>
                  <a:gd name="T4" fmla="*/ 15 w 69"/>
                  <a:gd name="T5" fmla="*/ 0 h 121"/>
                  <a:gd name="T6" fmla="*/ 37 w 69"/>
                  <a:gd name="T7" fmla="*/ 66 h 121"/>
                  <a:gd name="T8" fmla="*/ 57 w 69"/>
                  <a:gd name="T9" fmla="*/ 0 h 121"/>
                  <a:gd name="T10" fmla="*/ 69 w 69"/>
                  <a:gd name="T11" fmla="*/ 0 h 121"/>
                  <a:gd name="T12" fmla="*/ 28 w 69"/>
                  <a:gd name="T13" fmla="*/ 121 h 121"/>
                  <a:gd name="T14" fmla="*/ 16 w 69"/>
                  <a:gd name="T15" fmla="*/ 121 h 121"/>
                  <a:gd name="T16" fmla="*/ 30 w 69"/>
                  <a:gd name="T17" fmla="*/ 8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21">
                    <a:moveTo>
                      <a:pt x="30" y="83"/>
                    </a:moveTo>
                    <a:lnTo>
                      <a:pt x="0" y="0"/>
                    </a:lnTo>
                    <a:lnTo>
                      <a:pt x="15" y="0"/>
                    </a:lnTo>
                    <a:lnTo>
                      <a:pt x="37" y="66"/>
                    </a:lnTo>
                    <a:lnTo>
                      <a:pt x="57" y="0"/>
                    </a:lnTo>
                    <a:lnTo>
                      <a:pt x="69" y="0"/>
                    </a:lnTo>
                    <a:lnTo>
                      <a:pt x="28" y="121"/>
                    </a:lnTo>
                    <a:lnTo>
                      <a:pt x="16" y="121"/>
                    </a:lnTo>
                    <a:lnTo>
                      <a:pt x="30"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28" name="Freeform 32"/>
              <p:cNvSpPr>
                <a:spLocks noEditPoints="1"/>
              </p:cNvSpPr>
              <p:nvPr/>
            </p:nvSpPr>
            <p:spPr bwMode="gray">
              <a:xfrm>
                <a:off x="3877" y="2399"/>
                <a:ext cx="69" cy="86"/>
              </a:xfrm>
              <a:custGeom>
                <a:avLst/>
                <a:gdLst>
                  <a:gd name="T0" fmla="*/ 173 w 345"/>
                  <a:gd name="T1" fmla="*/ 0 h 433"/>
                  <a:gd name="T2" fmla="*/ 304 w 345"/>
                  <a:gd name="T3" fmla="*/ 58 h 433"/>
                  <a:gd name="T4" fmla="*/ 345 w 345"/>
                  <a:gd name="T5" fmla="*/ 217 h 433"/>
                  <a:gd name="T6" fmla="*/ 304 w 345"/>
                  <a:gd name="T7" fmla="*/ 375 h 433"/>
                  <a:gd name="T8" fmla="*/ 173 w 345"/>
                  <a:gd name="T9" fmla="*/ 433 h 433"/>
                  <a:gd name="T10" fmla="*/ 0 w 345"/>
                  <a:gd name="T11" fmla="*/ 214 h 433"/>
                  <a:gd name="T12" fmla="*/ 42 w 345"/>
                  <a:gd name="T13" fmla="*/ 58 h 433"/>
                  <a:gd name="T14" fmla="*/ 173 w 345"/>
                  <a:gd name="T15" fmla="*/ 0 h 433"/>
                  <a:gd name="T16" fmla="*/ 173 w 345"/>
                  <a:gd name="T17" fmla="*/ 43 h 433"/>
                  <a:gd name="T18" fmla="*/ 91 w 345"/>
                  <a:gd name="T19" fmla="*/ 96 h 433"/>
                  <a:gd name="T20" fmla="*/ 72 w 345"/>
                  <a:gd name="T21" fmla="*/ 215 h 433"/>
                  <a:gd name="T22" fmla="*/ 91 w 345"/>
                  <a:gd name="T23" fmla="*/ 337 h 433"/>
                  <a:gd name="T24" fmla="*/ 173 w 345"/>
                  <a:gd name="T25" fmla="*/ 391 h 433"/>
                  <a:gd name="T26" fmla="*/ 255 w 345"/>
                  <a:gd name="T27" fmla="*/ 337 h 433"/>
                  <a:gd name="T28" fmla="*/ 274 w 345"/>
                  <a:gd name="T29" fmla="*/ 217 h 433"/>
                  <a:gd name="T30" fmla="*/ 255 w 345"/>
                  <a:gd name="T31" fmla="*/ 96 h 433"/>
                  <a:gd name="T32" fmla="*/ 173 w 345"/>
                  <a:gd name="T33" fmla="*/ 4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5" h="433">
                    <a:moveTo>
                      <a:pt x="173" y="0"/>
                    </a:moveTo>
                    <a:cubicBezTo>
                      <a:pt x="232" y="0"/>
                      <a:pt x="275" y="20"/>
                      <a:pt x="304" y="58"/>
                    </a:cubicBezTo>
                    <a:cubicBezTo>
                      <a:pt x="332" y="96"/>
                      <a:pt x="345" y="149"/>
                      <a:pt x="345" y="217"/>
                    </a:cubicBezTo>
                    <a:cubicBezTo>
                      <a:pt x="345" y="284"/>
                      <a:pt x="332" y="336"/>
                      <a:pt x="304" y="375"/>
                    </a:cubicBezTo>
                    <a:cubicBezTo>
                      <a:pt x="276" y="414"/>
                      <a:pt x="232" y="433"/>
                      <a:pt x="173" y="433"/>
                    </a:cubicBezTo>
                    <a:cubicBezTo>
                      <a:pt x="58" y="433"/>
                      <a:pt x="0" y="360"/>
                      <a:pt x="0" y="214"/>
                    </a:cubicBezTo>
                    <a:cubicBezTo>
                      <a:pt x="0" y="148"/>
                      <a:pt x="14" y="96"/>
                      <a:pt x="42" y="58"/>
                    </a:cubicBezTo>
                    <a:cubicBezTo>
                      <a:pt x="70" y="20"/>
                      <a:pt x="114" y="0"/>
                      <a:pt x="173" y="0"/>
                    </a:cubicBezTo>
                    <a:moveTo>
                      <a:pt x="173" y="43"/>
                    </a:moveTo>
                    <a:cubicBezTo>
                      <a:pt x="133" y="43"/>
                      <a:pt x="106" y="60"/>
                      <a:pt x="91" y="96"/>
                    </a:cubicBezTo>
                    <a:cubicBezTo>
                      <a:pt x="78" y="125"/>
                      <a:pt x="72" y="165"/>
                      <a:pt x="72" y="215"/>
                    </a:cubicBezTo>
                    <a:cubicBezTo>
                      <a:pt x="72" y="267"/>
                      <a:pt x="78" y="308"/>
                      <a:pt x="91" y="337"/>
                    </a:cubicBezTo>
                    <a:cubicBezTo>
                      <a:pt x="106" y="373"/>
                      <a:pt x="133" y="391"/>
                      <a:pt x="173" y="391"/>
                    </a:cubicBezTo>
                    <a:cubicBezTo>
                      <a:pt x="213" y="391"/>
                      <a:pt x="240" y="373"/>
                      <a:pt x="255" y="337"/>
                    </a:cubicBezTo>
                    <a:cubicBezTo>
                      <a:pt x="268" y="308"/>
                      <a:pt x="274" y="267"/>
                      <a:pt x="274" y="217"/>
                    </a:cubicBezTo>
                    <a:cubicBezTo>
                      <a:pt x="274" y="165"/>
                      <a:pt x="268" y="124"/>
                      <a:pt x="255" y="96"/>
                    </a:cubicBezTo>
                    <a:cubicBezTo>
                      <a:pt x="239" y="60"/>
                      <a:pt x="212" y="43"/>
                      <a:pt x="173" y="4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29" name="Freeform 33"/>
              <p:cNvSpPr>
                <a:spLocks/>
              </p:cNvSpPr>
              <p:nvPr/>
            </p:nvSpPr>
            <p:spPr bwMode="gray">
              <a:xfrm>
                <a:off x="3966" y="2401"/>
                <a:ext cx="60" cy="84"/>
              </a:xfrm>
              <a:custGeom>
                <a:avLst/>
                <a:gdLst>
                  <a:gd name="T0" fmla="*/ 0 w 299"/>
                  <a:gd name="T1" fmla="*/ 0 h 422"/>
                  <a:gd name="T2" fmla="*/ 70 w 299"/>
                  <a:gd name="T3" fmla="*/ 0 h 422"/>
                  <a:gd name="T4" fmla="*/ 70 w 299"/>
                  <a:gd name="T5" fmla="*/ 253 h 422"/>
                  <a:gd name="T6" fmla="*/ 83 w 299"/>
                  <a:gd name="T7" fmla="*/ 347 h 422"/>
                  <a:gd name="T8" fmla="*/ 112 w 299"/>
                  <a:gd name="T9" fmla="*/ 373 h 422"/>
                  <a:gd name="T10" fmla="*/ 157 w 299"/>
                  <a:gd name="T11" fmla="*/ 380 h 422"/>
                  <a:gd name="T12" fmla="*/ 229 w 299"/>
                  <a:gd name="T13" fmla="*/ 369 h 422"/>
                  <a:gd name="T14" fmla="*/ 229 w 299"/>
                  <a:gd name="T15" fmla="*/ 0 h 422"/>
                  <a:gd name="T16" fmla="*/ 299 w 299"/>
                  <a:gd name="T17" fmla="*/ 0 h 422"/>
                  <a:gd name="T18" fmla="*/ 299 w 299"/>
                  <a:gd name="T19" fmla="*/ 404 h 422"/>
                  <a:gd name="T20" fmla="*/ 153 w 299"/>
                  <a:gd name="T21" fmla="*/ 422 h 422"/>
                  <a:gd name="T22" fmla="*/ 49 w 299"/>
                  <a:gd name="T23" fmla="*/ 400 h 422"/>
                  <a:gd name="T24" fmla="*/ 4 w 299"/>
                  <a:gd name="T25" fmla="*/ 323 h 422"/>
                  <a:gd name="T26" fmla="*/ 0 w 299"/>
                  <a:gd name="T27" fmla="*/ 259 h 422"/>
                  <a:gd name="T28" fmla="*/ 0 w 299"/>
                  <a:gd name="T29"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9" h="422">
                    <a:moveTo>
                      <a:pt x="0" y="0"/>
                    </a:moveTo>
                    <a:cubicBezTo>
                      <a:pt x="70" y="0"/>
                      <a:pt x="70" y="0"/>
                      <a:pt x="70" y="0"/>
                    </a:cubicBezTo>
                    <a:cubicBezTo>
                      <a:pt x="70" y="253"/>
                      <a:pt x="70" y="253"/>
                      <a:pt x="70" y="253"/>
                    </a:cubicBezTo>
                    <a:cubicBezTo>
                      <a:pt x="70" y="300"/>
                      <a:pt x="74" y="331"/>
                      <a:pt x="83" y="347"/>
                    </a:cubicBezTo>
                    <a:cubicBezTo>
                      <a:pt x="90" y="360"/>
                      <a:pt x="99" y="369"/>
                      <a:pt x="112" y="373"/>
                    </a:cubicBezTo>
                    <a:cubicBezTo>
                      <a:pt x="123" y="377"/>
                      <a:pt x="138" y="380"/>
                      <a:pt x="157" y="380"/>
                    </a:cubicBezTo>
                    <a:cubicBezTo>
                      <a:pt x="180" y="380"/>
                      <a:pt x="204" y="376"/>
                      <a:pt x="229" y="369"/>
                    </a:cubicBezTo>
                    <a:cubicBezTo>
                      <a:pt x="229" y="0"/>
                      <a:pt x="229" y="0"/>
                      <a:pt x="229" y="0"/>
                    </a:cubicBezTo>
                    <a:cubicBezTo>
                      <a:pt x="299" y="0"/>
                      <a:pt x="299" y="0"/>
                      <a:pt x="299" y="0"/>
                    </a:cubicBezTo>
                    <a:cubicBezTo>
                      <a:pt x="299" y="404"/>
                      <a:pt x="299" y="404"/>
                      <a:pt x="299" y="404"/>
                    </a:cubicBezTo>
                    <a:cubicBezTo>
                      <a:pt x="248" y="416"/>
                      <a:pt x="199" y="422"/>
                      <a:pt x="153" y="422"/>
                    </a:cubicBezTo>
                    <a:cubicBezTo>
                      <a:pt x="106" y="422"/>
                      <a:pt x="72" y="415"/>
                      <a:pt x="49" y="400"/>
                    </a:cubicBezTo>
                    <a:cubicBezTo>
                      <a:pt x="23" y="384"/>
                      <a:pt x="8" y="358"/>
                      <a:pt x="4" y="323"/>
                    </a:cubicBezTo>
                    <a:cubicBezTo>
                      <a:pt x="1" y="307"/>
                      <a:pt x="0" y="285"/>
                      <a:pt x="0" y="259"/>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30" name="Freeform 34"/>
              <p:cNvSpPr>
                <a:spLocks/>
              </p:cNvSpPr>
              <p:nvPr/>
            </p:nvSpPr>
            <p:spPr bwMode="gray">
              <a:xfrm>
                <a:off x="2903" y="1607"/>
                <a:ext cx="269" cy="208"/>
              </a:xfrm>
              <a:custGeom>
                <a:avLst/>
                <a:gdLst>
                  <a:gd name="T0" fmla="*/ 547 w 1348"/>
                  <a:gd name="T1" fmla="*/ 436 h 1041"/>
                  <a:gd name="T2" fmla="*/ 341 w 1348"/>
                  <a:gd name="T3" fmla="*/ 367 h 1041"/>
                  <a:gd name="T4" fmla="*/ 1 w 1348"/>
                  <a:gd name="T5" fmla="*/ 704 h 1041"/>
                  <a:gd name="T6" fmla="*/ 341 w 1348"/>
                  <a:gd name="T7" fmla="*/ 1040 h 1041"/>
                  <a:gd name="T8" fmla="*/ 600 w 1348"/>
                  <a:gd name="T9" fmla="*/ 923 h 1041"/>
                  <a:gd name="T10" fmla="*/ 600 w 1348"/>
                  <a:gd name="T11" fmla="*/ 737 h 1041"/>
                  <a:gd name="T12" fmla="*/ 439 w 1348"/>
                  <a:gd name="T13" fmla="*/ 894 h 1041"/>
                  <a:gd name="T14" fmla="*/ 341 w 1348"/>
                  <a:gd name="T15" fmla="*/ 915 h 1041"/>
                  <a:gd name="T16" fmla="*/ 128 w 1348"/>
                  <a:gd name="T17" fmla="*/ 704 h 1041"/>
                  <a:gd name="T18" fmla="*/ 341 w 1348"/>
                  <a:gd name="T19" fmla="*/ 492 h 1041"/>
                  <a:gd name="T20" fmla="*/ 491 w 1348"/>
                  <a:gd name="T21" fmla="*/ 554 h 1041"/>
                  <a:gd name="T22" fmla="*/ 623 w 1348"/>
                  <a:gd name="T23" fmla="*/ 707 h 1041"/>
                  <a:gd name="T24" fmla="*/ 929 w 1348"/>
                  <a:gd name="T25" fmla="*/ 840 h 1041"/>
                  <a:gd name="T26" fmla="*/ 1348 w 1348"/>
                  <a:gd name="T27" fmla="*/ 423 h 1041"/>
                  <a:gd name="T28" fmla="*/ 929 w 1348"/>
                  <a:gd name="T29" fmla="*/ 0 h 1041"/>
                  <a:gd name="T30" fmla="*/ 600 w 1348"/>
                  <a:gd name="T31" fmla="*/ 168 h 1041"/>
                  <a:gd name="T32" fmla="*/ 600 w 1348"/>
                  <a:gd name="T33" fmla="*/ 419 h 1041"/>
                  <a:gd name="T34" fmla="*/ 929 w 1348"/>
                  <a:gd name="T35" fmla="*/ 133 h 1041"/>
                  <a:gd name="T36" fmla="*/ 1216 w 1348"/>
                  <a:gd name="T37" fmla="*/ 423 h 1041"/>
                  <a:gd name="T38" fmla="*/ 929 w 1348"/>
                  <a:gd name="T39" fmla="*/ 710 h 1041"/>
                  <a:gd name="T40" fmla="*/ 743 w 1348"/>
                  <a:gd name="T41" fmla="*/ 642 h 1041"/>
                  <a:gd name="T42" fmla="*/ 547 w 1348"/>
                  <a:gd name="T43" fmla="*/ 436 h 1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8" h="1041">
                    <a:moveTo>
                      <a:pt x="547" y="436"/>
                    </a:moveTo>
                    <a:cubicBezTo>
                      <a:pt x="498" y="393"/>
                      <a:pt x="419" y="367"/>
                      <a:pt x="341" y="367"/>
                    </a:cubicBezTo>
                    <a:cubicBezTo>
                      <a:pt x="154" y="366"/>
                      <a:pt x="1" y="514"/>
                      <a:pt x="1" y="704"/>
                    </a:cubicBezTo>
                    <a:cubicBezTo>
                      <a:pt x="0" y="892"/>
                      <a:pt x="154" y="1040"/>
                      <a:pt x="341" y="1040"/>
                    </a:cubicBezTo>
                    <a:cubicBezTo>
                      <a:pt x="446" y="1041"/>
                      <a:pt x="537" y="998"/>
                      <a:pt x="600" y="923"/>
                    </a:cubicBezTo>
                    <a:cubicBezTo>
                      <a:pt x="600" y="737"/>
                      <a:pt x="600" y="737"/>
                      <a:pt x="600" y="737"/>
                    </a:cubicBezTo>
                    <a:cubicBezTo>
                      <a:pt x="567" y="795"/>
                      <a:pt x="500" y="869"/>
                      <a:pt x="439" y="894"/>
                    </a:cubicBezTo>
                    <a:cubicBezTo>
                      <a:pt x="409" y="907"/>
                      <a:pt x="377" y="915"/>
                      <a:pt x="341" y="915"/>
                    </a:cubicBezTo>
                    <a:cubicBezTo>
                      <a:pt x="224" y="915"/>
                      <a:pt x="128" y="824"/>
                      <a:pt x="128" y="704"/>
                    </a:cubicBezTo>
                    <a:cubicBezTo>
                      <a:pt x="128" y="594"/>
                      <a:pt x="217" y="492"/>
                      <a:pt x="341" y="492"/>
                    </a:cubicBezTo>
                    <a:cubicBezTo>
                      <a:pt x="399" y="493"/>
                      <a:pt x="452" y="517"/>
                      <a:pt x="491" y="554"/>
                    </a:cubicBezTo>
                    <a:cubicBezTo>
                      <a:pt x="531" y="593"/>
                      <a:pt x="593" y="675"/>
                      <a:pt x="623" y="707"/>
                    </a:cubicBezTo>
                    <a:cubicBezTo>
                      <a:pt x="699" y="789"/>
                      <a:pt x="808" y="840"/>
                      <a:pt x="929" y="840"/>
                    </a:cubicBezTo>
                    <a:cubicBezTo>
                      <a:pt x="1160" y="841"/>
                      <a:pt x="1348" y="654"/>
                      <a:pt x="1348" y="423"/>
                    </a:cubicBezTo>
                    <a:cubicBezTo>
                      <a:pt x="1348" y="192"/>
                      <a:pt x="1160" y="0"/>
                      <a:pt x="929" y="0"/>
                    </a:cubicBezTo>
                    <a:cubicBezTo>
                      <a:pt x="795" y="0"/>
                      <a:pt x="677" y="70"/>
                      <a:pt x="600" y="168"/>
                    </a:cubicBezTo>
                    <a:cubicBezTo>
                      <a:pt x="600" y="419"/>
                      <a:pt x="600" y="419"/>
                      <a:pt x="600" y="419"/>
                    </a:cubicBezTo>
                    <a:cubicBezTo>
                      <a:pt x="658" y="260"/>
                      <a:pt x="764" y="133"/>
                      <a:pt x="929" y="133"/>
                    </a:cubicBezTo>
                    <a:cubicBezTo>
                      <a:pt x="1088" y="133"/>
                      <a:pt x="1217" y="264"/>
                      <a:pt x="1216" y="423"/>
                    </a:cubicBezTo>
                    <a:cubicBezTo>
                      <a:pt x="1216" y="582"/>
                      <a:pt x="1088" y="710"/>
                      <a:pt x="929" y="710"/>
                    </a:cubicBezTo>
                    <a:cubicBezTo>
                      <a:pt x="858" y="710"/>
                      <a:pt x="793" y="684"/>
                      <a:pt x="743" y="642"/>
                    </a:cubicBezTo>
                    <a:cubicBezTo>
                      <a:pt x="681" y="593"/>
                      <a:pt x="612" y="490"/>
                      <a:pt x="547" y="436"/>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31" name="Freeform 35"/>
              <p:cNvSpPr>
                <a:spLocks/>
              </p:cNvSpPr>
              <p:nvPr/>
            </p:nvSpPr>
            <p:spPr bwMode="gray">
              <a:xfrm>
                <a:off x="2463" y="1834"/>
                <a:ext cx="185" cy="302"/>
              </a:xfrm>
              <a:custGeom>
                <a:avLst/>
                <a:gdLst>
                  <a:gd name="T0" fmla="*/ 0 w 925"/>
                  <a:gd name="T1" fmla="*/ 0 h 1511"/>
                  <a:gd name="T2" fmla="*/ 925 w 925"/>
                  <a:gd name="T3" fmla="*/ 0 h 1511"/>
                  <a:gd name="T4" fmla="*/ 925 w 925"/>
                  <a:gd name="T5" fmla="*/ 258 h 1511"/>
                  <a:gd name="T6" fmla="*/ 778 w 925"/>
                  <a:gd name="T7" fmla="*/ 156 h 1511"/>
                  <a:gd name="T8" fmla="*/ 349 w 925"/>
                  <a:gd name="T9" fmla="*/ 156 h 1511"/>
                  <a:gd name="T10" fmla="*/ 349 w 925"/>
                  <a:gd name="T11" fmla="*/ 601 h 1511"/>
                  <a:gd name="T12" fmla="*/ 814 w 925"/>
                  <a:gd name="T13" fmla="*/ 601 h 1511"/>
                  <a:gd name="T14" fmla="*/ 814 w 925"/>
                  <a:gd name="T15" fmla="*/ 836 h 1511"/>
                  <a:gd name="T16" fmla="*/ 687 w 925"/>
                  <a:gd name="T17" fmla="*/ 761 h 1511"/>
                  <a:gd name="T18" fmla="*/ 349 w 925"/>
                  <a:gd name="T19" fmla="*/ 761 h 1511"/>
                  <a:gd name="T20" fmla="*/ 349 w 925"/>
                  <a:gd name="T21" fmla="*/ 1369 h 1511"/>
                  <a:gd name="T22" fmla="*/ 446 w 925"/>
                  <a:gd name="T23" fmla="*/ 1511 h 1511"/>
                  <a:gd name="T24" fmla="*/ 6 w 925"/>
                  <a:gd name="T25" fmla="*/ 1511 h 1511"/>
                  <a:gd name="T26" fmla="*/ 98 w 925"/>
                  <a:gd name="T27" fmla="*/ 1369 h 1511"/>
                  <a:gd name="T28" fmla="*/ 98 w 925"/>
                  <a:gd name="T29" fmla="*/ 158 h 1511"/>
                  <a:gd name="T30" fmla="*/ 0 w 925"/>
                  <a:gd name="T31" fmla="*/ 0 h 1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5" h="1511">
                    <a:moveTo>
                      <a:pt x="0" y="0"/>
                    </a:moveTo>
                    <a:cubicBezTo>
                      <a:pt x="925" y="0"/>
                      <a:pt x="925" y="0"/>
                      <a:pt x="925" y="0"/>
                    </a:cubicBezTo>
                    <a:cubicBezTo>
                      <a:pt x="925" y="258"/>
                      <a:pt x="925" y="258"/>
                      <a:pt x="925" y="258"/>
                    </a:cubicBezTo>
                    <a:cubicBezTo>
                      <a:pt x="925" y="258"/>
                      <a:pt x="878" y="156"/>
                      <a:pt x="778" y="156"/>
                    </a:cubicBezTo>
                    <a:cubicBezTo>
                      <a:pt x="349" y="156"/>
                      <a:pt x="349" y="156"/>
                      <a:pt x="349" y="156"/>
                    </a:cubicBezTo>
                    <a:cubicBezTo>
                      <a:pt x="349" y="601"/>
                      <a:pt x="349" y="601"/>
                      <a:pt x="349" y="601"/>
                    </a:cubicBezTo>
                    <a:cubicBezTo>
                      <a:pt x="814" y="601"/>
                      <a:pt x="814" y="601"/>
                      <a:pt x="814" y="601"/>
                    </a:cubicBezTo>
                    <a:cubicBezTo>
                      <a:pt x="814" y="836"/>
                      <a:pt x="814" y="836"/>
                      <a:pt x="814" y="836"/>
                    </a:cubicBezTo>
                    <a:cubicBezTo>
                      <a:pt x="814" y="836"/>
                      <a:pt x="799" y="761"/>
                      <a:pt x="687" y="761"/>
                    </a:cubicBezTo>
                    <a:cubicBezTo>
                      <a:pt x="349" y="761"/>
                      <a:pt x="349" y="761"/>
                      <a:pt x="349" y="761"/>
                    </a:cubicBezTo>
                    <a:cubicBezTo>
                      <a:pt x="349" y="1369"/>
                      <a:pt x="349" y="1369"/>
                      <a:pt x="349" y="1369"/>
                    </a:cubicBezTo>
                    <a:cubicBezTo>
                      <a:pt x="349" y="1458"/>
                      <a:pt x="446" y="1511"/>
                      <a:pt x="446" y="1511"/>
                    </a:cubicBezTo>
                    <a:cubicBezTo>
                      <a:pt x="6" y="1511"/>
                      <a:pt x="6" y="1511"/>
                      <a:pt x="6" y="1511"/>
                    </a:cubicBezTo>
                    <a:cubicBezTo>
                      <a:pt x="6" y="1511"/>
                      <a:pt x="98" y="1465"/>
                      <a:pt x="98" y="1369"/>
                    </a:cubicBezTo>
                    <a:cubicBezTo>
                      <a:pt x="98" y="158"/>
                      <a:pt x="98" y="158"/>
                      <a:pt x="98" y="158"/>
                    </a:cubicBezTo>
                    <a:cubicBezTo>
                      <a:pt x="99" y="57"/>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32" name="Freeform 36"/>
              <p:cNvSpPr>
                <a:spLocks/>
              </p:cNvSpPr>
              <p:nvPr/>
            </p:nvSpPr>
            <p:spPr bwMode="gray">
              <a:xfrm>
                <a:off x="2900" y="1834"/>
                <a:ext cx="122" cy="421"/>
              </a:xfrm>
              <a:custGeom>
                <a:avLst/>
                <a:gdLst>
                  <a:gd name="T0" fmla="*/ 140 w 611"/>
                  <a:gd name="T1" fmla="*/ 0 h 2106"/>
                  <a:gd name="T2" fmla="*/ 611 w 611"/>
                  <a:gd name="T3" fmla="*/ 0 h 2106"/>
                  <a:gd name="T4" fmla="*/ 505 w 611"/>
                  <a:gd name="T5" fmla="*/ 131 h 2106"/>
                  <a:gd name="T6" fmla="*/ 505 w 611"/>
                  <a:gd name="T7" fmla="*/ 1549 h 2106"/>
                  <a:gd name="T8" fmla="*/ 0 w 611"/>
                  <a:gd name="T9" fmla="*/ 2105 h 2106"/>
                  <a:gd name="T10" fmla="*/ 241 w 611"/>
                  <a:gd name="T11" fmla="*/ 1549 h 2106"/>
                  <a:gd name="T12" fmla="*/ 241 w 611"/>
                  <a:gd name="T13" fmla="*/ 131 h 2106"/>
                  <a:gd name="T14" fmla="*/ 140 w 611"/>
                  <a:gd name="T15" fmla="*/ 0 h 2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1" h="2106">
                    <a:moveTo>
                      <a:pt x="140" y="0"/>
                    </a:moveTo>
                    <a:cubicBezTo>
                      <a:pt x="611" y="0"/>
                      <a:pt x="611" y="0"/>
                      <a:pt x="611" y="0"/>
                    </a:cubicBezTo>
                    <a:cubicBezTo>
                      <a:pt x="611" y="0"/>
                      <a:pt x="505" y="50"/>
                      <a:pt x="505" y="131"/>
                    </a:cubicBezTo>
                    <a:cubicBezTo>
                      <a:pt x="505" y="1549"/>
                      <a:pt x="505" y="1549"/>
                      <a:pt x="505" y="1549"/>
                    </a:cubicBezTo>
                    <a:cubicBezTo>
                      <a:pt x="505" y="2028"/>
                      <a:pt x="25" y="2106"/>
                      <a:pt x="0" y="2105"/>
                    </a:cubicBezTo>
                    <a:cubicBezTo>
                      <a:pt x="41" y="2079"/>
                      <a:pt x="240" y="1909"/>
                      <a:pt x="241" y="1549"/>
                    </a:cubicBezTo>
                    <a:cubicBezTo>
                      <a:pt x="241" y="131"/>
                      <a:pt x="241" y="131"/>
                      <a:pt x="241" y="131"/>
                    </a:cubicBezTo>
                    <a:cubicBezTo>
                      <a:pt x="241" y="54"/>
                      <a:pt x="140" y="0"/>
                      <a:pt x="14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33" name="Freeform 37"/>
              <p:cNvSpPr>
                <a:spLocks/>
              </p:cNvSpPr>
              <p:nvPr/>
            </p:nvSpPr>
            <p:spPr bwMode="gray">
              <a:xfrm>
                <a:off x="3035" y="1834"/>
                <a:ext cx="95" cy="302"/>
              </a:xfrm>
              <a:custGeom>
                <a:avLst/>
                <a:gdLst>
                  <a:gd name="T0" fmla="*/ 0 w 472"/>
                  <a:gd name="T1" fmla="*/ 0 h 1512"/>
                  <a:gd name="T2" fmla="*/ 472 w 472"/>
                  <a:gd name="T3" fmla="*/ 0 h 1512"/>
                  <a:gd name="T4" fmla="*/ 367 w 472"/>
                  <a:gd name="T5" fmla="*/ 134 h 1512"/>
                  <a:gd name="T6" fmla="*/ 367 w 472"/>
                  <a:gd name="T7" fmla="*/ 1369 h 1512"/>
                  <a:gd name="T8" fmla="*/ 472 w 472"/>
                  <a:gd name="T9" fmla="*/ 1512 h 1512"/>
                  <a:gd name="T10" fmla="*/ 0 w 472"/>
                  <a:gd name="T11" fmla="*/ 1512 h 1512"/>
                  <a:gd name="T12" fmla="*/ 105 w 472"/>
                  <a:gd name="T13" fmla="*/ 1369 h 1512"/>
                  <a:gd name="T14" fmla="*/ 105 w 472"/>
                  <a:gd name="T15" fmla="*/ 134 h 1512"/>
                  <a:gd name="T16" fmla="*/ 0 w 472"/>
                  <a:gd name="T17" fmla="*/ 0 h 1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2" h="1512">
                    <a:moveTo>
                      <a:pt x="0" y="0"/>
                    </a:moveTo>
                    <a:cubicBezTo>
                      <a:pt x="472" y="0"/>
                      <a:pt x="472" y="0"/>
                      <a:pt x="472" y="0"/>
                    </a:cubicBezTo>
                    <a:cubicBezTo>
                      <a:pt x="472" y="0"/>
                      <a:pt x="367" y="51"/>
                      <a:pt x="367" y="134"/>
                    </a:cubicBezTo>
                    <a:cubicBezTo>
                      <a:pt x="367" y="1369"/>
                      <a:pt x="367" y="1369"/>
                      <a:pt x="367" y="1369"/>
                    </a:cubicBezTo>
                    <a:cubicBezTo>
                      <a:pt x="367" y="1457"/>
                      <a:pt x="472" y="1512"/>
                      <a:pt x="472" y="1512"/>
                    </a:cubicBezTo>
                    <a:cubicBezTo>
                      <a:pt x="0" y="1512"/>
                      <a:pt x="0" y="1512"/>
                      <a:pt x="0" y="1512"/>
                    </a:cubicBezTo>
                    <a:cubicBezTo>
                      <a:pt x="0" y="1512"/>
                      <a:pt x="105" y="1458"/>
                      <a:pt x="105" y="1369"/>
                    </a:cubicBezTo>
                    <a:cubicBezTo>
                      <a:pt x="105" y="134"/>
                      <a:pt x="105" y="134"/>
                      <a:pt x="105" y="134"/>
                    </a:cubicBezTo>
                    <a:cubicBezTo>
                      <a:pt x="105" y="51"/>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34" name="Freeform 38"/>
              <p:cNvSpPr>
                <a:spLocks/>
              </p:cNvSpPr>
              <p:nvPr/>
            </p:nvSpPr>
            <p:spPr bwMode="gray">
              <a:xfrm>
                <a:off x="3130" y="1834"/>
                <a:ext cx="227" cy="302"/>
              </a:xfrm>
              <a:custGeom>
                <a:avLst/>
                <a:gdLst>
                  <a:gd name="T0" fmla="*/ 93 w 1132"/>
                  <a:gd name="T1" fmla="*/ 0 h 1511"/>
                  <a:gd name="T2" fmla="*/ 1132 w 1132"/>
                  <a:gd name="T3" fmla="*/ 0 h 1511"/>
                  <a:gd name="T4" fmla="*/ 1043 w 1132"/>
                  <a:gd name="T5" fmla="*/ 275 h 1511"/>
                  <a:gd name="T6" fmla="*/ 917 w 1132"/>
                  <a:gd name="T7" fmla="*/ 159 h 1511"/>
                  <a:gd name="T8" fmla="*/ 701 w 1132"/>
                  <a:gd name="T9" fmla="*/ 159 h 1511"/>
                  <a:gd name="T10" fmla="*/ 701 w 1132"/>
                  <a:gd name="T11" fmla="*/ 1369 h 1511"/>
                  <a:gd name="T12" fmla="*/ 802 w 1132"/>
                  <a:gd name="T13" fmla="*/ 1511 h 1511"/>
                  <a:gd name="T14" fmla="*/ 340 w 1132"/>
                  <a:gd name="T15" fmla="*/ 1511 h 1511"/>
                  <a:gd name="T16" fmla="*/ 440 w 1132"/>
                  <a:gd name="T17" fmla="*/ 1369 h 1511"/>
                  <a:gd name="T18" fmla="*/ 440 w 1132"/>
                  <a:gd name="T19" fmla="*/ 159 h 1511"/>
                  <a:gd name="T20" fmla="*/ 180 w 1132"/>
                  <a:gd name="T21" fmla="*/ 159 h 1511"/>
                  <a:gd name="T22" fmla="*/ 0 w 1132"/>
                  <a:gd name="T23" fmla="*/ 298 h 1511"/>
                  <a:gd name="T24" fmla="*/ 93 w 1132"/>
                  <a:gd name="T25" fmla="*/ 0 h 1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32" h="1511">
                    <a:moveTo>
                      <a:pt x="93" y="0"/>
                    </a:moveTo>
                    <a:cubicBezTo>
                      <a:pt x="1132" y="0"/>
                      <a:pt x="1132" y="0"/>
                      <a:pt x="1132" y="0"/>
                    </a:cubicBezTo>
                    <a:cubicBezTo>
                      <a:pt x="1043" y="275"/>
                      <a:pt x="1043" y="275"/>
                      <a:pt x="1043" y="275"/>
                    </a:cubicBezTo>
                    <a:cubicBezTo>
                      <a:pt x="1043" y="275"/>
                      <a:pt x="1017" y="159"/>
                      <a:pt x="917" y="159"/>
                    </a:cubicBezTo>
                    <a:cubicBezTo>
                      <a:pt x="701" y="159"/>
                      <a:pt x="701" y="159"/>
                      <a:pt x="701" y="159"/>
                    </a:cubicBezTo>
                    <a:cubicBezTo>
                      <a:pt x="701" y="1369"/>
                      <a:pt x="701" y="1369"/>
                      <a:pt x="701" y="1369"/>
                    </a:cubicBezTo>
                    <a:cubicBezTo>
                      <a:pt x="701" y="1445"/>
                      <a:pt x="802" y="1511"/>
                      <a:pt x="802" y="1511"/>
                    </a:cubicBezTo>
                    <a:cubicBezTo>
                      <a:pt x="340" y="1511"/>
                      <a:pt x="340" y="1511"/>
                      <a:pt x="340" y="1511"/>
                    </a:cubicBezTo>
                    <a:cubicBezTo>
                      <a:pt x="340" y="1511"/>
                      <a:pt x="440" y="1452"/>
                      <a:pt x="440" y="1369"/>
                    </a:cubicBezTo>
                    <a:cubicBezTo>
                      <a:pt x="440" y="159"/>
                      <a:pt x="440" y="159"/>
                      <a:pt x="440" y="159"/>
                    </a:cubicBezTo>
                    <a:cubicBezTo>
                      <a:pt x="180" y="159"/>
                      <a:pt x="180" y="159"/>
                      <a:pt x="180" y="159"/>
                    </a:cubicBezTo>
                    <a:cubicBezTo>
                      <a:pt x="106" y="160"/>
                      <a:pt x="0" y="298"/>
                      <a:pt x="0" y="298"/>
                    </a:cubicBezTo>
                    <a:lnTo>
                      <a:pt x="93"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35" name="Freeform 39"/>
              <p:cNvSpPr>
                <a:spLocks/>
              </p:cNvSpPr>
              <p:nvPr/>
            </p:nvSpPr>
            <p:spPr bwMode="gray">
              <a:xfrm>
                <a:off x="3542" y="1834"/>
                <a:ext cx="253" cy="307"/>
              </a:xfrm>
              <a:custGeom>
                <a:avLst/>
                <a:gdLst>
                  <a:gd name="T0" fmla="*/ 810 w 1265"/>
                  <a:gd name="T1" fmla="*/ 0 h 1535"/>
                  <a:gd name="T2" fmla="*/ 1265 w 1265"/>
                  <a:gd name="T3" fmla="*/ 0 h 1535"/>
                  <a:gd name="T4" fmla="*/ 1167 w 1265"/>
                  <a:gd name="T5" fmla="*/ 134 h 1535"/>
                  <a:gd name="T6" fmla="*/ 1167 w 1265"/>
                  <a:gd name="T7" fmla="*/ 1049 h 1535"/>
                  <a:gd name="T8" fmla="*/ 645 w 1265"/>
                  <a:gd name="T9" fmla="*/ 1535 h 1535"/>
                  <a:gd name="T10" fmla="*/ 100 w 1265"/>
                  <a:gd name="T11" fmla="*/ 1049 h 1535"/>
                  <a:gd name="T12" fmla="*/ 100 w 1265"/>
                  <a:gd name="T13" fmla="*/ 134 h 1535"/>
                  <a:gd name="T14" fmla="*/ 0 w 1265"/>
                  <a:gd name="T15" fmla="*/ 0 h 1535"/>
                  <a:gd name="T16" fmla="*/ 468 w 1265"/>
                  <a:gd name="T17" fmla="*/ 0 h 1535"/>
                  <a:gd name="T18" fmla="*/ 364 w 1265"/>
                  <a:gd name="T19" fmla="*/ 134 h 1535"/>
                  <a:gd name="T20" fmla="*/ 364 w 1265"/>
                  <a:gd name="T21" fmla="*/ 1049 h 1535"/>
                  <a:gd name="T22" fmla="*/ 645 w 1265"/>
                  <a:gd name="T23" fmla="*/ 1372 h 1535"/>
                  <a:gd name="T24" fmla="*/ 912 w 1265"/>
                  <a:gd name="T25" fmla="*/ 1049 h 1535"/>
                  <a:gd name="T26" fmla="*/ 912 w 1265"/>
                  <a:gd name="T27" fmla="*/ 134 h 1535"/>
                  <a:gd name="T28" fmla="*/ 810 w 1265"/>
                  <a:gd name="T29" fmla="*/ 0 h 1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65" h="1535">
                    <a:moveTo>
                      <a:pt x="810" y="0"/>
                    </a:moveTo>
                    <a:cubicBezTo>
                      <a:pt x="1265" y="0"/>
                      <a:pt x="1265" y="0"/>
                      <a:pt x="1265" y="0"/>
                    </a:cubicBezTo>
                    <a:cubicBezTo>
                      <a:pt x="1265" y="0"/>
                      <a:pt x="1167" y="52"/>
                      <a:pt x="1167" y="134"/>
                    </a:cubicBezTo>
                    <a:cubicBezTo>
                      <a:pt x="1167" y="1049"/>
                      <a:pt x="1167" y="1049"/>
                      <a:pt x="1167" y="1049"/>
                    </a:cubicBezTo>
                    <a:cubicBezTo>
                      <a:pt x="1167" y="1421"/>
                      <a:pt x="859" y="1535"/>
                      <a:pt x="645" y="1535"/>
                    </a:cubicBezTo>
                    <a:cubicBezTo>
                      <a:pt x="433" y="1535"/>
                      <a:pt x="100" y="1419"/>
                      <a:pt x="100" y="1049"/>
                    </a:cubicBezTo>
                    <a:cubicBezTo>
                      <a:pt x="100" y="134"/>
                      <a:pt x="100" y="134"/>
                      <a:pt x="100" y="134"/>
                    </a:cubicBezTo>
                    <a:cubicBezTo>
                      <a:pt x="101" y="52"/>
                      <a:pt x="0" y="0"/>
                      <a:pt x="0" y="0"/>
                    </a:cubicBezTo>
                    <a:cubicBezTo>
                      <a:pt x="468" y="0"/>
                      <a:pt x="468" y="0"/>
                      <a:pt x="468" y="0"/>
                    </a:cubicBezTo>
                    <a:cubicBezTo>
                      <a:pt x="468" y="0"/>
                      <a:pt x="364" y="51"/>
                      <a:pt x="364" y="134"/>
                    </a:cubicBezTo>
                    <a:cubicBezTo>
                      <a:pt x="364" y="1049"/>
                      <a:pt x="364" y="1049"/>
                      <a:pt x="364" y="1049"/>
                    </a:cubicBezTo>
                    <a:cubicBezTo>
                      <a:pt x="364" y="1244"/>
                      <a:pt x="493" y="1372"/>
                      <a:pt x="645" y="1372"/>
                    </a:cubicBezTo>
                    <a:cubicBezTo>
                      <a:pt x="797" y="1372"/>
                      <a:pt x="912" y="1239"/>
                      <a:pt x="912" y="1049"/>
                    </a:cubicBezTo>
                    <a:cubicBezTo>
                      <a:pt x="912" y="134"/>
                      <a:pt x="912" y="134"/>
                      <a:pt x="912" y="134"/>
                    </a:cubicBezTo>
                    <a:cubicBezTo>
                      <a:pt x="913" y="52"/>
                      <a:pt x="810" y="0"/>
                      <a:pt x="81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36" name="Freeform 40"/>
              <p:cNvSpPr>
                <a:spLocks/>
              </p:cNvSpPr>
              <p:nvPr/>
            </p:nvSpPr>
            <p:spPr bwMode="gray">
              <a:xfrm>
                <a:off x="2656" y="1834"/>
                <a:ext cx="256" cy="308"/>
              </a:xfrm>
              <a:custGeom>
                <a:avLst/>
                <a:gdLst>
                  <a:gd name="T0" fmla="*/ 814 w 1277"/>
                  <a:gd name="T1" fmla="*/ 0 h 1539"/>
                  <a:gd name="T2" fmla="*/ 1277 w 1277"/>
                  <a:gd name="T3" fmla="*/ 0 h 1539"/>
                  <a:gd name="T4" fmla="*/ 1179 w 1277"/>
                  <a:gd name="T5" fmla="*/ 135 h 1539"/>
                  <a:gd name="T6" fmla="*/ 1178 w 1277"/>
                  <a:gd name="T7" fmla="*/ 1048 h 1539"/>
                  <a:gd name="T8" fmla="*/ 640 w 1277"/>
                  <a:gd name="T9" fmla="*/ 1539 h 1539"/>
                  <a:gd name="T10" fmla="*/ 95 w 1277"/>
                  <a:gd name="T11" fmla="*/ 1048 h 1539"/>
                  <a:gd name="T12" fmla="*/ 94 w 1277"/>
                  <a:gd name="T13" fmla="*/ 135 h 1539"/>
                  <a:gd name="T14" fmla="*/ 0 w 1277"/>
                  <a:gd name="T15" fmla="*/ 0 h 1539"/>
                  <a:gd name="T16" fmla="*/ 468 w 1277"/>
                  <a:gd name="T17" fmla="*/ 0 h 1539"/>
                  <a:gd name="T18" fmla="*/ 360 w 1277"/>
                  <a:gd name="T19" fmla="*/ 135 h 1539"/>
                  <a:gd name="T20" fmla="*/ 359 w 1277"/>
                  <a:gd name="T21" fmla="*/ 1048 h 1539"/>
                  <a:gd name="T22" fmla="*/ 640 w 1277"/>
                  <a:gd name="T23" fmla="*/ 1376 h 1539"/>
                  <a:gd name="T24" fmla="*/ 913 w 1277"/>
                  <a:gd name="T25" fmla="*/ 1048 h 1539"/>
                  <a:gd name="T26" fmla="*/ 914 w 1277"/>
                  <a:gd name="T27" fmla="*/ 135 h 1539"/>
                  <a:gd name="T28" fmla="*/ 814 w 1277"/>
                  <a:gd name="T29" fmla="*/ 0 h 1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77" h="1539">
                    <a:moveTo>
                      <a:pt x="814" y="0"/>
                    </a:moveTo>
                    <a:cubicBezTo>
                      <a:pt x="1277" y="0"/>
                      <a:pt x="1277" y="0"/>
                      <a:pt x="1277" y="0"/>
                    </a:cubicBezTo>
                    <a:cubicBezTo>
                      <a:pt x="1277" y="0"/>
                      <a:pt x="1179" y="54"/>
                      <a:pt x="1179" y="135"/>
                    </a:cubicBezTo>
                    <a:cubicBezTo>
                      <a:pt x="1179" y="136"/>
                      <a:pt x="1178" y="1048"/>
                      <a:pt x="1178" y="1048"/>
                    </a:cubicBezTo>
                    <a:cubicBezTo>
                      <a:pt x="1178" y="1422"/>
                      <a:pt x="856" y="1539"/>
                      <a:pt x="640" y="1539"/>
                    </a:cubicBezTo>
                    <a:cubicBezTo>
                      <a:pt x="427" y="1539"/>
                      <a:pt x="95" y="1420"/>
                      <a:pt x="95" y="1048"/>
                    </a:cubicBezTo>
                    <a:cubicBezTo>
                      <a:pt x="94" y="135"/>
                      <a:pt x="94" y="135"/>
                      <a:pt x="94" y="135"/>
                    </a:cubicBezTo>
                    <a:cubicBezTo>
                      <a:pt x="94" y="54"/>
                      <a:pt x="0" y="0"/>
                      <a:pt x="0" y="0"/>
                    </a:cubicBezTo>
                    <a:cubicBezTo>
                      <a:pt x="468" y="0"/>
                      <a:pt x="468" y="0"/>
                      <a:pt x="468" y="0"/>
                    </a:cubicBezTo>
                    <a:cubicBezTo>
                      <a:pt x="468" y="0"/>
                      <a:pt x="360" y="54"/>
                      <a:pt x="360" y="135"/>
                    </a:cubicBezTo>
                    <a:cubicBezTo>
                      <a:pt x="359" y="1048"/>
                      <a:pt x="359" y="1048"/>
                      <a:pt x="359" y="1048"/>
                    </a:cubicBezTo>
                    <a:cubicBezTo>
                      <a:pt x="359" y="1241"/>
                      <a:pt x="488" y="1375"/>
                      <a:pt x="640" y="1376"/>
                    </a:cubicBezTo>
                    <a:cubicBezTo>
                      <a:pt x="791" y="1376"/>
                      <a:pt x="913" y="1240"/>
                      <a:pt x="913" y="1048"/>
                    </a:cubicBezTo>
                    <a:cubicBezTo>
                      <a:pt x="914" y="135"/>
                      <a:pt x="914" y="135"/>
                      <a:pt x="914" y="135"/>
                    </a:cubicBezTo>
                    <a:cubicBezTo>
                      <a:pt x="914" y="54"/>
                      <a:pt x="814" y="0"/>
                      <a:pt x="814"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37" name="Freeform 41"/>
              <p:cNvSpPr>
                <a:spLocks/>
              </p:cNvSpPr>
              <p:nvPr/>
            </p:nvSpPr>
            <p:spPr bwMode="gray">
              <a:xfrm>
                <a:off x="3347" y="1828"/>
                <a:ext cx="194" cy="314"/>
              </a:xfrm>
              <a:custGeom>
                <a:avLst/>
                <a:gdLst>
                  <a:gd name="T0" fmla="*/ 836 w 973"/>
                  <a:gd name="T1" fmla="*/ 272 h 1570"/>
                  <a:gd name="T2" fmla="*/ 581 w 973"/>
                  <a:gd name="T3" fmla="*/ 157 h 1570"/>
                  <a:gd name="T4" fmla="*/ 287 w 973"/>
                  <a:gd name="T5" fmla="*/ 385 h 1570"/>
                  <a:gd name="T6" fmla="*/ 567 w 973"/>
                  <a:gd name="T7" fmla="*/ 669 h 1570"/>
                  <a:gd name="T8" fmla="*/ 972 w 973"/>
                  <a:gd name="T9" fmla="*/ 1124 h 1570"/>
                  <a:gd name="T10" fmla="*/ 371 w 973"/>
                  <a:gd name="T11" fmla="*/ 1570 h 1570"/>
                  <a:gd name="T12" fmla="*/ 88 w 973"/>
                  <a:gd name="T13" fmla="*/ 1531 h 1570"/>
                  <a:gd name="T14" fmla="*/ 0 w 973"/>
                  <a:gd name="T15" fmla="*/ 1240 h 1570"/>
                  <a:gd name="T16" fmla="*/ 375 w 973"/>
                  <a:gd name="T17" fmla="*/ 1405 h 1570"/>
                  <a:gd name="T18" fmla="*/ 713 w 973"/>
                  <a:gd name="T19" fmla="*/ 1157 h 1570"/>
                  <a:gd name="T20" fmla="*/ 26 w 973"/>
                  <a:gd name="T21" fmla="*/ 416 h 1570"/>
                  <a:gd name="T22" fmla="*/ 555 w 973"/>
                  <a:gd name="T23" fmla="*/ 0 h 1570"/>
                  <a:gd name="T24" fmla="*/ 836 w 973"/>
                  <a:gd name="T25" fmla="*/ 39 h 1570"/>
                  <a:gd name="T26" fmla="*/ 836 w 973"/>
                  <a:gd name="T27" fmla="*/ 272 h 1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3" h="1570">
                    <a:moveTo>
                      <a:pt x="836" y="272"/>
                    </a:moveTo>
                    <a:cubicBezTo>
                      <a:pt x="836" y="272"/>
                      <a:pt x="770" y="157"/>
                      <a:pt x="581" y="157"/>
                    </a:cubicBezTo>
                    <a:cubicBezTo>
                      <a:pt x="391" y="156"/>
                      <a:pt x="288" y="256"/>
                      <a:pt x="287" y="385"/>
                    </a:cubicBezTo>
                    <a:cubicBezTo>
                      <a:pt x="287" y="532"/>
                      <a:pt x="397" y="587"/>
                      <a:pt x="567" y="669"/>
                    </a:cubicBezTo>
                    <a:cubicBezTo>
                      <a:pt x="729" y="747"/>
                      <a:pt x="973" y="854"/>
                      <a:pt x="972" y="1124"/>
                    </a:cubicBezTo>
                    <a:cubicBezTo>
                      <a:pt x="971" y="1367"/>
                      <a:pt x="756" y="1570"/>
                      <a:pt x="371" y="1570"/>
                    </a:cubicBezTo>
                    <a:cubicBezTo>
                      <a:pt x="252" y="1569"/>
                      <a:pt x="88" y="1531"/>
                      <a:pt x="88" y="1531"/>
                    </a:cubicBezTo>
                    <a:cubicBezTo>
                      <a:pt x="0" y="1240"/>
                      <a:pt x="0" y="1240"/>
                      <a:pt x="0" y="1240"/>
                    </a:cubicBezTo>
                    <a:cubicBezTo>
                      <a:pt x="81" y="1320"/>
                      <a:pt x="226" y="1405"/>
                      <a:pt x="375" y="1405"/>
                    </a:cubicBezTo>
                    <a:cubicBezTo>
                      <a:pt x="529" y="1405"/>
                      <a:pt x="713" y="1310"/>
                      <a:pt x="713" y="1157"/>
                    </a:cubicBezTo>
                    <a:cubicBezTo>
                      <a:pt x="713" y="861"/>
                      <a:pt x="26" y="911"/>
                      <a:pt x="26" y="416"/>
                    </a:cubicBezTo>
                    <a:cubicBezTo>
                      <a:pt x="26" y="246"/>
                      <a:pt x="145" y="0"/>
                      <a:pt x="555" y="0"/>
                    </a:cubicBezTo>
                    <a:cubicBezTo>
                      <a:pt x="688" y="0"/>
                      <a:pt x="836" y="39"/>
                      <a:pt x="836" y="39"/>
                    </a:cubicBezTo>
                    <a:lnTo>
                      <a:pt x="836" y="27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grpSp>
      </p:grpSp>
    </p:spTree>
    <p:extLst>
      <p:ext uri="{BB962C8B-B14F-4D97-AF65-F5344CB8AC3E}">
        <p14:creationId xmlns:p14="http://schemas.microsoft.com/office/powerpoint/2010/main" val="1007419936"/>
      </p:ext>
    </p:extLst>
  </p:cSld>
  <p:clrMapOvr>
    <a:masterClrMapping/>
  </p:clrMapOvr>
  <p:hf hdr="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grpSp>
        <p:nvGrpSpPr>
          <p:cNvPr id="1646627" name="Group 35"/>
          <p:cNvGrpSpPr>
            <a:grpSpLocks noChangeAspect="1"/>
          </p:cNvGrpSpPr>
          <p:nvPr userDrawn="1"/>
        </p:nvGrpSpPr>
        <p:grpSpPr bwMode="auto">
          <a:xfrm>
            <a:off x="8209039" y="-115637"/>
            <a:ext cx="1696961" cy="948099"/>
            <a:chOff x="4969" y="50"/>
            <a:chExt cx="741" cy="414"/>
          </a:xfrm>
        </p:grpSpPr>
        <p:sp>
          <p:nvSpPr>
            <p:cNvPr id="1646628" name="AutoShape 36"/>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sz="1400" dirty="0"/>
            </a:p>
          </p:txBody>
        </p:sp>
        <p:sp>
          <p:nvSpPr>
            <p:cNvPr id="1646629" name="Freeform 37"/>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646630" name="Freeform 38"/>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646631" name="Freeform 39"/>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646632" name="Freeform 40"/>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646633" name="Freeform 41"/>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646634" name="Freeform 42"/>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646635" name="Freeform 43"/>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646636" name="Freeform 44"/>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grpSp>
      <p:sp>
        <p:nvSpPr>
          <p:cNvPr id="1646594" name="Rectangle 2"/>
          <p:cNvSpPr>
            <a:spLocks noGrp="1" noChangeArrowheads="1"/>
          </p:cNvSpPr>
          <p:nvPr>
            <p:ph type="body" idx="1"/>
          </p:nvPr>
        </p:nvSpPr>
        <p:spPr bwMode="gray">
          <a:xfrm>
            <a:off x="320675" y="896938"/>
            <a:ext cx="7280772" cy="530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9200" tIns="45720" rIns="79200" bIns="45720" numCol="1" anchor="t" anchorCtr="0" compatLnSpc="1">
            <a:prstTxWarp prst="textNoShape">
              <a:avLst/>
            </a:prstTxWarp>
          </a:bodyPr>
          <a:lstStyle/>
          <a:p>
            <a:pPr lvl="0"/>
            <a:r>
              <a:rPr lang="ja-JP" altLang="en-US" dirty="0"/>
              <a:t>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a:t>
            </a:r>
          </a:p>
          <a:p>
            <a:pPr lvl="1"/>
            <a:r>
              <a:rPr lang="ja-JP" altLang="en-US" dirty="0"/>
              <a:t>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a:t>
            </a:r>
          </a:p>
          <a:p>
            <a:pPr lvl="2"/>
            <a:r>
              <a:rPr lang="ja-JP" altLang="en-US" dirty="0"/>
              <a:t>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a:t>
            </a:r>
          </a:p>
          <a:p>
            <a:pPr lvl="3"/>
            <a:r>
              <a:rPr lang="ja-JP" altLang="en-US" dirty="0"/>
              <a:t>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a:t>
            </a:r>
          </a:p>
          <a:p>
            <a:pPr lvl="4"/>
            <a:r>
              <a:rPr lang="ja-JP" altLang="en-US" dirty="0"/>
              <a:t>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a:t>
            </a:r>
          </a:p>
        </p:txBody>
      </p:sp>
      <p:sp>
        <p:nvSpPr>
          <p:cNvPr id="1646599" name="AutoShape 7"/>
          <p:cNvSpPr>
            <a:spLocks noChangeArrowheads="1"/>
          </p:cNvSpPr>
          <p:nvPr userDrawn="1"/>
        </p:nvSpPr>
        <p:spPr bwMode="gray">
          <a:xfrm>
            <a:off x="4924425" y="0"/>
            <a:ext cx="57150" cy="44450"/>
          </a:xfrm>
          <a:prstGeom prst="triangle">
            <a:avLst>
              <a:gd name="adj" fmla="val 50000"/>
            </a:avLst>
          </a:prstGeom>
          <a:solidFill>
            <a:srgbClr val="C0C0C0"/>
          </a:solidFill>
          <a:ln>
            <a:noFill/>
          </a:ln>
          <a:effectLst/>
          <a:extLst>
            <a:ext uri="{91240B29-F687-4F45-9708-019B960494DF}">
              <a14:hiddenLine xmlns:a14="http://schemas.microsoft.com/office/drawing/2010/main" w="9525" algn="ctr">
                <a:solidFill>
                  <a:srgbClr val="595959"/>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lIns="91428" tIns="45714" rIns="91428" bIns="45714" anchor="ctr"/>
          <a:lstStyle>
            <a:lvl1pPr algn="l" defTabSz="912813" fontAlgn="base">
              <a:defRPr kumimoji="1" sz="2400">
                <a:solidFill>
                  <a:schemeClr val="tx1"/>
                </a:solidFill>
                <a:latin typeface="Arial" charset="0"/>
                <a:ea typeface="ＭＳ Ｐゴシック" pitchFamily="50" charset="-128"/>
              </a:defRPr>
            </a:lvl1pPr>
            <a:lvl2pPr algn="l" defTabSz="912813" fontAlgn="base">
              <a:defRPr kumimoji="1" sz="2400">
                <a:solidFill>
                  <a:schemeClr val="tx1"/>
                </a:solidFill>
                <a:latin typeface="Arial" charset="0"/>
                <a:ea typeface="ＭＳ Ｐゴシック" pitchFamily="50" charset="-128"/>
              </a:defRPr>
            </a:lvl2pPr>
            <a:lvl3pPr marL="912813" algn="l" defTabSz="912813" fontAlgn="base">
              <a:defRPr kumimoji="1" sz="2400">
                <a:solidFill>
                  <a:schemeClr val="tx1"/>
                </a:solidFill>
                <a:latin typeface="Arial" charset="0"/>
                <a:ea typeface="ＭＳ Ｐゴシック" pitchFamily="50" charset="-128"/>
              </a:defRPr>
            </a:lvl3pPr>
            <a:lvl4pPr algn="l" defTabSz="912813" fontAlgn="base">
              <a:defRPr kumimoji="1" sz="2400">
                <a:solidFill>
                  <a:schemeClr val="tx1"/>
                </a:solidFill>
                <a:latin typeface="Arial" charset="0"/>
                <a:ea typeface="ＭＳ Ｐゴシック" pitchFamily="50" charset="-128"/>
              </a:defRPr>
            </a:lvl4pPr>
            <a:lvl5pPr algn="l" defTabSz="912813" fontAlgn="base">
              <a:defRPr kumimoji="1" sz="2400">
                <a:solidFill>
                  <a:schemeClr val="tx1"/>
                </a:solidFill>
                <a:latin typeface="Arial" charset="0"/>
                <a:ea typeface="ＭＳ Ｐゴシック" pitchFamily="50" charset="-128"/>
              </a:defRPr>
            </a:lvl5pPr>
            <a:lvl6pPr defTabSz="912813" fontAlgn="base">
              <a:spcBef>
                <a:spcPct val="0"/>
              </a:spcBef>
              <a:spcAft>
                <a:spcPct val="0"/>
              </a:spcAft>
              <a:defRPr kumimoji="1" sz="2400">
                <a:solidFill>
                  <a:schemeClr val="tx1"/>
                </a:solidFill>
                <a:latin typeface="Arial" charset="0"/>
                <a:ea typeface="ＭＳ Ｐゴシック" pitchFamily="50" charset="-128"/>
              </a:defRPr>
            </a:lvl6pPr>
            <a:lvl7pPr defTabSz="912813" fontAlgn="base">
              <a:spcBef>
                <a:spcPct val="0"/>
              </a:spcBef>
              <a:spcAft>
                <a:spcPct val="0"/>
              </a:spcAft>
              <a:defRPr kumimoji="1" sz="2400">
                <a:solidFill>
                  <a:schemeClr val="tx1"/>
                </a:solidFill>
                <a:latin typeface="Arial" charset="0"/>
                <a:ea typeface="ＭＳ Ｐゴシック" pitchFamily="50" charset="-128"/>
              </a:defRPr>
            </a:lvl7pPr>
            <a:lvl8pPr defTabSz="912813" fontAlgn="base">
              <a:spcBef>
                <a:spcPct val="0"/>
              </a:spcBef>
              <a:spcAft>
                <a:spcPct val="0"/>
              </a:spcAft>
              <a:defRPr kumimoji="1" sz="2400">
                <a:solidFill>
                  <a:schemeClr val="tx1"/>
                </a:solidFill>
                <a:latin typeface="Arial" charset="0"/>
                <a:ea typeface="ＭＳ Ｐゴシック" pitchFamily="50" charset="-128"/>
              </a:defRPr>
            </a:lvl8pPr>
            <a:lvl9pPr defTabSz="912813" fontAlgn="base">
              <a:spcBef>
                <a:spcPct val="0"/>
              </a:spcBef>
              <a:spcAft>
                <a:spcPct val="0"/>
              </a:spcAft>
              <a:defRPr kumimoji="1" sz="2400">
                <a:solidFill>
                  <a:schemeClr val="tx1"/>
                </a:solidFill>
                <a:latin typeface="Arial" charset="0"/>
                <a:ea typeface="ＭＳ Ｐゴシック" pitchFamily="50" charset="-128"/>
              </a:defRPr>
            </a:lvl9pPr>
          </a:lstStyle>
          <a:p>
            <a:pPr algn="ctr" fontAlgn="ctr"/>
            <a:endParaRPr lang="en-GB" altLang="ja-JP" sz="1000" dirty="0">
              <a:latin typeface="ＭＳ Ｐゴシック" pitchFamily="50" charset="-128"/>
            </a:endParaRPr>
          </a:p>
        </p:txBody>
      </p:sp>
      <p:sp>
        <p:nvSpPr>
          <p:cNvPr id="1646600" name="Rectangle 8"/>
          <p:cNvSpPr>
            <a:spLocks noGrp="1" noChangeArrowheads="1"/>
          </p:cNvSpPr>
          <p:nvPr>
            <p:ph type="title"/>
          </p:nvPr>
        </p:nvSpPr>
        <p:spPr bwMode="gray">
          <a:xfrm>
            <a:off x="170935" y="171088"/>
            <a:ext cx="838358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90000" tIns="47882" rIns="90000" bIns="47882" numCol="1" anchor="ctr" anchorCtr="0" compatLnSpc="1">
            <a:prstTxWarp prst="textNoShape">
              <a:avLst/>
            </a:prstTxWarp>
          </a:bodyPr>
          <a:lstStyle/>
          <a:p>
            <a:pPr lvl="0"/>
            <a:r>
              <a:rPr lang="en-US" altLang="ja-JP" dirty="0"/>
              <a:t>Master Slide Title</a:t>
            </a:r>
            <a:endParaRPr lang="ja-JP" altLang="en-US" dirty="0"/>
          </a:p>
        </p:txBody>
      </p:sp>
      <p:sp>
        <p:nvSpPr>
          <p:cNvPr id="1646614" name="Rectangle 22"/>
          <p:cNvSpPr>
            <a:spLocks noGrp="1" noChangeArrowheads="1"/>
          </p:cNvSpPr>
          <p:nvPr>
            <p:ph type="sldNum" sz="quarter" idx="4"/>
          </p:nvPr>
        </p:nvSpPr>
        <p:spPr bwMode="gray">
          <a:xfrm rot="5400000">
            <a:off x="9461133" y="1442738"/>
            <a:ext cx="725488" cy="173337"/>
          </a:xfrm>
          <a:prstGeom prst="rect">
            <a:avLst/>
          </a:prstGeom>
          <a:solidFill>
            <a:srgbClr val="FF0000"/>
          </a:solidFill>
          <a:ln>
            <a:noFill/>
          </a:ln>
          <a:effectLst/>
          <a:extLst/>
        </p:spPr>
        <p:txBody>
          <a:bodyPr vert="horz" wrap="none" lIns="0" tIns="0" rIns="0" bIns="0" numCol="1" anchor="ctr" anchorCtr="0" compatLnSpc="1">
            <a:prstTxWarp prst="textNoShape">
              <a:avLst/>
            </a:prstTxWarp>
          </a:bodyPr>
          <a:lstStyle>
            <a:lvl1pPr defTabSz="958898">
              <a:defRPr sz="1000" b="1">
                <a:solidFill>
                  <a:schemeClr val="bg1"/>
                </a:solidFill>
                <a:latin typeface="Fujitsu Sans" panose="020B0404060202020204" pitchFamily="34" charset="0"/>
              </a:defRPr>
            </a:lvl1pPr>
          </a:lstStyle>
          <a:p>
            <a:r>
              <a:rPr lang="en-US" altLang="ja-JP"/>
              <a:t>PAGE    </a:t>
            </a:r>
            <a:fld id="{08DF107D-060D-43D3-997D-8A34C269D30F}" type="slidenum">
              <a:rPr lang="en-US" altLang="ja-JP" smtClean="0"/>
              <a:pPr/>
              <a:t>‹#›</a:t>
            </a:fld>
            <a:endParaRPr lang="en-US" altLang="ja-JP" dirty="0"/>
          </a:p>
        </p:txBody>
      </p:sp>
      <p:sp>
        <p:nvSpPr>
          <p:cNvPr id="22" name="角丸四角形 21"/>
          <p:cNvSpPr/>
          <p:nvPr userDrawn="1"/>
        </p:nvSpPr>
        <p:spPr bwMode="gray">
          <a:xfrm>
            <a:off x="8670697" y="6635047"/>
            <a:ext cx="1176338" cy="150574"/>
          </a:xfrm>
          <a:prstGeom prst="roundRect">
            <a:avLst>
              <a:gd name="adj" fmla="val 50000"/>
            </a:avLst>
          </a:prstGeom>
          <a:solidFill>
            <a:schemeClr val="bg1"/>
          </a:solidFill>
          <a:ln w="19050" cap="flat" cmpd="sng" algn="ctr">
            <a:solidFill>
              <a:srgbClr val="C0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800" b="1" kern="0" dirty="0">
                <a:solidFill>
                  <a:srgbClr val="C00000"/>
                </a:solidFill>
                <a:latin typeface="Fujitsu Sans" panose="020B0404060202020204" pitchFamily="34" charset="0"/>
                <a:ea typeface="Meiryo UI" panose="020B0604030504040204" pitchFamily="50" charset="-128"/>
              </a:rPr>
              <a:t> INTERNAL   USE  </a:t>
            </a:r>
            <a:r>
              <a:rPr kumimoji="1" lang="en-US" altLang="ja-JP" sz="800" b="1" kern="0" baseline="0" dirty="0">
                <a:solidFill>
                  <a:srgbClr val="C00000"/>
                </a:solidFill>
                <a:latin typeface="Fujitsu Sans" panose="020B0404060202020204" pitchFamily="34" charset="0"/>
                <a:ea typeface="Meiryo UI" panose="020B0604030504040204" pitchFamily="50" charset="-128"/>
              </a:rPr>
              <a:t> ONLY</a:t>
            </a:r>
            <a:endParaRPr kumimoji="1" lang="ja-JP" altLang="en-US" sz="800" b="1" kern="0" dirty="0">
              <a:solidFill>
                <a:srgbClr val="C00000"/>
              </a:solidFill>
              <a:latin typeface="Fujitsu Sans" panose="020B0404060202020204" pitchFamily="34" charset="0"/>
              <a:ea typeface="Meiryo UI" panose="020B0604030504040204" pitchFamily="50" charset="-128"/>
            </a:endParaRPr>
          </a:p>
        </p:txBody>
      </p:sp>
      <p:sp>
        <p:nvSpPr>
          <p:cNvPr id="4" name="円/楕円 3"/>
          <p:cNvSpPr/>
          <p:nvPr userDrawn="1"/>
        </p:nvSpPr>
        <p:spPr bwMode="gray">
          <a:xfrm>
            <a:off x="8708213" y="6667425"/>
            <a:ext cx="83161" cy="86606"/>
          </a:xfrm>
          <a:prstGeom prst="ellipse">
            <a:avLst/>
          </a:prstGeom>
          <a:solidFill>
            <a:schemeClr val="bg1"/>
          </a:solidFill>
          <a:ln w="12700" cap="flat" cmpd="sng" algn="ctr">
            <a:solidFill>
              <a:srgbClr val="C0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endParaRPr kumimoji="1" lang="ja-JP" altLang="en-US" sz="1600" b="1" kern="0" dirty="0">
              <a:latin typeface="Meiryo UI" panose="020B0604030504040204" pitchFamily="50" charset="-128"/>
              <a:ea typeface="Meiryo UI" panose="020B0604030504040204" pitchFamily="50" charset="-128"/>
            </a:endParaRPr>
          </a:p>
        </p:txBody>
      </p:sp>
      <p:cxnSp>
        <p:nvCxnSpPr>
          <p:cNvPr id="7" name="直線コネクタ 6"/>
          <p:cNvCxnSpPr>
            <a:stCxn id="4" idx="1"/>
            <a:endCxn id="4" idx="5"/>
          </p:cNvCxnSpPr>
          <p:nvPr userDrawn="1"/>
        </p:nvCxnSpPr>
        <p:spPr bwMode="auto">
          <a:xfrm>
            <a:off x="8720392" y="6680108"/>
            <a:ext cx="58803" cy="61240"/>
          </a:xfrm>
          <a:prstGeom prst="line">
            <a:avLst/>
          </a:prstGeom>
          <a:gradFill rotWithShape="0">
            <a:gsLst>
              <a:gs pos="0">
                <a:srgbClr val="FFFFFF"/>
              </a:gs>
              <a:gs pos="100000">
                <a:srgbClr val="CACAC7"/>
              </a:gs>
            </a:gsLst>
            <a:lin ang="5400000" scaled="1"/>
          </a:gradFill>
          <a:ln w="127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34" name="角丸四角形 33"/>
          <p:cNvSpPr/>
          <p:nvPr userDrawn="1"/>
        </p:nvSpPr>
        <p:spPr bwMode="gray">
          <a:xfrm>
            <a:off x="6977349" y="6635047"/>
            <a:ext cx="1571617" cy="150574"/>
          </a:xfrm>
          <a:prstGeom prst="roundRect">
            <a:avLst>
              <a:gd name="adj" fmla="val 50000"/>
            </a:avLst>
          </a:prstGeom>
          <a:solidFill>
            <a:schemeClr val="bg1"/>
          </a:solidFill>
          <a:ln w="19050" cap="flat" cmpd="sng" algn="ctr">
            <a:solidFill>
              <a:srgbClr val="C0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a:r>
              <a:rPr kumimoji="1" lang="en-US" altLang="ja-JP" sz="800" b="1" kern="0" dirty="0">
                <a:solidFill>
                  <a:srgbClr val="C00000"/>
                </a:solidFill>
                <a:latin typeface="Fujitsu Sans" panose="020B0404060202020204" pitchFamily="34" charset="0"/>
                <a:ea typeface="Meiryo UI" panose="020B0604030504040204" pitchFamily="50" charset="-128"/>
              </a:rPr>
              <a:t>Copyright 2018 FUJITSU LIMITED</a:t>
            </a:r>
          </a:p>
        </p:txBody>
      </p:sp>
    </p:spTree>
  </p:cSld>
  <p:clrMap bg1="lt1" tx1="dk1" bg2="lt2" tx2="dk2" accent1="accent1" accent2="accent2" accent3="accent3" accent4="accent4" accent5="accent5" accent6="accent6" hlink="hlink" folHlink="folHlink"/>
  <p:sldLayoutIdLst>
    <p:sldLayoutId id="2147483667" r:id="rId1"/>
    <p:sldLayoutId id="2147483670" r:id="rId2"/>
    <p:sldLayoutId id="2147483669" r:id="rId3"/>
    <p:sldLayoutId id="2147483671" r:id="rId4"/>
    <p:sldLayoutId id="2147483664" r:id="rId5"/>
  </p:sldLayoutIdLst>
  <p:hf hdr="0"/>
  <p:txStyles>
    <p:titleStyle>
      <a:lvl1pPr algn="l" defTabSz="958898" rtl="0" fontAlgn="ctr">
        <a:spcBef>
          <a:spcPct val="0"/>
        </a:spcBef>
        <a:spcAft>
          <a:spcPct val="0"/>
        </a:spcAft>
        <a:defRPr kumimoji="1" sz="3200" b="0" baseline="0">
          <a:solidFill>
            <a:schemeClr val="tx1"/>
          </a:solidFill>
          <a:latin typeface="Fujitsu Sans" panose="020B0404060202020204" pitchFamily="34" charset="0"/>
          <a:ea typeface="Meiryo UI" panose="020B0604030504040204" pitchFamily="50" charset="-128"/>
          <a:cs typeface="Fujitsu Sans" panose="020B0404060202020204" pitchFamily="34" charset="0"/>
        </a:defRPr>
      </a:lvl1pPr>
      <a:lvl2pPr algn="l" defTabSz="958898" rtl="0" fontAlgn="ctr">
        <a:spcBef>
          <a:spcPct val="0"/>
        </a:spcBef>
        <a:spcAft>
          <a:spcPct val="0"/>
        </a:spcAft>
        <a:defRPr kumimoji="1">
          <a:solidFill>
            <a:schemeClr val="tx1"/>
          </a:solidFill>
          <a:latin typeface="Arial" charset="0"/>
          <a:ea typeface="ＭＳ Ｐゴシック" pitchFamily="50" charset="-128"/>
        </a:defRPr>
      </a:lvl2pPr>
      <a:lvl3pPr algn="l" defTabSz="958898" rtl="0" fontAlgn="ctr">
        <a:spcBef>
          <a:spcPct val="0"/>
        </a:spcBef>
        <a:spcAft>
          <a:spcPct val="0"/>
        </a:spcAft>
        <a:defRPr kumimoji="1">
          <a:solidFill>
            <a:schemeClr val="tx1"/>
          </a:solidFill>
          <a:latin typeface="Arial" charset="0"/>
          <a:ea typeface="ＭＳ Ｐゴシック" pitchFamily="50" charset="-128"/>
        </a:defRPr>
      </a:lvl3pPr>
      <a:lvl4pPr algn="l" defTabSz="958898" rtl="0" fontAlgn="ctr">
        <a:spcBef>
          <a:spcPct val="0"/>
        </a:spcBef>
        <a:spcAft>
          <a:spcPct val="0"/>
        </a:spcAft>
        <a:defRPr kumimoji="1">
          <a:solidFill>
            <a:schemeClr val="tx1"/>
          </a:solidFill>
          <a:latin typeface="Arial" charset="0"/>
          <a:ea typeface="ＭＳ Ｐゴシック" pitchFamily="50" charset="-128"/>
        </a:defRPr>
      </a:lvl4pPr>
      <a:lvl5pPr algn="l" defTabSz="958898" rtl="0" fontAlgn="ctr">
        <a:spcBef>
          <a:spcPct val="0"/>
        </a:spcBef>
        <a:spcAft>
          <a:spcPct val="0"/>
        </a:spcAft>
        <a:defRPr kumimoji="1">
          <a:solidFill>
            <a:schemeClr val="tx1"/>
          </a:solidFill>
          <a:latin typeface="Arial" charset="0"/>
          <a:ea typeface="ＭＳ Ｐゴシック" pitchFamily="50" charset="-128"/>
        </a:defRPr>
      </a:lvl5pPr>
      <a:lvl6pPr marL="457224" algn="l" defTabSz="958898" rtl="0" fontAlgn="ctr">
        <a:spcBef>
          <a:spcPct val="0"/>
        </a:spcBef>
        <a:spcAft>
          <a:spcPct val="0"/>
        </a:spcAft>
        <a:defRPr kumimoji="1">
          <a:solidFill>
            <a:schemeClr val="tx1"/>
          </a:solidFill>
          <a:latin typeface="Arial" charset="0"/>
          <a:ea typeface="ＭＳ Ｐゴシック" pitchFamily="50" charset="-128"/>
        </a:defRPr>
      </a:lvl6pPr>
      <a:lvl7pPr marL="914446" algn="l" defTabSz="958898" rtl="0" fontAlgn="ctr">
        <a:spcBef>
          <a:spcPct val="0"/>
        </a:spcBef>
        <a:spcAft>
          <a:spcPct val="0"/>
        </a:spcAft>
        <a:defRPr kumimoji="1">
          <a:solidFill>
            <a:schemeClr val="tx1"/>
          </a:solidFill>
          <a:latin typeface="Arial" charset="0"/>
          <a:ea typeface="ＭＳ Ｐゴシック" pitchFamily="50" charset="-128"/>
        </a:defRPr>
      </a:lvl7pPr>
      <a:lvl8pPr marL="1371668" algn="l" defTabSz="958898" rtl="0" fontAlgn="ctr">
        <a:spcBef>
          <a:spcPct val="0"/>
        </a:spcBef>
        <a:spcAft>
          <a:spcPct val="0"/>
        </a:spcAft>
        <a:defRPr kumimoji="1">
          <a:solidFill>
            <a:schemeClr val="tx1"/>
          </a:solidFill>
          <a:latin typeface="Arial" charset="0"/>
          <a:ea typeface="ＭＳ Ｐゴシック" pitchFamily="50" charset="-128"/>
        </a:defRPr>
      </a:lvl8pPr>
      <a:lvl9pPr marL="1828892" algn="l" defTabSz="958898" rtl="0" fontAlgn="ctr">
        <a:spcBef>
          <a:spcPct val="0"/>
        </a:spcBef>
        <a:spcAft>
          <a:spcPct val="0"/>
        </a:spcAft>
        <a:defRPr kumimoji="1">
          <a:solidFill>
            <a:schemeClr val="tx1"/>
          </a:solidFill>
          <a:latin typeface="Arial" charset="0"/>
          <a:ea typeface="ＭＳ Ｐゴシック" pitchFamily="50" charset="-128"/>
        </a:defRPr>
      </a:lvl9pPr>
    </p:titleStyle>
    <p:bodyStyle>
      <a:lvl1pPr marL="179398" indent="-179398" algn="l" defTabSz="958898" rtl="0" fontAlgn="ctr">
        <a:lnSpc>
          <a:spcPct val="110000"/>
        </a:lnSpc>
        <a:spcBef>
          <a:spcPct val="30000"/>
        </a:spcBef>
        <a:spcAft>
          <a:spcPct val="30000"/>
        </a:spcAft>
        <a:buClr>
          <a:srgbClr val="A30B1A"/>
        </a:buClr>
        <a:buFont typeface="Wingdings" pitchFamily="2" charset="2"/>
        <a:buChar char="n"/>
        <a:defRPr kumimoji="1" sz="18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vl2pPr marL="361968" indent="-171459" algn="l" defTabSz="958898" rtl="0" fontAlgn="ctr">
        <a:lnSpc>
          <a:spcPct val="110000"/>
        </a:lnSpc>
        <a:spcBef>
          <a:spcPct val="10000"/>
        </a:spcBef>
        <a:spcAft>
          <a:spcPct val="10000"/>
        </a:spcAft>
        <a:buClr>
          <a:srgbClr val="969696"/>
        </a:buClr>
        <a:buSzPct val="100000"/>
        <a:buFont typeface="Wingdings" panose="05000000000000000000" pitchFamily="2" charset="2"/>
        <a:buChar char="n"/>
        <a:defRPr kumimoji="1" sz="16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2pPr>
      <a:lvl3pPr marL="449285" indent="-179398" algn="l" defTabSz="958898" rtl="0" fontAlgn="ctr">
        <a:lnSpc>
          <a:spcPct val="110000"/>
        </a:lnSpc>
        <a:spcBef>
          <a:spcPct val="10000"/>
        </a:spcBef>
        <a:spcAft>
          <a:spcPct val="10000"/>
        </a:spcAft>
        <a:buClr>
          <a:srgbClr val="87867E"/>
        </a:buClr>
        <a:buFont typeface="Arial" panose="020B0604020202020204" pitchFamily="34" charset="0"/>
        <a:buChar char="•"/>
        <a:defRPr kumimoji="1" sz="14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3pPr>
      <a:lvl4pPr marL="393720" algn="l" defTabSz="958898" rtl="0" fontAlgn="ctr">
        <a:lnSpc>
          <a:spcPct val="110000"/>
        </a:lnSpc>
        <a:spcBef>
          <a:spcPct val="10000"/>
        </a:spcBef>
        <a:spcAft>
          <a:spcPct val="10000"/>
        </a:spcAft>
        <a:buClr>
          <a:schemeClr val="tx1"/>
        </a:buClr>
        <a:defRPr kumimoji="1" sz="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4pPr>
      <a:lvl5pPr marL="533427" indent="-134946" algn="l" defTabSz="958898" rtl="0" fontAlgn="base">
        <a:lnSpc>
          <a:spcPct val="110000"/>
        </a:lnSpc>
        <a:spcBef>
          <a:spcPct val="10000"/>
        </a:spcBef>
        <a:spcAft>
          <a:spcPct val="10000"/>
        </a:spcAft>
        <a:buClr>
          <a:srgbClr val="87867E"/>
        </a:buClr>
        <a:buChar char="•"/>
        <a:defRPr kumimoji="1" sz="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5pPr>
      <a:lvl6pPr marL="990649"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6pPr>
      <a:lvl7pPr marL="1447873"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7pPr>
      <a:lvl8pPr marL="1905096"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8pPr>
      <a:lvl9pPr marL="2362318"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9pPr>
    </p:bodyStyle>
    <p:otherStyle>
      <a:defPPr>
        <a:defRPr lang="ja-JP"/>
      </a:defPPr>
      <a:lvl1pPr marL="0" algn="l" defTabSz="914446" rtl="0" eaLnBrk="1" latinLnBrk="0" hangingPunct="1">
        <a:defRPr kumimoji="1" sz="1800" kern="1200">
          <a:solidFill>
            <a:schemeClr val="tx1"/>
          </a:solidFill>
          <a:latin typeface="+mn-lt"/>
          <a:ea typeface="+mn-ea"/>
          <a:cs typeface="+mn-cs"/>
        </a:defRPr>
      </a:lvl1pPr>
      <a:lvl2pPr marL="457224" algn="l" defTabSz="914446" rtl="0" eaLnBrk="1" latinLnBrk="0" hangingPunct="1">
        <a:defRPr kumimoji="1" sz="1800" kern="1200">
          <a:solidFill>
            <a:schemeClr val="tx1"/>
          </a:solidFill>
          <a:latin typeface="+mn-lt"/>
          <a:ea typeface="+mn-ea"/>
          <a:cs typeface="+mn-cs"/>
        </a:defRPr>
      </a:lvl2pPr>
      <a:lvl3pPr marL="914446" algn="l" defTabSz="914446" rtl="0" eaLnBrk="1" latinLnBrk="0" hangingPunct="1">
        <a:defRPr kumimoji="1" sz="1800" kern="1200">
          <a:solidFill>
            <a:schemeClr val="tx1"/>
          </a:solidFill>
          <a:latin typeface="+mn-lt"/>
          <a:ea typeface="+mn-ea"/>
          <a:cs typeface="+mn-cs"/>
        </a:defRPr>
      </a:lvl3pPr>
      <a:lvl4pPr marL="1371668" algn="l" defTabSz="914446" rtl="0" eaLnBrk="1" latinLnBrk="0" hangingPunct="1">
        <a:defRPr kumimoji="1" sz="1800" kern="1200">
          <a:solidFill>
            <a:schemeClr val="tx1"/>
          </a:solidFill>
          <a:latin typeface="+mn-lt"/>
          <a:ea typeface="+mn-ea"/>
          <a:cs typeface="+mn-cs"/>
        </a:defRPr>
      </a:lvl4pPr>
      <a:lvl5pPr marL="1828892" algn="l" defTabSz="914446" rtl="0" eaLnBrk="1" latinLnBrk="0" hangingPunct="1">
        <a:defRPr kumimoji="1" sz="1800" kern="1200">
          <a:solidFill>
            <a:schemeClr val="tx1"/>
          </a:solidFill>
          <a:latin typeface="+mn-lt"/>
          <a:ea typeface="+mn-ea"/>
          <a:cs typeface="+mn-cs"/>
        </a:defRPr>
      </a:lvl5pPr>
      <a:lvl6pPr marL="2286114" algn="l" defTabSz="914446" rtl="0" eaLnBrk="1" latinLnBrk="0" hangingPunct="1">
        <a:defRPr kumimoji="1" sz="1800" kern="1200">
          <a:solidFill>
            <a:schemeClr val="tx1"/>
          </a:solidFill>
          <a:latin typeface="+mn-lt"/>
          <a:ea typeface="+mn-ea"/>
          <a:cs typeface="+mn-cs"/>
        </a:defRPr>
      </a:lvl6pPr>
      <a:lvl7pPr marL="2743337" algn="l" defTabSz="914446" rtl="0" eaLnBrk="1" latinLnBrk="0" hangingPunct="1">
        <a:defRPr kumimoji="1" sz="1800" kern="1200">
          <a:solidFill>
            <a:schemeClr val="tx1"/>
          </a:solidFill>
          <a:latin typeface="+mn-lt"/>
          <a:ea typeface="+mn-ea"/>
          <a:cs typeface="+mn-cs"/>
        </a:defRPr>
      </a:lvl7pPr>
      <a:lvl8pPr marL="3200560" algn="l" defTabSz="914446" rtl="0" eaLnBrk="1" latinLnBrk="0" hangingPunct="1">
        <a:defRPr kumimoji="1" sz="1800" kern="1200">
          <a:solidFill>
            <a:schemeClr val="tx1"/>
          </a:solidFill>
          <a:latin typeface="+mn-lt"/>
          <a:ea typeface="+mn-ea"/>
          <a:cs typeface="+mn-cs"/>
        </a:defRPr>
      </a:lvl8pPr>
      <a:lvl9pPr marL="3657782" algn="l" defTabSz="914446"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8.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5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hyperlink" Target="http://your/" TargetMode="External"/><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err="1"/>
              <a:t>DADock</a:t>
            </a:r>
            <a:r>
              <a:rPr kumimoji="1" lang="en-US" altLang="ja-JP" dirty="0"/>
              <a:t> Bootcamp for Developers</a:t>
            </a:r>
            <a:endParaRPr kumimoji="1" lang="ja-JP" altLang="en-US" dirty="0"/>
          </a:p>
        </p:txBody>
      </p:sp>
      <p:sp>
        <p:nvSpPr>
          <p:cNvPr id="5" name="テキスト プレースホルダー 4"/>
          <p:cNvSpPr>
            <a:spLocks noGrp="1"/>
          </p:cNvSpPr>
          <p:nvPr>
            <p:ph type="body" sz="quarter" idx="10"/>
          </p:nvPr>
        </p:nvSpPr>
        <p:spPr/>
        <p:txBody>
          <a:bodyPr/>
          <a:lstStyle/>
          <a:p>
            <a:r>
              <a:rPr kumimoji="1" lang="en-US" altLang="ja-JP" sz="3200" b="1" dirty="0" smtClean="0">
                <a:solidFill>
                  <a:srgbClr val="FF0000"/>
                </a:solidFill>
              </a:rPr>
              <a:t>CI/CD Pipeline Primer</a:t>
            </a:r>
            <a:r>
              <a:rPr kumimoji="1" lang="en-US" altLang="ja-JP" sz="3200" b="1" dirty="0">
                <a:solidFill>
                  <a:srgbClr val="FF0000"/>
                </a:solidFill>
              </a:rPr>
              <a:t/>
            </a:r>
            <a:br>
              <a:rPr kumimoji="1" lang="en-US" altLang="ja-JP" sz="3200" b="1" dirty="0">
                <a:solidFill>
                  <a:srgbClr val="FF0000"/>
                </a:solidFill>
              </a:rPr>
            </a:br>
            <a:r>
              <a:rPr kumimoji="1" lang="en-US" altLang="ja-JP" sz="3200" b="1" dirty="0">
                <a:solidFill>
                  <a:srgbClr val="FF0000"/>
                </a:solidFill>
              </a:rPr>
              <a:t>(with </a:t>
            </a:r>
            <a:r>
              <a:rPr lang="en-US" altLang="ja-JP" sz="3200" b="1" dirty="0" err="1" smtClean="0">
                <a:solidFill>
                  <a:srgbClr val="FF0000"/>
                </a:solidFill>
              </a:rPr>
              <a:t>GitLab</a:t>
            </a:r>
            <a:r>
              <a:rPr kumimoji="1" lang="en-US" altLang="ja-JP" sz="3200" b="1" dirty="0" smtClean="0">
                <a:solidFill>
                  <a:srgbClr val="FF0000"/>
                </a:solidFill>
              </a:rPr>
              <a:t>)</a:t>
            </a:r>
            <a:endParaRPr kumimoji="1" lang="ja-JP" altLang="en-US" sz="3200" b="1" dirty="0">
              <a:solidFill>
                <a:srgbClr val="FF0000"/>
              </a:solidFill>
            </a:endParaRPr>
          </a:p>
        </p:txBody>
      </p:sp>
      <p:sp>
        <p:nvSpPr>
          <p:cNvPr id="6" name="テキスト プレースホルダー 5"/>
          <p:cNvSpPr>
            <a:spLocks noGrp="1"/>
          </p:cNvSpPr>
          <p:nvPr>
            <p:ph type="body" sz="quarter" idx="11"/>
          </p:nvPr>
        </p:nvSpPr>
        <p:spPr>
          <a:xfrm>
            <a:off x="6124575" y="5124450"/>
            <a:ext cx="3603107" cy="957057"/>
          </a:xfrm>
        </p:spPr>
        <p:txBody>
          <a:bodyPr/>
          <a:lstStyle/>
          <a:p>
            <a:r>
              <a:rPr kumimoji="1" lang="en-US" altLang="ja-JP" dirty="0"/>
              <a:t>Service Technology Unit</a:t>
            </a:r>
            <a:br>
              <a:rPr kumimoji="1" lang="en-US" altLang="ja-JP" dirty="0"/>
            </a:br>
            <a:r>
              <a:rPr kumimoji="1" lang="en-US" altLang="ja-JP" dirty="0"/>
              <a:t>Field Engagement Div.</a:t>
            </a:r>
            <a:br>
              <a:rPr kumimoji="1" lang="en-US" altLang="ja-JP" dirty="0"/>
            </a:br>
            <a:r>
              <a:rPr kumimoji="1" lang="en-US" altLang="ja-JP" dirty="0"/>
              <a:t>Hiroaki Kobayashi</a:t>
            </a:r>
          </a:p>
        </p:txBody>
      </p:sp>
    </p:spTree>
    <p:extLst>
      <p:ext uri="{BB962C8B-B14F-4D97-AF65-F5344CB8AC3E}">
        <p14:creationId xmlns:p14="http://schemas.microsoft.com/office/powerpoint/2010/main" val="9896070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Covered areas by </a:t>
            </a:r>
            <a:r>
              <a:rPr lang="en-US" altLang="ja-JP" dirty="0" err="1" smtClean="0"/>
              <a:t>GitLab</a:t>
            </a:r>
            <a:r>
              <a:rPr lang="en-US" altLang="ja-JP" dirty="0" smtClean="0"/>
              <a:t> in CI/CD view</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9</a:t>
            </a:fld>
            <a:endParaRPr lang="en-US" altLang="ja-JP" dirty="0"/>
          </a:p>
        </p:txBody>
      </p:sp>
      <p:sp>
        <p:nvSpPr>
          <p:cNvPr id="44"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smtClean="0">
                <a:latin typeface="Fujitsu Sans" panose="020B0404060202020204" pitchFamily="34" charset="0"/>
                <a:ea typeface="Roboto Black" panose="02000000000000000000" pitchFamily="2" charset="0"/>
                <a:cs typeface="Calibri" panose="020F0502020204030204" pitchFamily="34" charset="0"/>
              </a:rPr>
              <a:t>What’s </a:t>
            </a:r>
            <a:r>
              <a:rPr lang="en-US" altLang="ja-JP" sz="1800" dirty="0" err="1" smtClean="0">
                <a:latin typeface="Fujitsu Sans" panose="020B0404060202020204" pitchFamily="34" charset="0"/>
                <a:ea typeface="Roboto Black" panose="02000000000000000000" pitchFamily="2" charset="0"/>
                <a:cs typeface="Calibri" panose="020F0502020204030204" pitchFamily="34" charset="0"/>
              </a:rPr>
              <a:t>GitLab</a:t>
            </a:r>
            <a:endParaRPr lang="en-US" altLang="ja-JP" sz="1800" dirty="0">
              <a:latin typeface="Fujitsu Sans" panose="020B0404060202020204" pitchFamily="34" charset="0"/>
              <a:ea typeface="Roboto Black" panose="02000000000000000000" pitchFamily="2" charset="0"/>
              <a:cs typeface="Calibri" panose="020F0502020204030204" pitchFamily="34" charset="0"/>
            </a:endParaRPr>
          </a:p>
        </p:txBody>
      </p:sp>
      <p:sp>
        <p:nvSpPr>
          <p:cNvPr id="10" name="正方形/長方形 9"/>
          <p:cNvSpPr/>
          <p:nvPr/>
        </p:nvSpPr>
        <p:spPr>
          <a:xfrm>
            <a:off x="170935" y="6415150"/>
            <a:ext cx="2966774" cy="307777"/>
          </a:xfrm>
          <a:prstGeom prst="rect">
            <a:avLst/>
          </a:prstGeom>
        </p:spPr>
        <p:txBody>
          <a:bodyPr wrap="none">
            <a:spAutoFit/>
          </a:bodyPr>
          <a:lstStyle/>
          <a:p>
            <a:r>
              <a:rPr lang="en-US" altLang="ja-JP" dirty="0">
                <a:solidFill>
                  <a:schemeClr val="tx1"/>
                </a:solidFill>
                <a:latin typeface="+mn-lt"/>
              </a:rPr>
              <a:t>https://about.gitlab.com/comparison/</a:t>
            </a:r>
            <a:endParaRPr lang="en-US" altLang="ja-JP" b="0" dirty="0">
              <a:solidFill>
                <a:schemeClr val="tx1"/>
              </a:solidFill>
              <a:effectLst/>
              <a:latin typeface="+mn-lt"/>
            </a:endParaRPr>
          </a:p>
        </p:txBody>
      </p:sp>
      <p:sp>
        <p:nvSpPr>
          <p:cNvPr id="7" name="ホームベース 6"/>
          <p:cNvSpPr/>
          <p:nvPr/>
        </p:nvSpPr>
        <p:spPr bwMode="gray">
          <a:xfrm>
            <a:off x="1122445" y="1442128"/>
            <a:ext cx="686266" cy="566815"/>
          </a:xfrm>
          <a:prstGeom prst="homePlate">
            <a:avLst>
              <a:gd name="adj" fmla="val 39166"/>
            </a:avLst>
          </a:prstGeom>
          <a:solidFill>
            <a:srgbClr val="FFFFFF">
              <a:lumMod val="95000"/>
            </a:srgbClr>
          </a:solidFill>
          <a:ln w="12700" cap="flat" cmpd="sng" algn="ctr">
            <a:solidFill>
              <a:srgbClr val="000000">
                <a:lumMod val="50000"/>
                <a:lumOff val="50000"/>
              </a:srgbClr>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000" b="1"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rPr>
              <a:t>  Implement</a:t>
            </a:r>
            <a:endParaRPr kumimoji="0" lang="ja-JP" altLang="en-US" sz="1000" b="1"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endParaRPr>
          </a:p>
        </p:txBody>
      </p:sp>
      <p:sp>
        <p:nvSpPr>
          <p:cNvPr id="8" name="テキスト ボックス 7"/>
          <p:cNvSpPr txBox="1"/>
          <p:nvPr/>
        </p:nvSpPr>
        <p:spPr>
          <a:xfrm>
            <a:off x="354615" y="2231631"/>
            <a:ext cx="2403193" cy="400110"/>
          </a:xfrm>
          <a:prstGeom prst="rect">
            <a:avLst/>
          </a:prstGeom>
          <a:noFill/>
        </p:spPr>
        <p:txBody>
          <a:bodyPr wrap="square" rtlCol="0">
            <a:spAutoFit/>
          </a:bodyPr>
          <a:lstStyle/>
          <a:p>
            <a:pPr algn="l" defTabSz="913995" fontAlgn="auto">
              <a:spcBef>
                <a:spcPts val="0"/>
              </a:spcBef>
              <a:spcAft>
                <a:spcPts val="0"/>
              </a:spcAft>
            </a:pPr>
            <a:r>
              <a:rPr lang="en-US" altLang="ja-JP" sz="2000" b="1" dirty="0" smtClean="0">
                <a:latin typeface="Fujitsu Sans" panose="020B0404060202020204" pitchFamily="34" charset="0"/>
                <a:ea typeface="Meiryo UI" panose="020B0604030504040204" pitchFamily="50" charset="-128"/>
                <a:cs typeface="Meiryo UI" panose="020B0604030504040204" pitchFamily="50" charset="-128"/>
              </a:rPr>
              <a:t>DADock</a:t>
            </a:r>
            <a:endParaRPr lang="ja-JP" altLang="en-US" sz="2000" b="1"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9" name="角丸四角形 8"/>
          <p:cNvSpPr/>
          <p:nvPr/>
        </p:nvSpPr>
        <p:spPr bwMode="gray">
          <a:xfrm>
            <a:off x="391896" y="2603292"/>
            <a:ext cx="8998282" cy="2169276"/>
          </a:xfrm>
          <a:prstGeom prst="roundRect">
            <a:avLst>
              <a:gd name="adj" fmla="val 0"/>
            </a:avLst>
          </a:prstGeom>
          <a:solidFill>
            <a:srgbClr val="FFFFFF">
              <a:lumMod val="95000"/>
            </a:srgbClr>
          </a:solidFill>
          <a:ln w="19050" cap="flat" cmpd="sng" algn="ctr">
            <a:solidFill>
              <a:srgbClr val="000000">
                <a:lumMod val="65000"/>
                <a:lumOff val="35000"/>
              </a:srgb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endParaRPr>
          </a:p>
        </p:txBody>
      </p:sp>
      <p:sp>
        <p:nvSpPr>
          <p:cNvPr id="11" name="正方形/長方形 10"/>
          <p:cNvSpPr/>
          <p:nvPr/>
        </p:nvSpPr>
        <p:spPr>
          <a:xfrm>
            <a:off x="1417755" y="2677933"/>
            <a:ext cx="1673874" cy="746709"/>
          </a:xfrm>
          <a:prstGeom prst="rect">
            <a:avLst/>
          </a:prstGeom>
          <a:solidFill>
            <a:srgbClr val="FF0D0D"/>
          </a:solidFill>
          <a:ln w="9525"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defTabSz="913995" fontAlgn="base">
              <a:spcBef>
                <a:spcPts val="0"/>
              </a:spcBef>
              <a:spcAft>
                <a:spcPts val="0"/>
              </a:spcAft>
            </a:pPr>
            <a:r>
              <a:rPr kumimoji="0" lang="en-US" altLang="ja-JP" sz="1200" b="1" kern="0" dirty="0" err="1" smtClean="0">
                <a:solidFill>
                  <a:srgbClr val="FFFFFF"/>
                </a:solidFill>
                <a:latin typeface="Fujitsu Sans" panose="020B0404060202020204" pitchFamily="34" charset="0"/>
                <a:ea typeface="Meiryo UI"/>
                <a:cs typeface="Arial"/>
              </a:rPr>
              <a:t>GitLab</a:t>
            </a:r>
            <a:endParaRPr kumimoji="0" lang="ja-JP" altLang="en-US" sz="1200" b="1" kern="0" dirty="0">
              <a:solidFill>
                <a:srgbClr val="FFFFFF"/>
              </a:solidFill>
              <a:latin typeface="Fujitsu Sans" panose="020B0404060202020204" pitchFamily="34" charset="0"/>
              <a:ea typeface="Meiryo UI"/>
              <a:cs typeface="Arial"/>
            </a:endParaRPr>
          </a:p>
        </p:txBody>
      </p:sp>
      <p:sp>
        <p:nvSpPr>
          <p:cNvPr id="12" name="正方形/長方形 11"/>
          <p:cNvSpPr/>
          <p:nvPr/>
        </p:nvSpPr>
        <p:spPr bwMode="auto">
          <a:xfrm>
            <a:off x="391896" y="1329013"/>
            <a:ext cx="8998282" cy="783335"/>
          </a:xfrm>
          <a:prstGeom prst="rect">
            <a:avLst/>
          </a:prstGeom>
          <a:solidFill>
            <a:srgbClr val="000000">
              <a:lumMod val="75000"/>
              <a:lumOff val="25000"/>
            </a:srgb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1" i="0" u="none" strike="noStrike" kern="0" cap="none" spc="0" normalizeH="0" baseline="0" noProof="0" dirty="0" smtClean="0">
              <a:ln>
                <a:noFill/>
              </a:ln>
              <a:solidFill>
                <a:srgbClr val="FFFFFF"/>
              </a:solidFill>
              <a:effectLst/>
              <a:uLnTx/>
              <a:uFillTx/>
              <a:latin typeface="Fujitsu Sans" panose="020B0404060202020204" pitchFamily="34" charset="0"/>
              <a:ea typeface="Meiryo UI" panose="020B0604030504040204" pitchFamily="50" charset="-128"/>
              <a:cs typeface="Meiryo UI" panose="020B0604030504040204" pitchFamily="50" charset="-128"/>
            </a:endParaRPr>
          </a:p>
        </p:txBody>
      </p:sp>
      <p:sp>
        <p:nvSpPr>
          <p:cNvPr id="13" name="円柱 12"/>
          <p:cNvSpPr/>
          <p:nvPr/>
        </p:nvSpPr>
        <p:spPr>
          <a:xfrm>
            <a:off x="1556212" y="2931036"/>
            <a:ext cx="1344418" cy="425738"/>
          </a:xfrm>
          <a:prstGeom prst="can">
            <a:avLst/>
          </a:prstGeom>
          <a:solidFill>
            <a:srgbClr val="FFFFFF">
              <a:lumMod val="95000"/>
            </a:srgbClr>
          </a:solidFill>
          <a:ln w="12700" cap="flat" cmpd="sng" algn="ctr">
            <a:solidFill>
              <a:srgbClr val="000000">
                <a:lumMod val="50000"/>
                <a:lumOff val="50000"/>
              </a:srgbClr>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000" b="1"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rPr>
              <a:t>Source Code</a:t>
            </a:r>
            <a:r>
              <a:rPr kumimoji="0" lang="en-US" altLang="ja-JP" sz="1000" b="1" i="0" u="none" strike="noStrike" kern="0" cap="none" spc="0" normalizeH="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rPr>
              <a:t> Repository</a:t>
            </a:r>
            <a:endParaRPr kumimoji="0" lang="en-US" altLang="ja-JP" sz="1000" b="1"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endParaRPr>
          </a:p>
        </p:txBody>
      </p:sp>
      <p:sp>
        <p:nvSpPr>
          <p:cNvPr id="14" name="ホームベース 13"/>
          <p:cNvSpPr/>
          <p:nvPr/>
        </p:nvSpPr>
        <p:spPr bwMode="gray">
          <a:xfrm>
            <a:off x="436179" y="1442128"/>
            <a:ext cx="686266" cy="566815"/>
          </a:xfrm>
          <a:prstGeom prst="homePlate">
            <a:avLst>
              <a:gd name="adj" fmla="val 39166"/>
            </a:avLst>
          </a:prstGeom>
          <a:solidFill>
            <a:srgbClr val="FFFFFF">
              <a:lumMod val="95000"/>
            </a:srgbClr>
          </a:solidFill>
          <a:ln w="12700" cap="flat" cmpd="sng" algn="ctr">
            <a:solidFill>
              <a:srgbClr val="000000">
                <a:lumMod val="50000"/>
                <a:lumOff val="50000"/>
              </a:srgbClr>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rPr>
              <a:t>Plan/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1" kern="0" dirty="0" smtClean="0">
                <a:solidFill>
                  <a:sysClr val="windowText" lastClr="000000"/>
                </a:solidFill>
                <a:latin typeface="Fujitsu Sans" panose="020B0404060202020204" pitchFamily="34" charset="0"/>
                <a:ea typeface="Meiryo UI" panose="020B0604030504040204" pitchFamily="50" charset="-128"/>
                <a:cs typeface="Meiryo UI" panose="020B0604030504040204" pitchFamily="50" charset="-128"/>
              </a:rPr>
              <a:t>Design</a:t>
            </a:r>
            <a:endParaRPr kumimoji="0" lang="ja-JP" altLang="en-US" sz="1200" b="1"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endParaRPr>
          </a:p>
        </p:txBody>
      </p:sp>
      <p:sp>
        <p:nvSpPr>
          <p:cNvPr id="15" name="ホームベース 14"/>
          <p:cNvSpPr/>
          <p:nvPr/>
        </p:nvSpPr>
        <p:spPr bwMode="gray">
          <a:xfrm>
            <a:off x="1808711" y="1442128"/>
            <a:ext cx="686266" cy="566815"/>
          </a:xfrm>
          <a:prstGeom prst="homePlate">
            <a:avLst>
              <a:gd name="adj" fmla="val 39166"/>
            </a:avLst>
          </a:prstGeom>
          <a:solidFill>
            <a:srgbClr val="FFFFFF">
              <a:lumMod val="95000"/>
            </a:srgbClr>
          </a:solidFill>
          <a:ln w="12700" cap="flat" cmpd="sng" algn="ctr">
            <a:solidFill>
              <a:srgbClr val="000000">
                <a:lumMod val="50000"/>
                <a:lumOff val="50000"/>
              </a:srgbClr>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1" kern="0" dirty="0" smtClean="0">
                <a:solidFill>
                  <a:sysClr val="windowText" lastClr="000000"/>
                </a:solidFill>
                <a:latin typeface="Fujitsu Sans" panose="020B0404060202020204" pitchFamily="34" charset="0"/>
                <a:ea typeface="Meiryo UI" panose="020B0604030504040204" pitchFamily="50" charset="-128"/>
                <a:cs typeface="Meiryo UI" panose="020B0604030504040204" pitchFamily="50" charset="-128"/>
              </a:rPr>
              <a:t>Commit</a:t>
            </a:r>
            <a:endParaRPr kumimoji="0" lang="ja-JP" altLang="en-US" sz="1200" b="1"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endParaRPr>
          </a:p>
        </p:txBody>
      </p:sp>
      <p:sp>
        <p:nvSpPr>
          <p:cNvPr id="16" name="ホームベース 15"/>
          <p:cNvSpPr/>
          <p:nvPr/>
        </p:nvSpPr>
        <p:spPr bwMode="gray">
          <a:xfrm>
            <a:off x="3181243" y="1442128"/>
            <a:ext cx="686266" cy="566815"/>
          </a:xfrm>
          <a:prstGeom prst="homePlate">
            <a:avLst>
              <a:gd name="adj" fmla="val 39166"/>
            </a:avLst>
          </a:prstGeom>
          <a:solidFill>
            <a:srgbClr val="FFFFFF">
              <a:lumMod val="95000"/>
            </a:srgbClr>
          </a:solidFill>
          <a:ln w="12700" cap="flat" cmpd="sng" algn="ctr">
            <a:solidFill>
              <a:srgbClr val="000000">
                <a:lumMod val="50000"/>
                <a:lumOff val="50000"/>
              </a:srgbClr>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rPr>
              <a:t>Build</a:t>
            </a:r>
            <a:endParaRPr kumimoji="0" lang="ja-JP" altLang="en-US" sz="1200" b="1"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endParaRPr>
          </a:p>
        </p:txBody>
      </p:sp>
      <p:sp>
        <p:nvSpPr>
          <p:cNvPr id="17" name="ホームベース 16"/>
          <p:cNvSpPr/>
          <p:nvPr/>
        </p:nvSpPr>
        <p:spPr bwMode="gray">
          <a:xfrm>
            <a:off x="3867509" y="1442128"/>
            <a:ext cx="686266" cy="566815"/>
          </a:xfrm>
          <a:prstGeom prst="homePlate">
            <a:avLst>
              <a:gd name="adj" fmla="val 39166"/>
            </a:avLst>
          </a:prstGeom>
          <a:solidFill>
            <a:srgbClr val="FFFFFF">
              <a:lumMod val="95000"/>
            </a:srgbClr>
          </a:solidFill>
          <a:ln w="12700" cap="flat" cmpd="sng" algn="ctr">
            <a:solidFill>
              <a:srgbClr val="000000">
                <a:lumMod val="50000"/>
                <a:lumOff val="50000"/>
              </a:srgbClr>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rPr>
              <a:t>Unit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1" kern="0" dirty="0" smtClean="0">
                <a:solidFill>
                  <a:sysClr val="windowText" lastClr="000000"/>
                </a:solidFill>
                <a:latin typeface="Fujitsu Sans" panose="020B0404060202020204" pitchFamily="34" charset="0"/>
                <a:ea typeface="Meiryo UI" panose="020B0604030504040204" pitchFamily="50" charset="-128"/>
                <a:cs typeface="Meiryo UI" panose="020B0604030504040204" pitchFamily="50" charset="-128"/>
              </a:rPr>
              <a:t>Test</a:t>
            </a:r>
            <a:endParaRPr kumimoji="0" lang="ja-JP" altLang="en-US" sz="1200" b="1"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endParaRPr>
          </a:p>
        </p:txBody>
      </p:sp>
      <p:sp>
        <p:nvSpPr>
          <p:cNvPr id="18" name="正方形/長方形 17"/>
          <p:cNvSpPr/>
          <p:nvPr/>
        </p:nvSpPr>
        <p:spPr>
          <a:xfrm>
            <a:off x="2165902" y="3496217"/>
            <a:ext cx="897290" cy="570102"/>
          </a:xfrm>
          <a:prstGeom prst="rect">
            <a:avLst/>
          </a:prstGeom>
          <a:solidFill>
            <a:srgbClr val="002060"/>
          </a:solidFill>
          <a:ln w="9525"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defTabSz="913995" fontAlgn="base">
              <a:spcBef>
                <a:spcPts val="0"/>
              </a:spcBef>
              <a:spcAft>
                <a:spcPts val="0"/>
              </a:spcAft>
            </a:pPr>
            <a:r>
              <a:rPr kumimoji="0" lang="en-US" altLang="ja-JP" sz="1200" b="1" kern="0" dirty="0" err="1" smtClean="0">
                <a:solidFill>
                  <a:srgbClr val="FFFFFF"/>
                </a:solidFill>
                <a:latin typeface="Fujitsu Sans" panose="020B0404060202020204" pitchFamily="34" charset="0"/>
                <a:ea typeface="Meiryo UI"/>
                <a:cs typeface="Arial"/>
              </a:rPr>
              <a:t>Artifactory</a:t>
            </a:r>
            <a:endParaRPr kumimoji="0" lang="ja-JP" altLang="en-US" sz="1200" b="1" kern="0" dirty="0">
              <a:solidFill>
                <a:srgbClr val="FFFFFF"/>
              </a:solidFill>
              <a:latin typeface="Fujitsu Sans" panose="020B0404060202020204" pitchFamily="34" charset="0"/>
              <a:ea typeface="Meiryo UI"/>
              <a:cs typeface="Arial"/>
            </a:endParaRPr>
          </a:p>
        </p:txBody>
      </p:sp>
      <p:sp>
        <p:nvSpPr>
          <p:cNvPr id="19" name="正方形/長方形 18"/>
          <p:cNvSpPr/>
          <p:nvPr/>
        </p:nvSpPr>
        <p:spPr>
          <a:xfrm>
            <a:off x="492075" y="4136781"/>
            <a:ext cx="8846507" cy="282681"/>
          </a:xfrm>
          <a:prstGeom prst="rect">
            <a:avLst/>
          </a:prstGeom>
          <a:solidFill>
            <a:srgbClr val="FF0D0D"/>
          </a:solidFill>
          <a:ln w="9525"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defTabSz="913995" fontAlgn="base">
              <a:spcBef>
                <a:spcPts val="0"/>
              </a:spcBef>
              <a:spcAft>
                <a:spcPts val="0"/>
              </a:spcAft>
            </a:pPr>
            <a:r>
              <a:rPr kumimoji="0" lang="en-US" altLang="ja-JP" sz="1200" b="1" kern="0" dirty="0" err="1" smtClean="0">
                <a:solidFill>
                  <a:srgbClr val="FFFFFF"/>
                </a:solidFill>
                <a:latin typeface="Fujitsu Sans" panose="020B0404060202020204" pitchFamily="34" charset="0"/>
                <a:ea typeface="Meiryo UI"/>
                <a:cs typeface="Arial"/>
              </a:rPr>
              <a:t>GitLab</a:t>
            </a:r>
            <a:r>
              <a:rPr kumimoji="0" lang="en-US" altLang="ja-JP" sz="1200" b="1" kern="0" dirty="0" smtClean="0">
                <a:solidFill>
                  <a:srgbClr val="FFFFFF"/>
                </a:solidFill>
                <a:latin typeface="Fujitsu Sans" panose="020B0404060202020204" pitchFamily="34" charset="0"/>
                <a:ea typeface="Meiryo UI"/>
                <a:cs typeface="Arial"/>
              </a:rPr>
              <a:t> Issues</a:t>
            </a:r>
            <a:endParaRPr kumimoji="0" lang="ja-JP" altLang="en-US" sz="1200" b="1" kern="0" dirty="0">
              <a:solidFill>
                <a:srgbClr val="FFFFFF"/>
              </a:solidFill>
              <a:latin typeface="Fujitsu Sans" panose="020B0404060202020204" pitchFamily="34" charset="0"/>
              <a:ea typeface="Meiryo UI"/>
              <a:cs typeface="Arial"/>
            </a:endParaRPr>
          </a:p>
        </p:txBody>
      </p:sp>
      <p:sp>
        <p:nvSpPr>
          <p:cNvPr id="20" name="正方形/長方形 19"/>
          <p:cNvSpPr/>
          <p:nvPr/>
        </p:nvSpPr>
        <p:spPr>
          <a:xfrm>
            <a:off x="492075" y="4496506"/>
            <a:ext cx="8846509" cy="197894"/>
          </a:xfrm>
          <a:prstGeom prst="rect">
            <a:avLst/>
          </a:prstGeom>
          <a:solidFill>
            <a:srgbClr val="FF0D0D"/>
          </a:solidFill>
          <a:ln w="9525"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defTabSz="913995" fontAlgn="base">
              <a:spcBef>
                <a:spcPts val="0"/>
              </a:spcBef>
              <a:spcAft>
                <a:spcPts val="0"/>
              </a:spcAft>
            </a:pPr>
            <a:r>
              <a:rPr kumimoji="0" lang="en-US" altLang="ja-JP" sz="1200" b="1" kern="0" dirty="0" err="1" smtClean="0">
                <a:solidFill>
                  <a:srgbClr val="FFFFFF"/>
                </a:solidFill>
                <a:latin typeface="Fujitsu Sans" panose="020B0404060202020204" pitchFamily="34" charset="0"/>
                <a:ea typeface="Meiryo UI"/>
                <a:cs typeface="Arial"/>
              </a:rPr>
              <a:t>Mattermost</a:t>
            </a:r>
            <a:endParaRPr kumimoji="0" lang="ja-JP" altLang="en-US" sz="1200" b="1" kern="0" dirty="0">
              <a:solidFill>
                <a:srgbClr val="FFFFFF"/>
              </a:solidFill>
              <a:latin typeface="Fujitsu Sans" panose="020B0404060202020204" pitchFamily="34" charset="0"/>
              <a:ea typeface="Meiryo UI"/>
              <a:cs typeface="Arial"/>
            </a:endParaRPr>
          </a:p>
        </p:txBody>
      </p:sp>
      <p:sp>
        <p:nvSpPr>
          <p:cNvPr id="21" name="正方形/長方形 20"/>
          <p:cNvSpPr/>
          <p:nvPr/>
        </p:nvSpPr>
        <p:spPr>
          <a:xfrm>
            <a:off x="379029" y="5342565"/>
            <a:ext cx="1816538" cy="407912"/>
          </a:xfrm>
          <a:prstGeom prst="rect">
            <a:avLst/>
          </a:prstGeom>
          <a:solidFill>
            <a:srgbClr val="002060"/>
          </a:solidFill>
          <a:ln w="9525"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b" anchorCtr="0" forceAA="0" compatLnSpc="1">
            <a:prstTxWarp prst="textNoShape">
              <a:avLst/>
            </a:prstTxWarp>
            <a:noAutofit/>
          </a:bodyPr>
          <a:lstStyle/>
          <a:p>
            <a:pPr defTabSz="913995" fontAlgn="base">
              <a:spcBef>
                <a:spcPts val="0"/>
              </a:spcBef>
              <a:spcAft>
                <a:spcPts val="0"/>
              </a:spcAft>
            </a:pPr>
            <a:endParaRPr kumimoji="0" lang="en-US" altLang="ja-JP" sz="1800" b="1" kern="0" dirty="0" smtClean="0">
              <a:solidFill>
                <a:srgbClr val="FFFFFF"/>
              </a:solidFill>
              <a:latin typeface="Fujitsu Sans" panose="020B0404060202020204" pitchFamily="34" charset="0"/>
              <a:ea typeface="Meiryo UI"/>
              <a:cs typeface="Arial"/>
            </a:endParaRPr>
          </a:p>
          <a:p>
            <a:pPr defTabSz="913995" fontAlgn="base">
              <a:spcBef>
                <a:spcPts val="0"/>
              </a:spcBef>
              <a:spcAft>
                <a:spcPts val="0"/>
              </a:spcAft>
            </a:pPr>
            <a:r>
              <a:rPr kumimoji="0" lang="en-US" altLang="ja-JP" sz="1800" b="1" kern="0" dirty="0" smtClean="0">
                <a:solidFill>
                  <a:srgbClr val="FFFFFF"/>
                </a:solidFill>
                <a:latin typeface="Fujitsu Sans" panose="020B0404060202020204" pitchFamily="34" charset="0"/>
                <a:ea typeface="Meiryo UI"/>
                <a:cs typeface="Arial"/>
              </a:rPr>
              <a:t>Dashboard</a:t>
            </a:r>
            <a:endParaRPr kumimoji="0" lang="ja-JP" altLang="en-US" sz="1800" b="1" kern="0" dirty="0">
              <a:solidFill>
                <a:srgbClr val="FFFFFF"/>
              </a:solidFill>
              <a:latin typeface="Fujitsu Sans" panose="020B0404060202020204" pitchFamily="34" charset="0"/>
              <a:ea typeface="Meiryo UI"/>
              <a:cs typeface="Arial"/>
            </a:endParaRPr>
          </a:p>
        </p:txBody>
      </p:sp>
      <p:sp>
        <p:nvSpPr>
          <p:cNvPr id="22" name="ホームベース 21"/>
          <p:cNvSpPr/>
          <p:nvPr/>
        </p:nvSpPr>
        <p:spPr bwMode="gray">
          <a:xfrm>
            <a:off x="4553775" y="1442128"/>
            <a:ext cx="686266" cy="566815"/>
          </a:xfrm>
          <a:prstGeom prst="homePlate">
            <a:avLst>
              <a:gd name="adj" fmla="val 39166"/>
            </a:avLst>
          </a:prstGeom>
          <a:solidFill>
            <a:srgbClr val="FFFFFF">
              <a:lumMod val="95000"/>
            </a:srgbClr>
          </a:solidFill>
          <a:ln w="12700" cap="flat" cmpd="sng" algn="ctr">
            <a:solidFill>
              <a:srgbClr val="000000">
                <a:lumMod val="50000"/>
                <a:lumOff val="50000"/>
              </a:srgbClr>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rPr>
              <a:t>Deploy</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700" b="1" kern="0" dirty="0" smtClean="0">
                <a:solidFill>
                  <a:sysClr val="windowText" lastClr="000000"/>
                </a:solidFill>
                <a:latin typeface="Fujitsu Sans" panose="020B0404060202020204" pitchFamily="34" charset="0"/>
                <a:ea typeface="Meiryo UI" panose="020B0604030504040204" pitchFamily="50" charset="-128"/>
                <a:cs typeface="Meiryo UI" panose="020B0604030504040204" pitchFamily="50" charset="-128"/>
              </a:rPr>
              <a:t>(Test)</a:t>
            </a:r>
            <a:endParaRPr kumimoji="0" lang="ja-JP" altLang="en-US" sz="700" b="1"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endParaRPr>
          </a:p>
        </p:txBody>
      </p:sp>
      <p:sp>
        <p:nvSpPr>
          <p:cNvPr id="23" name="ホームベース 22"/>
          <p:cNvSpPr/>
          <p:nvPr/>
        </p:nvSpPr>
        <p:spPr bwMode="gray">
          <a:xfrm>
            <a:off x="5240041" y="1442128"/>
            <a:ext cx="686266" cy="566815"/>
          </a:xfrm>
          <a:prstGeom prst="homePlate">
            <a:avLst>
              <a:gd name="adj" fmla="val 39166"/>
            </a:avLst>
          </a:prstGeom>
          <a:solidFill>
            <a:srgbClr val="FFFFFF">
              <a:lumMod val="95000"/>
            </a:srgbClr>
          </a:solidFill>
          <a:ln w="12700" cap="flat" cmpd="sng" algn="ctr">
            <a:solidFill>
              <a:srgbClr val="000000">
                <a:lumMod val="50000"/>
                <a:lumOff val="50000"/>
              </a:srgbClr>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800" b="1" kern="0" dirty="0" smtClean="0">
                <a:solidFill>
                  <a:sysClr val="windowText" lastClr="000000"/>
                </a:solidFill>
                <a:latin typeface="Fujitsu Sans" panose="020B0404060202020204" pitchFamily="34" charset="0"/>
                <a:ea typeface="Meiryo UI" panose="020B0604030504040204" pitchFamily="50" charset="-128"/>
                <a:cs typeface="Meiryo UI" panose="020B0604030504040204" pitchFamily="50" charset="-128"/>
              </a:rPr>
              <a:t>Integration</a:t>
            </a:r>
            <a:endParaRPr kumimoji="0" lang="en-US" altLang="ja-JP" sz="800" b="1"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800" b="1" kern="0" dirty="0" smtClean="0">
                <a:solidFill>
                  <a:sysClr val="windowText" lastClr="000000"/>
                </a:solidFill>
                <a:latin typeface="Fujitsu Sans" panose="020B0404060202020204" pitchFamily="34" charset="0"/>
                <a:ea typeface="Meiryo UI" panose="020B0604030504040204" pitchFamily="50" charset="-128"/>
                <a:cs typeface="Meiryo UI" panose="020B0604030504040204" pitchFamily="50" charset="-128"/>
              </a:rPr>
              <a:t>Test</a:t>
            </a:r>
            <a:endParaRPr kumimoji="0" lang="ja-JP" altLang="en-US" sz="800" b="1"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endParaRPr>
          </a:p>
        </p:txBody>
      </p:sp>
      <p:sp>
        <p:nvSpPr>
          <p:cNvPr id="24" name="ホームベース 23"/>
          <p:cNvSpPr/>
          <p:nvPr/>
        </p:nvSpPr>
        <p:spPr bwMode="gray">
          <a:xfrm>
            <a:off x="2494977" y="1442128"/>
            <a:ext cx="686266" cy="566815"/>
          </a:xfrm>
          <a:prstGeom prst="homePlate">
            <a:avLst>
              <a:gd name="adj" fmla="val 39166"/>
            </a:avLst>
          </a:prstGeom>
          <a:solidFill>
            <a:srgbClr val="FFFFFF">
              <a:lumMod val="95000"/>
            </a:srgbClr>
          </a:solidFill>
          <a:ln w="12700" cap="flat" cmpd="sng" algn="ctr">
            <a:solidFill>
              <a:srgbClr val="000000">
                <a:lumMod val="50000"/>
                <a:lumOff val="50000"/>
              </a:srgbClr>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rPr>
              <a:t>Review</a:t>
            </a:r>
            <a:endParaRPr kumimoji="0" lang="ja-JP" altLang="en-US" sz="1200" b="1"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endParaRPr>
          </a:p>
        </p:txBody>
      </p:sp>
      <p:sp>
        <p:nvSpPr>
          <p:cNvPr id="25" name="ホームベース 24"/>
          <p:cNvSpPr/>
          <p:nvPr/>
        </p:nvSpPr>
        <p:spPr bwMode="gray">
          <a:xfrm>
            <a:off x="7298839" y="1442128"/>
            <a:ext cx="686266" cy="566815"/>
          </a:xfrm>
          <a:prstGeom prst="homePlate">
            <a:avLst>
              <a:gd name="adj" fmla="val 39166"/>
            </a:avLst>
          </a:prstGeom>
          <a:solidFill>
            <a:srgbClr val="FFFFFF">
              <a:lumMod val="95000"/>
            </a:srgbClr>
          </a:solidFill>
          <a:ln w="12700" cap="flat" cmpd="sng" algn="ctr">
            <a:solidFill>
              <a:srgbClr val="000000">
                <a:lumMod val="50000"/>
                <a:lumOff val="50000"/>
              </a:srgbClr>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rPr>
              <a:t>Deploy</a:t>
            </a:r>
            <a:br>
              <a:rPr kumimoji="0" lang="en-US" altLang="ja-JP" sz="1200" b="1"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rPr>
            </a:br>
            <a:r>
              <a:rPr kumimoji="0" lang="en-US" altLang="ja-JP" sz="800" b="1" kern="0" dirty="0">
                <a:solidFill>
                  <a:sysClr val="windowText" lastClr="000000"/>
                </a:solidFill>
                <a:latin typeface="Fujitsu Sans" panose="020B0404060202020204" pitchFamily="34" charset="0"/>
                <a:ea typeface="Meiryo UI" panose="020B0604030504040204" pitchFamily="50" charset="-128"/>
                <a:cs typeface="Meiryo UI" panose="020B0604030504040204" pitchFamily="50" charset="-128"/>
              </a:rPr>
              <a:t>(Production)</a:t>
            </a:r>
            <a:endParaRPr kumimoji="0" lang="ja-JP" altLang="en-US" sz="800" b="1" kern="0" dirty="0">
              <a:solidFill>
                <a:sysClr val="windowText" lastClr="000000"/>
              </a:solidFill>
              <a:latin typeface="Fujitsu Sans" panose="020B0404060202020204" pitchFamily="34" charset="0"/>
              <a:ea typeface="Meiryo UI" panose="020B0604030504040204" pitchFamily="50" charset="-128"/>
              <a:cs typeface="Meiryo UI" panose="020B0604030504040204" pitchFamily="50" charset="-128"/>
            </a:endParaRPr>
          </a:p>
        </p:txBody>
      </p:sp>
      <p:sp>
        <p:nvSpPr>
          <p:cNvPr id="26" name="ホームベース 25"/>
          <p:cNvSpPr/>
          <p:nvPr/>
        </p:nvSpPr>
        <p:spPr bwMode="gray">
          <a:xfrm>
            <a:off x="7985105" y="1442128"/>
            <a:ext cx="686266" cy="566815"/>
          </a:xfrm>
          <a:prstGeom prst="homePlate">
            <a:avLst>
              <a:gd name="adj" fmla="val 39166"/>
            </a:avLst>
          </a:prstGeom>
          <a:solidFill>
            <a:srgbClr val="FFFFFF">
              <a:lumMod val="95000"/>
            </a:srgbClr>
          </a:solidFill>
          <a:ln w="12700" cap="flat" cmpd="sng" algn="ctr">
            <a:solidFill>
              <a:srgbClr val="000000">
                <a:lumMod val="50000"/>
                <a:lumOff val="50000"/>
              </a:srgbClr>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900" b="1"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rPr>
              <a:t>Monitoring</a:t>
            </a:r>
            <a:endParaRPr kumimoji="0" lang="ja-JP" altLang="en-US" sz="900" b="1"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endParaRPr>
          </a:p>
        </p:txBody>
      </p:sp>
      <p:sp>
        <p:nvSpPr>
          <p:cNvPr id="27" name="ホームベース 26"/>
          <p:cNvSpPr/>
          <p:nvPr/>
        </p:nvSpPr>
        <p:spPr bwMode="gray">
          <a:xfrm>
            <a:off x="8671367" y="1442128"/>
            <a:ext cx="686266" cy="566815"/>
          </a:xfrm>
          <a:prstGeom prst="homePlate">
            <a:avLst>
              <a:gd name="adj" fmla="val 39166"/>
            </a:avLst>
          </a:prstGeom>
          <a:solidFill>
            <a:srgbClr val="FFFFFF">
              <a:lumMod val="95000"/>
            </a:srgbClr>
          </a:solidFill>
          <a:ln w="12700" cap="flat" cmpd="sng" algn="ctr">
            <a:solidFill>
              <a:srgbClr val="000000">
                <a:lumMod val="50000"/>
                <a:lumOff val="50000"/>
              </a:srgbClr>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800" b="1"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rPr>
              <a:t>Incident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800" b="1" kern="0" dirty="0" smtClean="0">
                <a:solidFill>
                  <a:sysClr val="windowText" lastClr="000000"/>
                </a:solidFill>
                <a:latin typeface="Fujitsu Sans" panose="020B0404060202020204" pitchFamily="34" charset="0"/>
                <a:ea typeface="Meiryo UI" panose="020B0604030504040204" pitchFamily="50" charset="-128"/>
                <a:cs typeface="Meiryo UI" panose="020B0604030504040204" pitchFamily="50" charset="-128"/>
              </a:rPr>
              <a:t>Management</a:t>
            </a:r>
            <a:endParaRPr kumimoji="0" lang="ja-JP" altLang="en-US" sz="800" b="1"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endParaRPr>
          </a:p>
        </p:txBody>
      </p:sp>
      <p:sp>
        <p:nvSpPr>
          <p:cNvPr id="28" name="ホームベース 27"/>
          <p:cNvSpPr/>
          <p:nvPr/>
        </p:nvSpPr>
        <p:spPr bwMode="gray">
          <a:xfrm>
            <a:off x="5926307" y="1442130"/>
            <a:ext cx="686266" cy="566815"/>
          </a:xfrm>
          <a:prstGeom prst="homePlate">
            <a:avLst>
              <a:gd name="adj" fmla="val 39166"/>
            </a:avLst>
          </a:prstGeom>
          <a:solidFill>
            <a:srgbClr val="FFFFFF">
              <a:lumMod val="95000"/>
            </a:srgbClr>
          </a:solidFill>
          <a:ln w="12700" cap="flat" cmpd="sng" algn="ctr">
            <a:solidFill>
              <a:srgbClr val="000000">
                <a:lumMod val="50000"/>
                <a:lumOff val="50000"/>
              </a:srgbClr>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1" kern="0" dirty="0" smtClean="0">
                <a:solidFill>
                  <a:sysClr val="windowText" lastClr="000000"/>
                </a:solidFill>
                <a:latin typeface="Fujitsu Sans" panose="020B0404060202020204" pitchFamily="34" charset="0"/>
                <a:ea typeface="Meiryo UI" panose="020B0604030504040204" pitchFamily="50" charset="-128"/>
                <a:cs typeface="Meiryo UI" panose="020B0604030504040204" pitchFamily="50" charset="-128"/>
              </a:rPr>
              <a:t>Deploy</a:t>
            </a:r>
            <a:endParaRPr kumimoji="0" lang="en-US" altLang="ja-JP" sz="1200" b="1"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800" b="1" kern="0" dirty="0" smtClean="0">
                <a:solidFill>
                  <a:sysClr val="windowText" lastClr="000000"/>
                </a:solidFill>
                <a:latin typeface="Fujitsu Sans" panose="020B0404060202020204" pitchFamily="34" charset="0"/>
                <a:ea typeface="Meiryo UI" panose="020B0604030504040204" pitchFamily="50" charset="-128"/>
                <a:cs typeface="Meiryo UI" panose="020B0604030504040204" pitchFamily="50" charset="-128"/>
              </a:rPr>
              <a:t>(Staging)</a:t>
            </a:r>
            <a:endParaRPr kumimoji="0" lang="ja-JP" altLang="en-US" sz="800" b="1"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endParaRPr>
          </a:p>
        </p:txBody>
      </p:sp>
      <p:sp>
        <p:nvSpPr>
          <p:cNvPr id="29" name="ホームベース 28"/>
          <p:cNvSpPr/>
          <p:nvPr/>
        </p:nvSpPr>
        <p:spPr bwMode="gray">
          <a:xfrm>
            <a:off x="6612573" y="1442128"/>
            <a:ext cx="686266" cy="566815"/>
          </a:xfrm>
          <a:prstGeom prst="homePlate">
            <a:avLst>
              <a:gd name="adj" fmla="val 39166"/>
            </a:avLst>
          </a:prstGeom>
          <a:solidFill>
            <a:srgbClr val="FFFFFF">
              <a:lumMod val="95000"/>
            </a:srgbClr>
          </a:solidFill>
          <a:ln w="12700" cap="flat" cmpd="sng" algn="ctr">
            <a:solidFill>
              <a:srgbClr val="000000">
                <a:lumMod val="50000"/>
                <a:lumOff val="50000"/>
              </a:srgbClr>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700" b="1"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rPr>
              <a:t>Non-functional</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700" b="1" kern="0" dirty="0" smtClean="0">
                <a:solidFill>
                  <a:sysClr val="windowText" lastClr="000000"/>
                </a:solidFill>
                <a:latin typeface="Fujitsu Sans" panose="020B0404060202020204" pitchFamily="34" charset="0"/>
                <a:ea typeface="Meiryo UI" panose="020B0604030504040204" pitchFamily="50" charset="-128"/>
                <a:cs typeface="Meiryo UI" panose="020B0604030504040204" pitchFamily="50" charset="-128"/>
              </a:rPr>
              <a:t>Checking</a:t>
            </a:r>
            <a:endParaRPr kumimoji="0" lang="ja-JP" altLang="en-US" sz="700" b="1"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endParaRPr>
          </a:p>
        </p:txBody>
      </p:sp>
      <p:sp>
        <p:nvSpPr>
          <p:cNvPr id="30" name="角丸四角形 29"/>
          <p:cNvSpPr/>
          <p:nvPr/>
        </p:nvSpPr>
        <p:spPr bwMode="gray">
          <a:xfrm>
            <a:off x="5944285" y="5436313"/>
            <a:ext cx="1300624" cy="333240"/>
          </a:xfrm>
          <a:prstGeom prst="roundRect">
            <a:avLst>
              <a:gd name="adj" fmla="val 0"/>
            </a:avLst>
          </a:prstGeom>
          <a:solidFill>
            <a:srgbClr val="FFFFFF"/>
          </a:solidFill>
          <a:ln w="19050" cap="flat" cmpd="sng" algn="ctr">
            <a:solidFill>
              <a:srgbClr val="000000">
                <a:lumMod val="65000"/>
                <a:lumOff val="35000"/>
              </a:srgbClr>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rPr>
              <a:t>Staging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rPr>
              <a:t>Environment</a:t>
            </a:r>
            <a:endParaRPr kumimoji="0" lang="ja-JP" altLang="en-US" b="0"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endParaRPr>
          </a:p>
        </p:txBody>
      </p:sp>
      <p:sp>
        <p:nvSpPr>
          <p:cNvPr id="31" name="角丸四角形 30"/>
          <p:cNvSpPr/>
          <p:nvPr/>
        </p:nvSpPr>
        <p:spPr bwMode="gray">
          <a:xfrm>
            <a:off x="7334795" y="5436313"/>
            <a:ext cx="1300620" cy="333240"/>
          </a:xfrm>
          <a:prstGeom prst="roundRect">
            <a:avLst>
              <a:gd name="adj" fmla="val 0"/>
            </a:avLst>
          </a:prstGeom>
          <a:solidFill>
            <a:srgbClr val="FFFFFF"/>
          </a:solidFill>
          <a:ln w="19050" cap="flat" cmpd="sng" algn="ctr">
            <a:solidFill>
              <a:srgbClr val="000000">
                <a:lumMod val="65000"/>
                <a:lumOff val="35000"/>
              </a:srgbClr>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rPr>
              <a:t>Operation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rPr>
              <a:t>Environment</a:t>
            </a:r>
            <a:endParaRPr kumimoji="0" lang="ja-JP" altLang="en-US" sz="1200" b="0"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endParaRPr>
          </a:p>
        </p:txBody>
      </p:sp>
      <p:sp>
        <p:nvSpPr>
          <p:cNvPr id="32" name="下矢印 31"/>
          <p:cNvSpPr/>
          <p:nvPr/>
        </p:nvSpPr>
        <p:spPr bwMode="auto">
          <a:xfrm>
            <a:off x="3288754" y="2101288"/>
            <a:ext cx="342530" cy="1396098"/>
          </a:xfrm>
          <a:prstGeom prst="downArrow">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endParaRPr lang="ja-JP" altLang="en-US" sz="1800" dirty="0"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33" name="下矢印 32"/>
          <p:cNvSpPr/>
          <p:nvPr/>
        </p:nvSpPr>
        <p:spPr bwMode="auto">
          <a:xfrm>
            <a:off x="6081093" y="2102657"/>
            <a:ext cx="342530" cy="3333656"/>
          </a:xfrm>
          <a:prstGeom prst="downArrow">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endParaRPr lang="ja-JP" altLang="en-US" sz="1800" dirty="0"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34" name="下矢印 33"/>
          <p:cNvSpPr/>
          <p:nvPr/>
        </p:nvSpPr>
        <p:spPr bwMode="auto">
          <a:xfrm>
            <a:off x="7445307" y="2101609"/>
            <a:ext cx="342530" cy="3345336"/>
          </a:xfrm>
          <a:prstGeom prst="downArrow">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endParaRPr lang="ja-JP" altLang="en-US" sz="1800" dirty="0"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35" name="角丸四角形 34"/>
          <p:cNvSpPr/>
          <p:nvPr/>
        </p:nvSpPr>
        <p:spPr bwMode="gray">
          <a:xfrm>
            <a:off x="4553774" y="5436313"/>
            <a:ext cx="1300625" cy="333240"/>
          </a:xfrm>
          <a:prstGeom prst="roundRect">
            <a:avLst>
              <a:gd name="adj" fmla="val 0"/>
            </a:avLst>
          </a:prstGeom>
          <a:solidFill>
            <a:srgbClr val="FFFFFF"/>
          </a:solidFill>
          <a:ln w="19050" cap="flat" cmpd="sng" algn="ctr">
            <a:solidFill>
              <a:srgbClr val="000000">
                <a:lumMod val="65000"/>
                <a:lumOff val="35000"/>
              </a:srgbClr>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100" b="0"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rPr>
              <a:t>Verification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100" b="0"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rPr>
              <a:t>Environment</a:t>
            </a:r>
            <a:endParaRPr kumimoji="0" lang="ja-JP" altLang="en-US" sz="1100" b="0"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endParaRPr>
          </a:p>
        </p:txBody>
      </p:sp>
      <p:sp>
        <p:nvSpPr>
          <p:cNvPr id="36" name="下矢印 35"/>
          <p:cNvSpPr/>
          <p:nvPr/>
        </p:nvSpPr>
        <p:spPr bwMode="auto">
          <a:xfrm>
            <a:off x="4719772" y="2102657"/>
            <a:ext cx="342530" cy="3333655"/>
          </a:xfrm>
          <a:prstGeom prst="downArrow">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endParaRPr lang="ja-JP" altLang="en-US" sz="1800" dirty="0"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37" name="下矢印 36"/>
          <p:cNvSpPr/>
          <p:nvPr/>
        </p:nvSpPr>
        <p:spPr bwMode="auto">
          <a:xfrm>
            <a:off x="8729572" y="2101288"/>
            <a:ext cx="342530" cy="2035494"/>
          </a:xfrm>
          <a:prstGeom prst="downArrow">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endParaRPr lang="ja-JP" altLang="en-US" sz="1800" dirty="0"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38" name="下矢印 37"/>
          <p:cNvSpPr/>
          <p:nvPr/>
        </p:nvSpPr>
        <p:spPr bwMode="auto">
          <a:xfrm>
            <a:off x="3969389" y="2101609"/>
            <a:ext cx="342530" cy="1394608"/>
          </a:xfrm>
          <a:prstGeom prst="downArrow">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endParaRPr lang="ja-JP" altLang="en-US" sz="1800" dirty="0"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39" name="下矢印 38"/>
          <p:cNvSpPr/>
          <p:nvPr/>
        </p:nvSpPr>
        <p:spPr bwMode="auto">
          <a:xfrm>
            <a:off x="1924682" y="2112348"/>
            <a:ext cx="342530" cy="575516"/>
          </a:xfrm>
          <a:prstGeom prst="downArrow">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endParaRPr lang="ja-JP" altLang="en-US" sz="1800" dirty="0"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40" name="正方形/長方形 39"/>
          <p:cNvSpPr/>
          <p:nvPr/>
        </p:nvSpPr>
        <p:spPr>
          <a:xfrm>
            <a:off x="3183412" y="3497386"/>
            <a:ext cx="1370363" cy="570102"/>
          </a:xfrm>
          <a:prstGeom prst="rect">
            <a:avLst/>
          </a:prstGeom>
          <a:solidFill>
            <a:srgbClr val="002060"/>
          </a:solidFill>
          <a:ln w="9525"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defTabSz="913995" fontAlgn="base">
              <a:spcBef>
                <a:spcPts val="0"/>
              </a:spcBef>
              <a:spcAft>
                <a:spcPts val="0"/>
              </a:spcAft>
            </a:pPr>
            <a:r>
              <a:rPr kumimoji="0" lang="en-US" altLang="ja-JP" sz="1200" b="1" kern="0" dirty="0" err="1" smtClean="0">
                <a:solidFill>
                  <a:srgbClr val="FFFFFF"/>
                </a:solidFill>
                <a:latin typeface="Fujitsu Sans" panose="020B0404060202020204" pitchFamily="34" charset="0"/>
                <a:ea typeface="Meiryo UI"/>
                <a:cs typeface="Arial"/>
              </a:rPr>
              <a:t>SonarQube</a:t>
            </a:r>
            <a:endParaRPr kumimoji="0" lang="ja-JP" altLang="en-US" sz="1200" b="1" kern="0" dirty="0">
              <a:solidFill>
                <a:srgbClr val="FFFFFF"/>
              </a:solidFill>
              <a:latin typeface="Fujitsu Sans" panose="020B0404060202020204" pitchFamily="34" charset="0"/>
              <a:ea typeface="Meiryo UI"/>
              <a:cs typeface="Arial"/>
            </a:endParaRPr>
          </a:p>
        </p:txBody>
      </p:sp>
      <p:sp>
        <p:nvSpPr>
          <p:cNvPr id="41" name="円柱 40"/>
          <p:cNvSpPr/>
          <p:nvPr/>
        </p:nvSpPr>
        <p:spPr>
          <a:xfrm>
            <a:off x="3244434" y="3723327"/>
            <a:ext cx="1248320" cy="325110"/>
          </a:xfrm>
          <a:prstGeom prst="can">
            <a:avLst>
              <a:gd name="adj" fmla="val 13281"/>
            </a:avLst>
          </a:prstGeom>
          <a:solidFill>
            <a:srgbClr val="FFFFFF">
              <a:lumMod val="95000"/>
            </a:srgbClr>
          </a:solidFill>
          <a:ln w="12700" cap="flat" cmpd="sng" algn="ctr">
            <a:solidFill>
              <a:srgbClr val="000000">
                <a:lumMod val="50000"/>
                <a:lumOff val="50000"/>
              </a:srgbClr>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050" b="1"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rPr>
              <a:t>Quality Information</a:t>
            </a:r>
            <a:br>
              <a:rPr kumimoji="0" lang="en-US" altLang="ja-JP" sz="1050" b="1"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rPr>
            </a:br>
            <a:r>
              <a:rPr kumimoji="0" lang="en-US" altLang="ja-JP" sz="600" b="1" kern="0" dirty="0" smtClean="0">
                <a:solidFill>
                  <a:sysClr val="windowText" lastClr="000000"/>
                </a:solidFill>
                <a:latin typeface="Fujitsu Sans" panose="020B0404060202020204" pitchFamily="34" charset="0"/>
                <a:ea typeface="Meiryo UI" panose="020B0604030504040204" pitchFamily="50" charset="-128"/>
                <a:cs typeface="Meiryo UI" panose="020B0604030504040204" pitchFamily="50" charset="-128"/>
              </a:rPr>
              <a:t>(Matrix/Test Results/Coverage)</a:t>
            </a:r>
            <a:endParaRPr kumimoji="0" lang="ja-JP" altLang="en-US" sz="600" b="1"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endParaRPr>
          </a:p>
        </p:txBody>
      </p:sp>
      <p:sp>
        <p:nvSpPr>
          <p:cNvPr id="42" name="円柱 41"/>
          <p:cNvSpPr/>
          <p:nvPr/>
        </p:nvSpPr>
        <p:spPr>
          <a:xfrm>
            <a:off x="2327310" y="3741209"/>
            <a:ext cx="574473" cy="289347"/>
          </a:xfrm>
          <a:prstGeom prst="can">
            <a:avLst>
              <a:gd name="adj" fmla="val 11833"/>
            </a:avLst>
          </a:prstGeom>
          <a:solidFill>
            <a:srgbClr val="FFFFFF">
              <a:lumMod val="95000"/>
            </a:srgbClr>
          </a:solidFill>
          <a:ln w="12700" cap="flat" cmpd="sng" algn="ctr">
            <a:solidFill>
              <a:srgbClr val="000000">
                <a:lumMod val="50000"/>
                <a:lumOff val="50000"/>
              </a:srgbClr>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100" b="1"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rPr>
              <a:t>Library</a:t>
            </a:r>
          </a:p>
        </p:txBody>
      </p:sp>
      <p:sp>
        <p:nvSpPr>
          <p:cNvPr id="43" name="正方形/長方形 42"/>
          <p:cNvSpPr/>
          <p:nvPr/>
        </p:nvSpPr>
        <p:spPr>
          <a:xfrm>
            <a:off x="3183412" y="2938467"/>
            <a:ext cx="684097" cy="197894"/>
          </a:xfrm>
          <a:prstGeom prst="rect">
            <a:avLst/>
          </a:prstGeom>
          <a:solidFill>
            <a:srgbClr val="002060"/>
          </a:solidFill>
          <a:ln w="9525"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defTabSz="913995" fontAlgn="base">
              <a:spcBef>
                <a:spcPts val="0"/>
              </a:spcBef>
              <a:spcAft>
                <a:spcPts val="0"/>
              </a:spcAft>
            </a:pPr>
            <a:r>
              <a:rPr kumimoji="0" lang="en-US" altLang="ja-JP" sz="1200" b="1" kern="0" dirty="0" err="1" smtClean="0">
                <a:solidFill>
                  <a:srgbClr val="FFFFFF"/>
                </a:solidFill>
                <a:latin typeface="Fujitsu Sans" panose="020B0404060202020204" pitchFamily="34" charset="0"/>
                <a:ea typeface="Meiryo UI"/>
                <a:cs typeface="Arial"/>
              </a:rPr>
              <a:t>Gradle</a:t>
            </a:r>
            <a:endParaRPr kumimoji="0" lang="ja-JP" altLang="en-US" sz="1200" b="1" kern="0" dirty="0">
              <a:solidFill>
                <a:srgbClr val="FFFFFF"/>
              </a:solidFill>
              <a:latin typeface="Fujitsu Sans" panose="020B0404060202020204" pitchFamily="34" charset="0"/>
              <a:ea typeface="Meiryo UI"/>
              <a:cs typeface="Arial"/>
            </a:endParaRPr>
          </a:p>
        </p:txBody>
      </p:sp>
      <p:sp>
        <p:nvSpPr>
          <p:cNvPr id="45" name="正方形/長方形 44"/>
          <p:cNvSpPr/>
          <p:nvPr/>
        </p:nvSpPr>
        <p:spPr>
          <a:xfrm>
            <a:off x="3928531" y="2938467"/>
            <a:ext cx="564222" cy="197894"/>
          </a:xfrm>
          <a:prstGeom prst="rect">
            <a:avLst/>
          </a:prstGeom>
          <a:solidFill>
            <a:srgbClr val="002060"/>
          </a:solidFill>
          <a:ln w="9525"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defTabSz="913995" fontAlgn="base">
              <a:spcBef>
                <a:spcPts val="0"/>
              </a:spcBef>
              <a:spcAft>
                <a:spcPts val="0"/>
              </a:spcAft>
            </a:pPr>
            <a:r>
              <a:rPr kumimoji="0" lang="en-US" altLang="ja-JP" sz="1200" b="1" kern="0" dirty="0">
                <a:solidFill>
                  <a:srgbClr val="FFFFFF"/>
                </a:solidFill>
                <a:latin typeface="Fujitsu Sans" panose="020B0404060202020204" pitchFamily="34" charset="0"/>
                <a:ea typeface="Meiryo UI"/>
                <a:cs typeface="Arial"/>
              </a:rPr>
              <a:t>J</a:t>
            </a:r>
            <a:r>
              <a:rPr kumimoji="0" lang="en-US" altLang="ja-JP" sz="1200" b="1" kern="0" dirty="0" smtClean="0">
                <a:solidFill>
                  <a:srgbClr val="FFFFFF"/>
                </a:solidFill>
                <a:latin typeface="Fujitsu Sans" panose="020B0404060202020204" pitchFamily="34" charset="0"/>
                <a:ea typeface="Meiryo UI"/>
                <a:cs typeface="Arial"/>
              </a:rPr>
              <a:t>Unit</a:t>
            </a:r>
            <a:endParaRPr kumimoji="0" lang="ja-JP" altLang="en-US" sz="1200" b="1" kern="0" dirty="0">
              <a:solidFill>
                <a:srgbClr val="FFFFFF"/>
              </a:solidFill>
              <a:latin typeface="Fujitsu Sans" panose="020B0404060202020204" pitchFamily="34" charset="0"/>
              <a:ea typeface="Meiryo UI"/>
              <a:cs typeface="Arial"/>
            </a:endParaRPr>
          </a:p>
        </p:txBody>
      </p:sp>
      <p:sp>
        <p:nvSpPr>
          <p:cNvPr id="46" name="下矢印 45"/>
          <p:cNvSpPr/>
          <p:nvPr/>
        </p:nvSpPr>
        <p:spPr bwMode="auto">
          <a:xfrm>
            <a:off x="8113527" y="2102657"/>
            <a:ext cx="342530" cy="3333655"/>
          </a:xfrm>
          <a:prstGeom prst="downArrow">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endParaRPr lang="ja-JP" altLang="en-US" sz="1800" dirty="0"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47" name="正方形/長方形 46"/>
          <p:cNvSpPr/>
          <p:nvPr/>
        </p:nvSpPr>
        <p:spPr>
          <a:xfrm>
            <a:off x="8023206" y="3004677"/>
            <a:ext cx="532954" cy="696968"/>
          </a:xfrm>
          <a:prstGeom prst="rect">
            <a:avLst/>
          </a:prstGeom>
          <a:solidFill>
            <a:srgbClr val="FF0D0D"/>
          </a:solidFill>
          <a:ln w="9525"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defTabSz="913995" fontAlgn="base">
              <a:spcBef>
                <a:spcPts val="0"/>
              </a:spcBef>
              <a:spcAft>
                <a:spcPts val="0"/>
              </a:spcAft>
            </a:pPr>
            <a:r>
              <a:rPr kumimoji="0" lang="en-US" altLang="ja-JP" sz="800" b="1" kern="0" dirty="0" smtClean="0">
                <a:solidFill>
                  <a:srgbClr val="FFFFFF"/>
                </a:solidFill>
                <a:latin typeface="Fujitsu Sans" panose="020B0404060202020204" pitchFamily="34" charset="0"/>
                <a:ea typeface="Meiryo UI"/>
                <a:cs typeface="Arial"/>
              </a:rPr>
              <a:t>Operation</a:t>
            </a:r>
          </a:p>
          <a:p>
            <a:pPr defTabSz="913995" fontAlgn="base">
              <a:spcBef>
                <a:spcPts val="0"/>
              </a:spcBef>
              <a:spcAft>
                <a:spcPts val="0"/>
              </a:spcAft>
            </a:pPr>
            <a:r>
              <a:rPr kumimoji="0" lang="en-US" altLang="ja-JP" sz="800" b="1" kern="0" dirty="0" smtClean="0">
                <a:solidFill>
                  <a:srgbClr val="FFFFFF"/>
                </a:solidFill>
                <a:latin typeface="Fujitsu Sans" panose="020B0404060202020204" pitchFamily="34" charset="0"/>
                <a:ea typeface="Meiryo UI"/>
                <a:cs typeface="Arial"/>
              </a:rPr>
              <a:t>Monitoring</a:t>
            </a:r>
          </a:p>
          <a:p>
            <a:pPr defTabSz="913995" fontAlgn="base">
              <a:spcBef>
                <a:spcPts val="0"/>
              </a:spcBef>
              <a:spcAft>
                <a:spcPts val="0"/>
              </a:spcAft>
            </a:pPr>
            <a:r>
              <a:rPr kumimoji="0" lang="en-US" altLang="ja-JP" sz="800" b="1" kern="0" dirty="0" smtClean="0">
                <a:solidFill>
                  <a:srgbClr val="FFFFFF"/>
                </a:solidFill>
                <a:latin typeface="Fujitsu Sans" panose="020B0404060202020204" pitchFamily="34" charset="0"/>
                <a:ea typeface="Meiryo UI"/>
                <a:cs typeface="Arial"/>
              </a:rPr>
              <a:t>Tool</a:t>
            </a:r>
            <a:endParaRPr kumimoji="0" lang="ja-JP" altLang="en-US" sz="800" b="1" kern="0" dirty="0">
              <a:solidFill>
                <a:srgbClr val="FFFFFF"/>
              </a:solidFill>
              <a:latin typeface="Fujitsu Sans" panose="020B0404060202020204" pitchFamily="34" charset="0"/>
              <a:ea typeface="Meiryo UI"/>
              <a:cs typeface="Arial"/>
            </a:endParaRPr>
          </a:p>
        </p:txBody>
      </p:sp>
      <p:sp>
        <p:nvSpPr>
          <p:cNvPr id="48" name="円柱 47"/>
          <p:cNvSpPr/>
          <p:nvPr/>
        </p:nvSpPr>
        <p:spPr>
          <a:xfrm>
            <a:off x="1721194" y="4182018"/>
            <a:ext cx="454752" cy="192208"/>
          </a:xfrm>
          <a:prstGeom prst="can">
            <a:avLst/>
          </a:prstGeom>
          <a:solidFill>
            <a:srgbClr val="FFFFFF">
              <a:lumMod val="95000"/>
            </a:srgbClr>
          </a:solidFill>
          <a:ln w="12700" cap="flat" cmpd="sng" algn="ctr">
            <a:solidFill>
              <a:srgbClr val="000000">
                <a:lumMod val="50000"/>
                <a:lumOff val="50000"/>
              </a:srgbClr>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000" b="1"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rPr>
              <a:t>Ticket</a:t>
            </a:r>
          </a:p>
        </p:txBody>
      </p:sp>
      <p:sp>
        <p:nvSpPr>
          <p:cNvPr id="49" name="下矢印 48"/>
          <p:cNvSpPr/>
          <p:nvPr/>
        </p:nvSpPr>
        <p:spPr bwMode="auto">
          <a:xfrm>
            <a:off x="2614547" y="2112348"/>
            <a:ext cx="342530" cy="575515"/>
          </a:xfrm>
          <a:prstGeom prst="downArrow">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endParaRPr lang="ja-JP" altLang="en-US" sz="1800" dirty="0"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50" name="曲折矢印 49"/>
          <p:cNvSpPr/>
          <p:nvPr/>
        </p:nvSpPr>
        <p:spPr bwMode="auto">
          <a:xfrm rot="10800000">
            <a:off x="2195563" y="4772565"/>
            <a:ext cx="1115133" cy="996988"/>
          </a:xfrm>
          <a:prstGeom prst="bentArrow">
            <a:avLst>
              <a:gd name="adj1" fmla="val 22408"/>
              <a:gd name="adj2" fmla="val 22848"/>
              <a:gd name="adj3" fmla="val 25000"/>
              <a:gd name="adj4" fmla="val 43750"/>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endParaRPr lang="ja-JP" altLang="en-US" sz="1800" dirty="0" smtClean="0">
              <a:latin typeface="Fujitsu Sans" panose="020B0404060202020204" pitchFamily="34" charset="0"/>
              <a:ea typeface="Meiryo UI" panose="020B0604030504040204" pitchFamily="50" charset="-128"/>
              <a:cs typeface="Meiryo UI" panose="020B0604030504040204" pitchFamily="50" charset="-128"/>
            </a:endParaRPr>
          </a:p>
        </p:txBody>
      </p:sp>
      <p:cxnSp>
        <p:nvCxnSpPr>
          <p:cNvPr id="51" name="直線矢印コネクタ 50"/>
          <p:cNvCxnSpPr/>
          <p:nvPr/>
        </p:nvCxnSpPr>
        <p:spPr bwMode="auto">
          <a:xfrm flipH="1">
            <a:off x="2031165" y="3356774"/>
            <a:ext cx="326798" cy="1985791"/>
          </a:xfrm>
          <a:prstGeom prst="straightConnector1">
            <a:avLst/>
          </a:prstGeom>
          <a:gradFill rotWithShape="0">
            <a:gsLst>
              <a:gs pos="0">
                <a:srgbClr val="FFFFFF"/>
              </a:gs>
              <a:gs pos="100000">
                <a:srgbClr val="CACAC7"/>
              </a:gs>
            </a:gsLst>
            <a:lin ang="5400000" scaled="1"/>
          </a:gradFill>
          <a:ln w="38100" cap="flat" cmpd="sng" algn="ctr">
            <a:solidFill>
              <a:srgbClr val="FFFFFF">
                <a:lumMod val="50000"/>
              </a:srgbClr>
            </a:solidFill>
            <a:prstDash val="solid"/>
            <a:round/>
            <a:headEnd type="oval" w="med" len="med"/>
            <a:tailEnd type="oval"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52" name="直線矢印コネクタ 51"/>
          <p:cNvCxnSpPr/>
          <p:nvPr/>
        </p:nvCxnSpPr>
        <p:spPr bwMode="auto">
          <a:xfrm flipH="1">
            <a:off x="2165902" y="4048437"/>
            <a:ext cx="1702693" cy="1294128"/>
          </a:xfrm>
          <a:prstGeom prst="straightConnector1">
            <a:avLst/>
          </a:prstGeom>
          <a:gradFill rotWithShape="0">
            <a:gsLst>
              <a:gs pos="0">
                <a:srgbClr val="FFFFFF"/>
              </a:gs>
              <a:gs pos="100000">
                <a:srgbClr val="CACAC7"/>
              </a:gs>
            </a:gsLst>
            <a:lin ang="5400000" scaled="1"/>
          </a:gradFill>
          <a:ln w="38100" cap="flat" cmpd="sng" algn="ctr">
            <a:solidFill>
              <a:srgbClr val="FFFFFF">
                <a:lumMod val="50000"/>
              </a:srgbClr>
            </a:solidFill>
            <a:prstDash val="solid"/>
            <a:round/>
            <a:headEnd type="oval" w="med" len="med"/>
            <a:tailEnd type="oval"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53" name="下矢印 52"/>
          <p:cNvSpPr/>
          <p:nvPr/>
        </p:nvSpPr>
        <p:spPr bwMode="auto">
          <a:xfrm>
            <a:off x="5411909" y="2102657"/>
            <a:ext cx="342530" cy="3333655"/>
          </a:xfrm>
          <a:prstGeom prst="downArrow">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endParaRPr lang="ja-JP" altLang="en-US" sz="1800" dirty="0"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54" name="下矢印 53"/>
          <p:cNvSpPr/>
          <p:nvPr/>
        </p:nvSpPr>
        <p:spPr bwMode="auto">
          <a:xfrm>
            <a:off x="6784441" y="2102657"/>
            <a:ext cx="342530" cy="3333655"/>
          </a:xfrm>
          <a:prstGeom prst="downArrow">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endParaRPr lang="ja-JP" altLang="en-US" sz="1800" dirty="0"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55" name="正方形/長方形 54"/>
          <p:cNvSpPr/>
          <p:nvPr/>
        </p:nvSpPr>
        <p:spPr>
          <a:xfrm>
            <a:off x="5086280" y="2938467"/>
            <a:ext cx="993788" cy="197894"/>
          </a:xfrm>
          <a:prstGeom prst="rect">
            <a:avLst/>
          </a:prstGeom>
          <a:solidFill>
            <a:srgbClr val="002060"/>
          </a:solidFill>
          <a:ln w="9525"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defTabSz="913995" fontAlgn="base">
              <a:spcBef>
                <a:spcPts val="0"/>
              </a:spcBef>
              <a:spcAft>
                <a:spcPts val="0"/>
              </a:spcAft>
            </a:pPr>
            <a:r>
              <a:rPr kumimoji="0" lang="en-US" altLang="ja-JP" sz="1200" b="1" kern="0" dirty="0" smtClean="0">
                <a:solidFill>
                  <a:srgbClr val="FFFFFF"/>
                </a:solidFill>
                <a:latin typeface="Fujitsu Sans" panose="020B0404060202020204" pitchFamily="34" charset="0"/>
                <a:ea typeface="Meiryo UI"/>
                <a:cs typeface="Arial"/>
              </a:rPr>
              <a:t>Selenium</a:t>
            </a:r>
            <a:endParaRPr kumimoji="0" lang="ja-JP" altLang="en-US" sz="1200" b="1" kern="0" dirty="0">
              <a:solidFill>
                <a:srgbClr val="FFFFFF"/>
              </a:solidFill>
              <a:latin typeface="Fujitsu Sans" panose="020B0404060202020204" pitchFamily="34" charset="0"/>
              <a:ea typeface="Meiryo UI"/>
              <a:cs typeface="Arial"/>
            </a:endParaRPr>
          </a:p>
        </p:txBody>
      </p:sp>
      <p:sp>
        <p:nvSpPr>
          <p:cNvPr id="56" name="正方形/長方形 55"/>
          <p:cNvSpPr/>
          <p:nvPr/>
        </p:nvSpPr>
        <p:spPr>
          <a:xfrm>
            <a:off x="6446898" y="2931036"/>
            <a:ext cx="1017616" cy="203956"/>
          </a:xfrm>
          <a:prstGeom prst="rect">
            <a:avLst/>
          </a:prstGeom>
          <a:solidFill>
            <a:srgbClr val="002060"/>
          </a:solidFill>
          <a:ln w="9525"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defTabSz="913995" fontAlgn="base">
              <a:spcBef>
                <a:spcPts val="0"/>
              </a:spcBef>
              <a:spcAft>
                <a:spcPts val="0"/>
              </a:spcAft>
            </a:pPr>
            <a:r>
              <a:rPr kumimoji="0" lang="en-US" altLang="ja-JP" sz="900" b="1" kern="0" dirty="0" err="1" smtClean="0">
                <a:solidFill>
                  <a:srgbClr val="FFFFFF"/>
                </a:solidFill>
                <a:latin typeface="Fujitsu Sans" panose="020B0404060202020204" pitchFamily="34" charset="0"/>
                <a:ea typeface="Meiryo UI"/>
                <a:cs typeface="Arial"/>
              </a:rPr>
              <a:t>AppScan</a:t>
            </a:r>
            <a:r>
              <a:rPr kumimoji="0" lang="en-US" altLang="ja-JP" sz="900" b="1" kern="0" dirty="0" smtClean="0">
                <a:solidFill>
                  <a:srgbClr val="FFFFFF"/>
                </a:solidFill>
                <a:latin typeface="Fujitsu Sans" panose="020B0404060202020204" pitchFamily="34" charset="0"/>
                <a:ea typeface="Meiryo UI"/>
                <a:cs typeface="Arial"/>
              </a:rPr>
              <a:t>/</a:t>
            </a:r>
            <a:r>
              <a:rPr kumimoji="0" lang="en-US" altLang="ja-JP" sz="900" b="1" kern="0" dirty="0" err="1" smtClean="0">
                <a:solidFill>
                  <a:srgbClr val="FFFFFF"/>
                </a:solidFill>
                <a:latin typeface="Fujitsu Sans" panose="020B0404060202020204" pitchFamily="34" charset="0"/>
                <a:ea typeface="Meiryo UI"/>
                <a:cs typeface="Arial"/>
              </a:rPr>
              <a:t>JMeter</a:t>
            </a:r>
            <a:endParaRPr kumimoji="0" lang="ja-JP" altLang="en-US" sz="900" b="1" kern="0" dirty="0">
              <a:solidFill>
                <a:srgbClr val="FFFFFF"/>
              </a:solidFill>
              <a:latin typeface="Fujitsu Sans" panose="020B0404060202020204" pitchFamily="34" charset="0"/>
              <a:ea typeface="Meiryo UI"/>
              <a:cs typeface="Arial"/>
            </a:endParaRPr>
          </a:p>
        </p:txBody>
      </p:sp>
      <p:sp>
        <p:nvSpPr>
          <p:cNvPr id="57" name="正方形/長方形 56"/>
          <p:cNvSpPr/>
          <p:nvPr/>
        </p:nvSpPr>
        <p:spPr>
          <a:xfrm>
            <a:off x="4606596" y="3852134"/>
            <a:ext cx="3356263" cy="197894"/>
          </a:xfrm>
          <a:prstGeom prst="rect">
            <a:avLst/>
          </a:prstGeom>
          <a:solidFill>
            <a:srgbClr val="002060"/>
          </a:solidFill>
          <a:ln w="9525"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defTabSz="913995" fontAlgn="base">
              <a:spcBef>
                <a:spcPts val="0"/>
              </a:spcBef>
              <a:spcAft>
                <a:spcPts val="0"/>
              </a:spcAft>
            </a:pPr>
            <a:r>
              <a:rPr kumimoji="0" lang="en-US" altLang="ja-JP" sz="1200" b="1" kern="0" dirty="0" err="1" smtClean="0">
                <a:solidFill>
                  <a:srgbClr val="FFFFFF"/>
                </a:solidFill>
                <a:latin typeface="Fujitsu Sans" panose="020B0404060202020204" pitchFamily="34" charset="0"/>
                <a:ea typeface="Meiryo UI"/>
                <a:cs typeface="Arial"/>
              </a:rPr>
              <a:t>Ansible</a:t>
            </a:r>
            <a:endParaRPr kumimoji="0" lang="ja-JP" altLang="en-US" sz="1200" b="1" kern="0" dirty="0">
              <a:solidFill>
                <a:srgbClr val="FFFFFF"/>
              </a:solidFill>
              <a:latin typeface="Fujitsu Sans" panose="020B0404060202020204" pitchFamily="34" charset="0"/>
              <a:ea typeface="Meiryo UI"/>
              <a:cs typeface="Arial"/>
            </a:endParaRPr>
          </a:p>
        </p:txBody>
      </p:sp>
      <p:sp>
        <p:nvSpPr>
          <p:cNvPr id="58" name="正方形/長方形 57"/>
          <p:cNvSpPr/>
          <p:nvPr/>
        </p:nvSpPr>
        <p:spPr>
          <a:xfrm>
            <a:off x="4606596" y="3259763"/>
            <a:ext cx="3356263" cy="513148"/>
          </a:xfrm>
          <a:prstGeom prst="rect">
            <a:avLst/>
          </a:prstGeom>
          <a:solidFill>
            <a:srgbClr val="FF0D0D"/>
          </a:solidFill>
          <a:ln w="9525"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defTabSz="913995" fontAlgn="base">
              <a:spcBef>
                <a:spcPts val="0"/>
              </a:spcBef>
              <a:spcAft>
                <a:spcPts val="0"/>
              </a:spcAft>
            </a:pPr>
            <a:r>
              <a:rPr kumimoji="0" lang="en-US" altLang="ja-JP" sz="1100" b="1" kern="0" dirty="0" err="1" smtClean="0">
                <a:solidFill>
                  <a:srgbClr val="FFFFFF"/>
                </a:solidFill>
                <a:latin typeface="Fujitsu Sans" panose="020B0404060202020204" pitchFamily="34" charset="0"/>
                <a:ea typeface="Meiryo UI"/>
                <a:cs typeface="Arial"/>
              </a:rPr>
              <a:t>GitLab</a:t>
            </a:r>
            <a:r>
              <a:rPr kumimoji="0" lang="en-US" altLang="ja-JP" sz="1100" b="1" kern="0" dirty="0" smtClean="0">
                <a:solidFill>
                  <a:srgbClr val="FFFFFF"/>
                </a:solidFill>
                <a:latin typeface="Fujitsu Sans" panose="020B0404060202020204" pitchFamily="34" charset="0"/>
                <a:ea typeface="Meiryo UI"/>
                <a:cs typeface="Arial"/>
              </a:rPr>
              <a:t> Container Registry</a:t>
            </a:r>
            <a:endParaRPr kumimoji="0" lang="en-US" altLang="ja-JP" sz="1000" b="1" kern="0" dirty="0" smtClean="0">
              <a:solidFill>
                <a:srgbClr val="FFFFFF"/>
              </a:solidFill>
              <a:latin typeface="Fujitsu Sans" panose="020B0404060202020204" pitchFamily="34" charset="0"/>
              <a:ea typeface="Meiryo UI"/>
              <a:cs typeface="Arial"/>
            </a:endParaRPr>
          </a:p>
          <a:p>
            <a:pPr defTabSz="913995" fontAlgn="base">
              <a:spcBef>
                <a:spcPts val="0"/>
              </a:spcBef>
              <a:spcAft>
                <a:spcPts val="0"/>
              </a:spcAft>
            </a:pPr>
            <a:r>
              <a:rPr kumimoji="0" lang="en-US" altLang="ja-JP" sz="1000" b="1" kern="0" dirty="0" smtClean="0">
                <a:solidFill>
                  <a:srgbClr val="FFFFFF"/>
                </a:solidFill>
                <a:latin typeface="Fujitsu Sans" panose="020B0404060202020204" pitchFamily="34" charset="0"/>
                <a:ea typeface="Meiryo UI"/>
                <a:cs typeface="Arial"/>
              </a:rPr>
              <a:t>                                                   	          *Sample in case</a:t>
            </a:r>
          </a:p>
          <a:p>
            <a:pPr defTabSz="913995" fontAlgn="base">
              <a:spcBef>
                <a:spcPts val="0"/>
              </a:spcBef>
              <a:spcAft>
                <a:spcPts val="0"/>
              </a:spcAft>
            </a:pPr>
            <a:r>
              <a:rPr kumimoji="0" lang="en-US" altLang="ja-JP" sz="1000" b="1" kern="0" dirty="0">
                <a:solidFill>
                  <a:srgbClr val="FFFFFF"/>
                </a:solidFill>
                <a:latin typeface="Fujitsu Sans" panose="020B0404060202020204" pitchFamily="34" charset="0"/>
                <a:ea typeface="Meiryo UI"/>
                <a:cs typeface="Arial"/>
              </a:rPr>
              <a:t>	</a:t>
            </a:r>
            <a:r>
              <a:rPr kumimoji="0" lang="en-US" altLang="ja-JP" sz="1000" b="1" kern="0" dirty="0" smtClean="0">
                <a:solidFill>
                  <a:srgbClr val="FFFFFF"/>
                </a:solidFill>
                <a:latin typeface="Fujitsu Sans" panose="020B0404060202020204" pitchFamily="34" charset="0"/>
                <a:ea typeface="Meiryo UI"/>
                <a:cs typeface="Arial"/>
              </a:rPr>
              <a:t>	          of Docker</a:t>
            </a:r>
          </a:p>
        </p:txBody>
      </p:sp>
      <p:sp>
        <p:nvSpPr>
          <p:cNvPr id="59" name="円柱 58"/>
          <p:cNvSpPr/>
          <p:nvPr/>
        </p:nvSpPr>
        <p:spPr>
          <a:xfrm>
            <a:off x="5746796" y="3476139"/>
            <a:ext cx="1124022" cy="219647"/>
          </a:xfrm>
          <a:prstGeom prst="can">
            <a:avLst/>
          </a:prstGeom>
          <a:solidFill>
            <a:srgbClr val="FFFFFF">
              <a:lumMod val="95000"/>
            </a:srgbClr>
          </a:solidFill>
          <a:ln w="12700" cap="flat" cmpd="sng" algn="ctr">
            <a:solidFill>
              <a:srgbClr val="000000">
                <a:lumMod val="50000"/>
                <a:lumOff val="50000"/>
              </a:srgbClr>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100" b="1"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rPr>
              <a:t>Docker Image</a:t>
            </a:r>
          </a:p>
        </p:txBody>
      </p:sp>
      <p:sp>
        <p:nvSpPr>
          <p:cNvPr id="60" name="正方形/長方形 59"/>
          <p:cNvSpPr/>
          <p:nvPr/>
        </p:nvSpPr>
        <p:spPr>
          <a:xfrm>
            <a:off x="3181244" y="2677933"/>
            <a:ext cx="4772229" cy="197894"/>
          </a:xfrm>
          <a:prstGeom prst="rect">
            <a:avLst/>
          </a:prstGeom>
          <a:solidFill>
            <a:srgbClr val="FF0D0D"/>
          </a:solidFill>
          <a:ln w="9525"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defTabSz="913995" fontAlgn="base">
              <a:spcBef>
                <a:spcPts val="0"/>
              </a:spcBef>
              <a:spcAft>
                <a:spcPts val="0"/>
              </a:spcAft>
            </a:pPr>
            <a:r>
              <a:rPr kumimoji="0" lang="en-US" altLang="ja-JP" sz="1200" b="1" kern="0" dirty="0" err="1" smtClean="0">
                <a:solidFill>
                  <a:srgbClr val="FFFFFF"/>
                </a:solidFill>
                <a:latin typeface="Fujitsu Sans" panose="020B0404060202020204" pitchFamily="34" charset="0"/>
                <a:ea typeface="Meiryo UI"/>
                <a:cs typeface="Arial"/>
              </a:rPr>
              <a:t>GitLab</a:t>
            </a:r>
            <a:r>
              <a:rPr kumimoji="0" lang="en-US" altLang="ja-JP" sz="1200" b="1" kern="0" dirty="0" smtClean="0">
                <a:solidFill>
                  <a:srgbClr val="FFFFFF"/>
                </a:solidFill>
                <a:latin typeface="Fujitsu Sans" panose="020B0404060202020204" pitchFamily="34" charset="0"/>
                <a:ea typeface="Meiryo UI"/>
                <a:cs typeface="Arial"/>
              </a:rPr>
              <a:t> CI</a:t>
            </a:r>
            <a:endParaRPr kumimoji="0" lang="ja-JP" altLang="en-US" sz="1200" b="1" kern="0" dirty="0">
              <a:solidFill>
                <a:srgbClr val="FFFFFF"/>
              </a:solidFill>
              <a:latin typeface="Fujitsu Sans" panose="020B0404060202020204" pitchFamily="34" charset="0"/>
              <a:ea typeface="Meiryo UI"/>
              <a:cs typeface="Arial"/>
            </a:endParaRPr>
          </a:p>
        </p:txBody>
      </p:sp>
      <p:sp>
        <p:nvSpPr>
          <p:cNvPr id="61" name="正方形/長方形 60"/>
          <p:cNvSpPr/>
          <p:nvPr/>
        </p:nvSpPr>
        <p:spPr bwMode="auto">
          <a:xfrm>
            <a:off x="3377626" y="1890032"/>
            <a:ext cx="417443" cy="212625"/>
          </a:xfrm>
          <a:prstGeom prst="rect">
            <a:avLst/>
          </a:prstGeom>
          <a:solidFill>
            <a:srgbClr val="C00000"/>
          </a:solidFill>
          <a:ln w="9525" cap="flat" cmpd="sng" algn="ctr">
            <a:solidFill>
              <a:srgbClr val="A30B1A"/>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defTabSz="913995" fontAlgn="base">
              <a:spcBef>
                <a:spcPts val="0"/>
              </a:spcBef>
              <a:spcAft>
                <a:spcPts val="0"/>
              </a:spcAft>
            </a:pPr>
            <a:r>
              <a:rPr kumimoji="0" lang="en-US" altLang="ja-JP" sz="700" b="1" kern="0" dirty="0" smtClean="0">
                <a:solidFill>
                  <a:srgbClr val="FFFFFF"/>
                </a:solidFill>
                <a:latin typeface="Fujitsu Sans" panose="020B0404060202020204" pitchFamily="34" charset="0"/>
                <a:ea typeface="Meiryo UI"/>
                <a:cs typeface="Arial"/>
              </a:rPr>
              <a:t>Automate</a:t>
            </a:r>
            <a:endParaRPr kumimoji="0" lang="ja-JP" altLang="en-US" sz="700" b="1" kern="0" dirty="0">
              <a:solidFill>
                <a:srgbClr val="FFFFFF"/>
              </a:solidFill>
              <a:latin typeface="Fujitsu Sans" panose="020B0404060202020204" pitchFamily="34" charset="0"/>
              <a:ea typeface="Meiryo UI"/>
              <a:cs typeface="Arial"/>
            </a:endParaRPr>
          </a:p>
        </p:txBody>
      </p:sp>
      <p:sp>
        <p:nvSpPr>
          <p:cNvPr id="62" name="正方形/長方形 61"/>
          <p:cNvSpPr/>
          <p:nvPr/>
        </p:nvSpPr>
        <p:spPr bwMode="auto">
          <a:xfrm>
            <a:off x="4088107" y="1890032"/>
            <a:ext cx="417443" cy="212625"/>
          </a:xfrm>
          <a:prstGeom prst="rect">
            <a:avLst/>
          </a:prstGeom>
          <a:solidFill>
            <a:srgbClr val="C00000"/>
          </a:solidFill>
          <a:ln w="9525" cap="flat" cmpd="sng" algn="ctr">
            <a:solidFill>
              <a:srgbClr val="A30B1A"/>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defTabSz="913995" fontAlgn="base">
              <a:spcBef>
                <a:spcPts val="0"/>
              </a:spcBef>
              <a:spcAft>
                <a:spcPts val="0"/>
              </a:spcAft>
            </a:pPr>
            <a:r>
              <a:rPr kumimoji="0" lang="en-US" altLang="ja-JP" sz="700" b="1" kern="0" dirty="0" smtClean="0">
                <a:solidFill>
                  <a:srgbClr val="FFFFFF"/>
                </a:solidFill>
                <a:latin typeface="Fujitsu Sans" panose="020B0404060202020204" pitchFamily="34" charset="0"/>
                <a:ea typeface="Meiryo UI"/>
                <a:cs typeface="Arial"/>
              </a:rPr>
              <a:t>Automate</a:t>
            </a:r>
            <a:endParaRPr kumimoji="0" lang="ja-JP" altLang="en-US" sz="700" b="1" kern="0" dirty="0">
              <a:solidFill>
                <a:srgbClr val="FFFFFF"/>
              </a:solidFill>
              <a:latin typeface="Fujitsu Sans" panose="020B0404060202020204" pitchFamily="34" charset="0"/>
              <a:ea typeface="Meiryo UI"/>
              <a:cs typeface="Arial"/>
            </a:endParaRPr>
          </a:p>
        </p:txBody>
      </p:sp>
      <p:sp>
        <p:nvSpPr>
          <p:cNvPr id="63" name="正方形/長方形 62"/>
          <p:cNvSpPr/>
          <p:nvPr/>
        </p:nvSpPr>
        <p:spPr bwMode="auto">
          <a:xfrm>
            <a:off x="4735258" y="1890032"/>
            <a:ext cx="417443" cy="212625"/>
          </a:xfrm>
          <a:prstGeom prst="rect">
            <a:avLst/>
          </a:prstGeom>
          <a:solidFill>
            <a:srgbClr val="C00000"/>
          </a:solidFill>
          <a:ln w="9525" cap="flat" cmpd="sng" algn="ctr">
            <a:solidFill>
              <a:srgbClr val="A30B1A"/>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defTabSz="913995" fontAlgn="base">
              <a:spcBef>
                <a:spcPts val="0"/>
              </a:spcBef>
              <a:spcAft>
                <a:spcPts val="0"/>
              </a:spcAft>
            </a:pPr>
            <a:r>
              <a:rPr kumimoji="0" lang="en-US" altLang="ja-JP" sz="700" b="1" kern="0" dirty="0">
                <a:solidFill>
                  <a:srgbClr val="FFFFFF"/>
                </a:solidFill>
                <a:latin typeface="Fujitsu Sans" panose="020B0404060202020204" pitchFamily="34" charset="0"/>
                <a:ea typeface="Meiryo UI"/>
                <a:cs typeface="Arial"/>
              </a:rPr>
              <a:t>Automate</a:t>
            </a:r>
            <a:endParaRPr kumimoji="0" lang="ja-JP" altLang="en-US" sz="700" b="1" kern="0" dirty="0">
              <a:solidFill>
                <a:srgbClr val="FFFFFF"/>
              </a:solidFill>
              <a:latin typeface="Fujitsu Sans" panose="020B0404060202020204" pitchFamily="34" charset="0"/>
              <a:ea typeface="Meiryo UI"/>
              <a:cs typeface="Arial"/>
            </a:endParaRPr>
          </a:p>
        </p:txBody>
      </p:sp>
      <p:sp>
        <p:nvSpPr>
          <p:cNvPr id="64" name="正方形/長方形 63"/>
          <p:cNvSpPr/>
          <p:nvPr/>
        </p:nvSpPr>
        <p:spPr bwMode="auto">
          <a:xfrm>
            <a:off x="5436956" y="1890032"/>
            <a:ext cx="417443" cy="341599"/>
          </a:xfrm>
          <a:prstGeom prst="rect">
            <a:avLst/>
          </a:prstGeom>
          <a:solidFill>
            <a:srgbClr val="C00000"/>
          </a:solidFill>
          <a:ln w="9525" cap="flat" cmpd="sng" algn="ctr">
            <a:solidFill>
              <a:srgbClr val="A30B1A"/>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defTabSz="913995" fontAlgn="base">
              <a:spcBef>
                <a:spcPts val="0"/>
              </a:spcBef>
              <a:spcAft>
                <a:spcPts val="0"/>
              </a:spcAft>
            </a:pPr>
            <a:r>
              <a:rPr kumimoji="0" lang="en-US" altLang="ja-JP" sz="600" b="1" kern="0" dirty="0">
                <a:solidFill>
                  <a:srgbClr val="FFFFFF"/>
                </a:solidFill>
                <a:latin typeface="Fujitsu Sans" panose="020B0404060202020204" pitchFamily="34" charset="0"/>
                <a:ea typeface="Meiryo UI"/>
                <a:cs typeface="Arial"/>
              </a:rPr>
              <a:t>Partial </a:t>
            </a:r>
          </a:p>
          <a:p>
            <a:pPr defTabSz="913995" fontAlgn="base">
              <a:spcBef>
                <a:spcPts val="0"/>
              </a:spcBef>
              <a:spcAft>
                <a:spcPts val="0"/>
              </a:spcAft>
            </a:pPr>
            <a:r>
              <a:rPr kumimoji="0" lang="en-US" altLang="ja-JP" sz="600" b="1" kern="0" dirty="0">
                <a:solidFill>
                  <a:srgbClr val="FFFFFF"/>
                </a:solidFill>
                <a:latin typeface="Fujitsu Sans" panose="020B0404060202020204" pitchFamily="34" charset="0"/>
                <a:ea typeface="Meiryo UI"/>
                <a:cs typeface="Arial"/>
              </a:rPr>
              <a:t>Automation</a:t>
            </a:r>
          </a:p>
        </p:txBody>
      </p:sp>
      <p:sp>
        <p:nvSpPr>
          <p:cNvPr id="65" name="正方形/長方形 64"/>
          <p:cNvSpPr/>
          <p:nvPr/>
        </p:nvSpPr>
        <p:spPr bwMode="auto">
          <a:xfrm>
            <a:off x="6131138" y="1890032"/>
            <a:ext cx="417443" cy="212625"/>
          </a:xfrm>
          <a:prstGeom prst="rect">
            <a:avLst/>
          </a:prstGeom>
          <a:solidFill>
            <a:srgbClr val="C00000"/>
          </a:solidFill>
          <a:ln w="9525" cap="flat" cmpd="sng" algn="ctr">
            <a:solidFill>
              <a:srgbClr val="A30B1A"/>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defTabSz="913995" fontAlgn="base">
              <a:spcBef>
                <a:spcPts val="0"/>
              </a:spcBef>
              <a:spcAft>
                <a:spcPts val="0"/>
              </a:spcAft>
            </a:pPr>
            <a:r>
              <a:rPr kumimoji="0" lang="en-US" altLang="ja-JP" sz="700" b="1" kern="0" dirty="0">
                <a:solidFill>
                  <a:srgbClr val="FFFFFF"/>
                </a:solidFill>
                <a:latin typeface="Fujitsu Sans" panose="020B0404060202020204" pitchFamily="34" charset="0"/>
                <a:ea typeface="Meiryo UI"/>
                <a:cs typeface="Arial"/>
              </a:rPr>
              <a:t>Automate</a:t>
            </a:r>
            <a:endParaRPr kumimoji="0" lang="ja-JP" altLang="en-US" sz="1000" b="1" kern="0" dirty="0">
              <a:solidFill>
                <a:srgbClr val="FFFFFF"/>
              </a:solidFill>
              <a:latin typeface="Fujitsu Sans" panose="020B0404060202020204" pitchFamily="34" charset="0"/>
              <a:ea typeface="Meiryo UI"/>
              <a:cs typeface="Arial"/>
            </a:endParaRPr>
          </a:p>
        </p:txBody>
      </p:sp>
      <p:sp>
        <p:nvSpPr>
          <p:cNvPr id="66" name="正方形/長方形 65"/>
          <p:cNvSpPr/>
          <p:nvPr/>
        </p:nvSpPr>
        <p:spPr bwMode="auto">
          <a:xfrm>
            <a:off x="6798657" y="1890032"/>
            <a:ext cx="417443" cy="341599"/>
          </a:xfrm>
          <a:prstGeom prst="rect">
            <a:avLst/>
          </a:prstGeom>
          <a:solidFill>
            <a:srgbClr val="C00000"/>
          </a:solidFill>
          <a:ln w="9525" cap="flat" cmpd="sng" algn="ctr">
            <a:solidFill>
              <a:srgbClr val="A30B1A"/>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defTabSz="913995" fontAlgn="base">
              <a:spcBef>
                <a:spcPts val="0"/>
              </a:spcBef>
              <a:spcAft>
                <a:spcPts val="0"/>
              </a:spcAft>
            </a:pPr>
            <a:r>
              <a:rPr kumimoji="0" lang="en-US" altLang="ja-JP" sz="600" b="1" kern="0" dirty="0">
                <a:solidFill>
                  <a:srgbClr val="FFFFFF"/>
                </a:solidFill>
                <a:latin typeface="Fujitsu Sans" panose="020B0404060202020204" pitchFamily="34" charset="0"/>
                <a:ea typeface="Meiryo UI"/>
                <a:cs typeface="Arial"/>
              </a:rPr>
              <a:t>Partial </a:t>
            </a:r>
          </a:p>
          <a:p>
            <a:pPr defTabSz="913995" fontAlgn="base">
              <a:spcBef>
                <a:spcPts val="0"/>
              </a:spcBef>
              <a:spcAft>
                <a:spcPts val="0"/>
              </a:spcAft>
            </a:pPr>
            <a:r>
              <a:rPr kumimoji="0" lang="en-US" altLang="ja-JP" sz="600" b="1" kern="0" dirty="0">
                <a:solidFill>
                  <a:srgbClr val="FFFFFF"/>
                </a:solidFill>
                <a:latin typeface="Fujitsu Sans" panose="020B0404060202020204" pitchFamily="34" charset="0"/>
                <a:ea typeface="Meiryo UI"/>
                <a:cs typeface="Arial"/>
              </a:rPr>
              <a:t>Automation</a:t>
            </a:r>
          </a:p>
        </p:txBody>
      </p:sp>
      <p:sp>
        <p:nvSpPr>
          <p:cNvPr id="67" name="正方形/長方形 66"/>
          <p:cNvSpPr/>
          <p:nvPr/>
        </p:nvSpPr>
        <p:spPr bwMode="auto">
          <a:xfrm>
            <a:off x="7507455" y="1890032"/>
            <a:ext cx="417443" cy="212625"/>
          </a:xfrm>
          <a:prstGeom prst="rect">
            <a:avLst/>
          </a:prstGeom>
          <a:solidFill>
            <a:srgbClr val="C00000"/>
          </a:solidFill>
          <a:ln w="9525" cap="flat" cmpd="sng" algn="ctr">
            <a:solidFill>
              <a:srgbClr val="A30B1A"/>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defTabSz="913995" fontAlgn="base">
              <a:spcBef>
                <a:spcPts val="0"/>
              </a:spcBef>
              <a:spcAft>
                <a:spcPts val="0"/>
              </a:spcAft>
            </a:pPr>
            <a:r>
              <a:rPr kumimoji="0" lang="en-US" altLang="ja-JP" sz="700" b="1" kern="0" dirty="0">
                <a:solidFill>
                  <a:srgbClr val="FFFFFF"/>
                </a:solidFill>
                <a:latin typeface="Fujitsu Sans" panose="020B0404060202020204" pitchFamily="34" charset="0"/>
                <a:ea typeface="Meiryo UI"/>
                <a:cs typeface="Arial"/>
              </a:rPr>
              <a:t>Automate</a:t>
            </a:r>
            <a:endParaRPr kumimoji="0" lang="ja-JP" altLang="en-US" sz="1000" b="1" kern="0" dirty="0">
              <a:solidFill>
                <a:srgbClr val="FFFFFF"/>
              </a:solidFill>
              <a:latin typeface="Fujitsu Sans" panose="020B0404060202020204" pitchFamily="34" charset="0"/>
              <a:ea typeface="Meiryo UI"/>
              <a:cs typeface="Arial"/>
            </a:endParaRPr>
          </a:p>
        </p:txBody>
      </p:sp>
      <p:sp>
        <p:nvSpPr>
          <p:cNvPr id="68" name="正方形/長方形 67"/>
          <p:cNvSpPr/>
          <p:nvPr/>
        </p:nvSpPr>
        <p:spPr bwMode="auto">
          <a:xfrm>
            <a:off x="8203958" y="1890985"/>
            <a:ext cx="417443" cy="212625"/>
          </a:xfrm>
          <a:prstGeom prst="rect">
            <a:avLst/>
          </a:prstGeom>
          <a:solidFill>
            <a:srgbClr val="C00000"/>
          </a:solidFill>
          <a:ln w="9525" cap="flat" cmpd="sng" algn="ctr">
            <a:solidFill>
              <a:srgbClr val="A30B1A"/>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defTabSz="913995" fontAlgn="base">
              <a:spcBef>
                <a:spcPts val="0"/>
              </a:spcBef>
              <a:spcAft>
                <a:spcPts val="0"/>
              </a:spcAft>
            </a:pPr>
            <a:r>
              <a:rPr kumimoji="0" lang="en-US" altLang="ja-JP" sz="700" b="1" kern="0" dirty="0">
                <a:solidFill>
                  <a:srgbClr val="FFFFFF"/>
                </a:solidFill>
                <a:latin typeface="Fujitsu Sans" panose="020B0404060202020204" pitchFamily="34" charset="0"/>
                <a:ea typeface="Meiryo UI"/>
                <a:cs typeface="Arial"/>
              </a:rPr>
              <a:t>Automate</a:t>
            </a:r>
            <a:endParaRPr kumimoji="0" lang="ja-JP" altLang="en-US" sz="1000" b="1" kern="0" dirty="0">
              <a:solidFill>
                <a:srgbClr val="FFFFFF"/>
              </a:solidFill>
              <a:latin typeface="Fujitsu Sans" panose="020B0404060202020204" pitchFamily="34" charset="0"/>
              <a:ea typeface="Meiryo UI"/>
              <a:cs typeface="Arial"/>
            </a:endParaRPr>
          </a:p>
        </p:txBody>
      </p:sp>
      <p:sp>
        <p:nvSpPr>
          <p:cNvPr id="69" name="正方形/長方形 68"/>
          <p:cNvSpPr/>
          <p:nvPr/>
        </p:nvSpPr>
        <p:spPr bwMode="auto">
          <a:xfrm>
            <a:off x="8921140" y="1890032"/>
            <a:ext cx="417443" cy="341599"/>
          </a:xfrm>
          <a:prstGeom prst="rect">
            <a:avLst/>
          </a:prstGeom>
          <a:solidFill>
            <a:srgbClr val="C00000"/>
          </a:solidFill>
          <a:ln w="9525" cap="flat" cmpd="sng" algn="ctr">
            <a:solidFill>
              <a:srgbClr val="A30B1A"/>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defTabSz="913995" fontAlgn="base">
              <a:spcBef>
                <a:spcPts val="0"/>
              </a:spcBef>
              <a:spcAft>
                <a:spcPts val="0"/>
              </a:spcAft>
            </a:pPr>
            <a:r>
              <a:rPr kumimoji="0" lang="en-US" altLang="ja-JP" sz="600" b="1" kern="0" dirty="0">
                <a:solidFill>
                  <a:srgbClr val="FFFFFF"/>
                </a:solidFill>
                <a:latin typeface="Fujitsu Sans" panose="020B0404060202020204" pitchFamily="34" charset="0"/>
                <a:ea typeface="Meiryo UI"/>
                <a:cs typeface="Arial"/>
              </a:rPr>
              <a:t>Partial </a:t>
            </a:r>
          </a:p>
          <a:p>
            <a:pPr defTabSz="913995" fontAlgn="base">
              <a:spcBef>
                <a:spcPts val="0"/>
              </a:spcBef>
              <a:spcAft>
                <a:spcPts val="0"/>
              </a:spcAft>
            </a:pPr>
            <a:r>
              <a:rPr kumimoji="0" lang="en-US" altLang="ja-JP" sz="600" b="1" kern="0" dirty="0">
                <a:solidFill>
                  <a:srgbClr val="FFFFFF"/>
                </a:solidFill>
                <a:latin typeface="Fujitsu Sans" panose="020B0404060202020204" pitchFamily="34" charset="0"/>
                <a:ea typeface="Meiryo UI"/>
                <a:cs typeface="Arial"/>
              </a:rPr>
              <a:t>Automation</a:t>
            </a:r>
          </a:p>
        </p:txBody>
      </p:sp>
      <p:sp>
        <p:nvSpPr>
          <p:cNvPr id="70" name="正方形/長方形 69"/>
          <p:cNvSpPr/>
          <p:nvPr/>
        </p:nvSpPr>
        <p:spPr bwMode="auto">
          <a:xfrm>
            <a:off x="2723439" y="1890032"/>
            <a:ext cx="417443" cy="341599"/>
          </a:xfrm>
          <a:prstGeom prst="rect">
            <a:avLst/>
          </a:prstGeom>
          <a:solidFill>
            <a:srgbClr val="C00000"/>
          </a:solidFill>
          <a:ln w="9525" cap="flat" cmpd="sng" algn="ctr">
            <a:solidFill>
              <a:srgbClr val="A30B1A"/>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defTabSz="913995" fontAlgn="base">
              <a:spcBef>
                <a:spcPts val="0"/>
              </a:spcBef>
              <a:spcAft>
                <a:spcPts val="0"/>
              </a:spcAft>
            </a:pPr>
            <a:r>
              <a:rPr kumimoji="0" lang="en-US" altLang="ja-JP" sz="600" b="1" kern="0" dirty="0" smtClean="0">
                <a:solidFill>
                  <a:srgbClr val="FFFFFF"/>
                </a:solidFill>
                <a:latin typeface="Fujitsu Sans" panose="020B0404060202020204" pitchFamily="34" charset="0"/>
                <a:ea typeface="Meiryo UI"/>
                <a:cs typeface="Arial"/>
              </a:rPr>
              <a:t>Partial </a:t>
            </a:r>
          </a:p>
          <a:p>
            <a:pPr defTabSz="913995" fontAlgn="base">
              <a:spcBef>
                <a:spcPts val="0"/>
              </a:spcBef>
              <a:spcAft>
                <a:spcPts val="0"/>
              </a:spcAft>
            </a:pPr>
            <a:r>
              <a:rPr kumimoji="0" lang="en-US" altLang="ja-JP" sz="600" b="1" kern="0" dirty="0" smtClean="0">
                <a:solidFill>
                  <a:srgbClr val="FFFFFF"/>
                </a:solidFill>
                <a:latin typeface="Fujitsu Sans" panose="020B0404060202020204" pitchFamily="34" charset="0"/>
                <a:ea typeface="Meiryo UI"/>
                <a:cs typeface="Arial"/>
              </a:rPr>
              <a:t>Automation</a:t>
            </a:r>
          </a:p>
        </p:txBody>
      </p:sp>
      <p:sp>
        <p:nvSpPr>
          <p:cNvPr id="71" name="ホームベース 70"/>
          <p:cNvSpPr/>
          <p:nvPr/>
        </p:nvSpPr>
        <p:spPr bwMode="gray">
          <a:xfrm>
            <a:off x="1120470" y="1452028"/>
            <a:ext cx="686266" cy="566815"/>
          </a:xfrm>
          <a:prstGeom prst="homePlate">
            <a:avLst>
              <a:gd name="adj" fmla="val 39166"/>
            </a:avLst>
          </a:prstGeom>
          <a:solidFill>
            <a:srgbClr val="FFFFFF">
              <a:lumMod val="95000"/>
            </a:srgbClr>
          </a:solidFill>
          <a:ln w="12700" cap="flat" cmpd="sng" algn="ctr">
            <a:solidFill>
              <a:srgbClr val="000000">
                <a:lumMod val="50000"/>
                <a:lumOff val="50000"/>
              </a:srgbClr>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000" b="1"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rPr>
              <a:t>  Implement</a:t>
            </a:r>
            <a:endParaRPr kumimoji="0" lang="ja-JP" altLang="en-US" sz="1000" b="1"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endParaRPr>
          </a:p>
        </p:txBody>
      </p:sp>
      <p:sp>
        <p:nvSpPr>
          <p:cNvPr id="72" name="テキスト ボックス 71"/>
          <p:cNvSpPr txBox="1"/>
          <p:nvPr/>
        </p:nvSpPr>
        <p:spPr>
          <a:xfrm>
            <a:off x="2088843" y="5843646"/>
            <a:ext cx="7492621" cy="276999"/>
          </a:xfrm>
          <a:prstGeom prst="rect">
            <a:avLst/>
          </a:prstGeom>
          <a:noFill/>
        </p:spPr>
        <p:txBody>
          <a:bodyPr wrap="square" rtlCol="0">
            <a:spAutoFit/>
          </a:bodyPr>
          <a:lstStyle/>
          <a:p>
            <a:pPr algn="r"/>
            <a:r>
              <a:rPr lang="en-US" altLang="ja-JP" sz="1200" dirty="0">
                <a:latin typeface="Fujitsu Sans" panose="020B0404060202020204" pitchFamily="34" charset="0"/>
              </a:rPr>
              <a:t>* </a:t>
            </a:r>
            <a:r>
              <a:rPr lang="en-US" altLang="ja-JP" sz="1200" dirty="0" smtClean="0">
                <a:latin typeface="Fujitsu Sans" panose="020B0404060202020204" pitchFamily="34" charset="0"/>
              </a:rPr>
              <a:t>Case</a:t>
            </a:r>
            <a:r>
              <a:rPr lang="ja-JP" altLang="en-US" sz="1200" dirty="0" smtClean="0">
                <a:latin typeface="Fujitsu Sans" panose="020B0404060202020204" pitchFamily="34" charset="0"/>
              </a:rPr>
              <a:t> </a:t>
            </a:r>
            <a:r>
              <a:rPr lang="en-US" altLang="ja-JP" sz="1200" dirty="0" smtClean="0">
                <a:latin typeface="Fujitsu Sans" panose="020B0404060202020204" pitchFamily="34" charset="0"/>
              </a:rPr>
              <a:t>Example</a:t>
            </a:r>
            <a:r>
              <a:rPr lang="ja-JP" altLang="en-US" sz="1200" dirty="0" smtClean="0">
                <a:latin typeface="Fujitsu Sans" panose="020B0404060202020204" pitchFamily="34" charset="0"/>
              </a:rPr>
              <a:t> </a:t>
            </a:r>
            <a:r>
              <a:rPr lang="en-US" altLang="ja-JP" sz="1200" dirty="0" smtClean="0">
                <a:latin typeface="Fujitsu Sans" panose="020B0404060202020204" pitchFamily="34" charset="0"/>
              </a:rPr>
              <a:t>for</a:t>
            </a:r>
            <a:r>
              <a:rPr lang="ja-JP" altLang="en-US" sz="1200" dirty="0" smtClean="0">
                <a:latin typeface="Fujitsu Sans" panose="020B0404060202020204" pitchFamily="34" charset="0"/>
              </a:rPr>
              <a:t> </a:t>
            </a:r>
            <a:r>
              <a:rPr lang="en-US" altLang="ja-JP" sz="1200" dirty="0" smtClean="0">
                <a:latin typeface="Fujitsu Sans" panose="020B0404060202020204" pitchFamily="34" charset="0"/>
              </a:rPr>
              <a:t>Java</a:t>
            </a:r>
            <a:r>
              <a:rPr lang="ja-JP" altLang="en-US" sz="1200" dirty="0" smtClean="0">
                <a:latin typeface="Fujitsu Sans" panose="020B0404060202020204" pitchFamily="34" charset="0"/>
              </a:rPr>
              <a:t> </a:t>
            </a:r>
            <a:r>
              <a:rPr lang="en-US" altLang="ja-JP" sz="1200" dirty="0" smtClean="0">
                <a:latin typeface="Fujitsu Sans" panose="020B0404060202020204" pitchFamily="34" charset="0"/>
              </a:rPr>
              <a:t>Projects</a:t>
            </a:r>
            <a:endParaRPr lang="ja-JP" altLang="ja-JP" sz="1200" dirty="0">
              <a:latin typeface="Fujitsu Sans" panose="020B0404060202020204" pitchFamily="34" charset="0"/>
            </a:endParaRPr>
          </a:p>
        </p:txBody>
      </p:sp>
    </p:spTree>
    <p:extLst>
      <p:ext uri="{BB962C8B-B14F-4D97-AF65-F5344CB8AC3E}">
        <p14:creationId xmlns:p14="http://schemas.microsoft.com/office/powerpoint/2010/main" val="963235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Editions of </a:t>
            </a:r>
            <a:r>
              <a:rPr lang="en-US" altLang="ja-JP" dirty="0" err="1" smtClean="0"/>
              <a:t>GitLab</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10</a:t>
            </a:fld>
            <a:endParaRPr lang="en-US" altLang="ja-JP" dirty="0"/>
          </a:p>
        </p:txBody>
      </p:sp>
      <p:sp>
        <p:nvSpPr>
          <p:cNvPr id="44"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smtClean="0">
                <a:latin typeface="Fujitsu Sans" panose="020B0404060202020204" pitchFamily="34" charset="0"/>
                <a:ea typeface="Roboto Black" panose="02000000000000000000" pitchFamily="2" charset="0"/>
                <a:cs typeface="Calibri" panose="020F0502020204030204" pitchFamily="34" charset="0"/>
              </a:rPr>
              <a:t>What’s </a:t>
            </a:r>
            <a:r>
              <a:rPr lang="en-US" altLang="ja-JP" sz="1800" dirty="0" err="1" smtClean="0">
                <a:latin typeface="Fujitsu Sans" panose="020B0404060202020204" pitchFamily="34" charset="0"/>
                <a:ea typeface="Roboto Black" panose="02000000000000000000" pitchFamily="2" charset="0"/>
                <a:cs typeface="Calibri" panose="020F0502020204030204" pitchFamily="34" charset="0"/>
              </a:rPr>
              <a:t>GitLab</a:t>
            </a:r>
            <a:endParaRPr lang="en-US" altLang="ja-JP" sz="1800" dirty="0">
              <a:latin typeface="Fujitsu Sans" panose="020B0404060202020204" pitchFamily="34" charset="0"/>
              <a:ea typeface="Roboto Black" panose="02000000000000000000" pitchFamily="2" charset="0"/>
              <a:cs typeface="Calibri" panose="020F0502020204030204" pitchFamily="34" charset="0"/>
            </a:endParaRPr>
          </a:p>
        </p:txBody>
      </p:sp>
      <p:sp>
        <p:nvSpPr>
          <p:cNvPr id="6" name="テキスト プレースホルダー 3">
            <a:extLst>
              <a:ext uri="{FF2B5EF4-FFF2-40B4-BE49-F238E27FC236}">
                <a16:creationId xmlns:a16="http://schemas.microsoft.com/office/drawing/2014/main" xmlns="" id="{002D2379-8478-40E1-8CBA-411A9AF8FCEF}"/>
              </a:ext>
            </a:extLst>
          </p:cNvPr>
          <p:cNvSpPr>
            <a:spLocks noGrp="1"/>
          </p:cNvSpPr>
          <p:nvPr>
            <p:ph type="body" sz="quarter" idx="11"/>
          </p:nvPr>
        </p:nvSpPr>
        <p:spPr>
          <a:xfrm>
            <a:off x="524972" y="1511751"/>
            <a:ext cx="9212236" cy="1625344"/>
          </a:xfrm>
        </p:spPr>
        <p:txBody>
          <a:bodyPr spcCol="0"/>
          <a:lstStyle/>
          <a:p>
            <a:pPr>
              <a:lnSpc>
                <a:spcPct val="100000"/>
              </a:lnSpc>
              <a:buFont typeface="Wingdings" panose="05000000000000000000" pitchFamily="2" charset="2"/>
              <a:buChar char="l"/>
            </a:pPr>
            <a:r>
              <a:rPr lang="en-US" altLang="ja-JP" sz="2800" dirty="0" smtClean="0">
                <a:latin typeface="+mn-lt"/>
              </a:rPr>
              <a:t> Free</a:t>
            </a:r>
            <a:endParaRPr lang="en-US" altLang="ja-JP" sz="2800" dirty="0">
              <a:latin typeface="+mn-lt"/>
            </a:endParaRPr>
          </a:p>
          <a:p>
            <a:pPr>
              <a:lnSpc>
                <a:spcPct val="100000"/>
              </a:lnSpc>
              <a:buFont typeface="Wingdings" panose="05000000000000000000" pitchFamily="2" charset="2"/>
              <a:buChar char="l"/>
            </a:pPr>
            <a:r>
              <a:rPr lang="en-US" altLang="ja-JP" sz="2800" dirty="0" smtClean="0">
                <a:latin typeface="+mn-lt"/>
              </a:rPr>
              <a:t> Some limitations in features</a:t>
            </a:r>
          </a:p>
          <a:p>
            <a:pPr>
              <a:lnSpc>
                <a:spcPct val="100000"/>
              </a:lnSpc>
              <a:buFont typeface="Wingdings" panose="05000000000000000000" pitchFamily="2" charset="2"/>
              <a:buChar char="l"/>
            </a:pPr>
            <a:r>
              <a:rPr lang="en-US" altLang="ja-JP" sz="2800" dirty="0" smtClean="0">
                <a:latin typeface="+mn-lt"/>
              </a:rPr>
              <a:t> Included in </a:t>
            </a:r>
            <a:r>
              <a:rPr lang="en-US" altLang="ja-JP" sz="2800" dirty="0" err="1" smtClean="0">
                <a:latin typeface="+mn-lt"/>
              </a:rPr>
              <a:t>DADock</a:t>
            </a:r>
            <a:endParaRPr lang="ja-JP" altLang="en-US" sz="2800" dirty="0">
              <a:latin typeface="+mn-lt"/>
            </a:endParaRPr>
          </a:p>
        </p:txBody>
      </p:sp>
      <p:sp>
        <p:nvSpPr>
          <p:cNvPr id="7" name="テキスト プレースホルダー 3">
            <a:extLst>
              <a:ext uri="{FF2B5EF4-FFF2-40B4-BE49-F238E27FC236}">
                <a16:creationId xmlns:a16="http://schemas.microsoft.com/office/drawing/2014/main" xmlns="" id="{002D2379-8478-40E1-8CBA-411A9AF8FCEF}"/>
              </a:ext>
            </a:extLst>
          </p:cNvPr>
          <p:cNvSpPr txBox="1">
            <a:spLocks/>
          </p:cNvSpPr>
          <p:nvPr/>
        </p:nvSpPr>
        <p:spPr bwMode="gray">
          <a:xfrm>
            <a:off x="524972" y="4108901"/>
            <a:ext cx="9212236" cy="1625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9200" tIns="45720" rIns="79200" bIns="45720" numCol="1" spcCol="0" anchor="t" anchorCtr="0" compatLnSpc="1">
            <a:prstTxWarp prst="textNoShape">
              <a:avLst/>
            </a:prstTxWarp>
          </a:bodyPr>
          <a:lstStyle>
            <a:lvl1pPr marL="266700" indent="-266700" algn="l" defTabSz="958898" rtl="0" fontAlgn="ctr">
              <a:lnSpc>
                <a:spcPct val="110000"/>
              </a:lnSpc>
              <a:spcBef>
                <a:spcPct val="30000"/>
              </a:spcBef>
              <a:spcAft>
                <a:spcPct val="30000"/>
              </a:spcAft>
              <a:buClr>
                <a:srgbClr val="A30B1A"/>
              </a:buClr>
              <a:buFont typeface="Wingdings" pitchFamily="2" charset="2"/>
              <a:buChar char="n"/>
              <a:defRPr kumimoji="1" sz="18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1pPr>
            <a:lvl2pPr marL="449263" indent="-258763" algn="l" defTabSz="958898" rtl="0" fontAlgn="ctr">
              <a:lnSpc>
                <a:spcPct val="110000"/>
              </a:lnSpc>
              <a:spcBef>
                <a:spcPct val="10000"/>
              </a:spcBef>
              <a:spcAft>
                <a:spcPct val="10000"/>
              </a:spcAft>
              <a:buClr>
                <a:srgbClr val="969696"/>
              </a:buClr>
              <a:buSzPct val="100000"/>
              <a:buFont typeface="Wingdings" panose="05000000000000000000" pitchFamily="2" charset="2"/>
              <a:buChar char="n"/>
              <a:defRPr kumimoji="1" sz="16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2pPr>
            <a:lvl3pPr marL="534988" indent="-177800" algn="l" defTabSz="958898" rtl="0" fontAlgn="ctr">
              <a:lnSpc>
                <a:spcPct val="110000"/>
              </a:lnSpc>
              <a:spcBef>
                <a:spcPct val="10000"/>
              </a:spcBef>
              <a:spcAft>
                <a:spcPct val="10000"/>
              </a:spcAft>
              <a:buClr>
                <a:srgbClr val="87867E"/>
              </a:buClr>
              <a:buFont typeface="Arial" panose="020B0604020202020204" pitchFamily="34" charset="0"/>
              <a:buChar char="•"/>
              <a:defRPr kumimoji="1" sz="14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3pPr>
            <a:lvl4pPr marL="720725" indent="-185738" algn="l" defTabSz="958898" rtl="0" fontAlgn="ctr">
              <a:lnSpc>
                <a:spcPct val="110000"/>
              </a:lnSpc>
              <a:spcBef>
                <a:spcPct val="10000"/>
              </a:spcBef>
              <a:spcAft>
                <a:spcPct val="10000"/>
              </a:spcAft>
              <a:buClr>
                <a:schemeClr val="bg1">
                  <a:lumMod val="50000"/>
                </a:schemeClr>
              </a:buClr>
              <a:buFont typeface="Arial" panose="020B0604020202020204" pitchFamily="34" charset="0"/>
              <a:buChar char="•"/>
              <a:defRPr kumimoji="1" sz="12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4pPr>
            <a:lvl5pPr marL="533427" indent="-134946" algn="l" defTabSz="958898" rtl="0" fontAlgn="base">
              <a:lnSpc>
                <a:spcPct val="110000"/>
              </a:lnSpc>
              <a:spcBef>
                <a:spcPct val="10000"/>
              </a:spcBef>
              <a:spcAft>
                <a:spcPct val="10000"/>
              </a:spcAft>
              <a:buClr>
                <a:srgbClr val="87867E"/>
              </a:buClr>
              <a:buChar char="•"/>
              <a:defRPr kumimoji="1" sz="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5pPr>
            <a:lvl6pPr marL="900113" indent="-179388" algn="l" defTabSz="958898" rtl="0" fontAlgn="base">
              <a:lnSpc>
                <a:spcPct val="110000"/>
              </a:lnSpc>
              <a:spcBef>
                <a:spcPct val="10000"/>
              </a:spcBef>
              <a:spcAft>
                <a:spcPct val="10000"/>
              </a:spcAft>
              <a:buClr>
                <a:srgbClr val="87867E"/>
              </a:buClr>
              <a:buChar char="•"/>
              <a:defRPr kumimoji="1" sz="1200">
                <a:solidFill>
                  <a:schemeClr val="tx1"/>
                </a:solidFill>
                <a:latin typeface="Fujitsu Sans" panose="020B0404060202020204" pitchFamily="34" charset="0"/>
                <a:ea typeface="+mn-ea"/>
              </a:defRPr>
            </a:lvl6pPr>
            <a:lvl7pPr marL="1447873"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7pPr>
            <a:lvl8pPr marL="1905096"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8pPr>
            <a:lvl9pPr marL="2362318"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9pPr>
          </a:lstStyle>
          <a:p>
            <a:pPr>
              <a:lnSpc>
                <a:spcPct val="100000"/>
              </a:lnSpc>
              <a:buFont typeface="Wingdings" pitchFamily="2" charset="2"/>
              <a:buChar char="l"/>
            </a:pPr>
            <a:r>
              <a:rPr lang="en-US" altLang="ja-JP" sz="2800" kern="0" dirty="0" smtClean="0">
                <a:latin typeface="+mn-lt"/>
              </a:rPr>
              <a:t> Payed(per user)</a:t>
            </a:r>
          </a:p>
          <a:p>
            <a:pPr>
              <a:lnSpc>
                <a:spcPct val="100000"/>
              </a:lnSpc>
              <a:buFont typeface="Wingdings" pitchFamily="2" charset="2"/>
              <a:buChar char="l"/>
            </a:pPr>
            <a:r>
              <a:rPr lang="en-US" altLang="ja-JP" sz="2800" kern="0" dirty="0" smtClean="0">
                <a:latin typeface="+mn-lt"/>
              </a:rPr>
              <a:t> Extended functionalities(Agile, </a:t>
            </a:r>
            <a:r>
              <a:rPr lang="en-US" altLang="ja-JP" sz="2800" kern="0" dirty="0" err="1" smtClean="0">
                <a:latin typeface="+mn-lt"/>
              </a:rPr>
              <a:t>kubernetes</a:t>
            </a:r>
            <a:r>
              <a:rPr lang="en-US" altLang="ja-JP" sz="2800" kern="0" dirty="0" smtClean="0">
                <a:latin typeface="+mn-lt"/>
              </a:rPr>
              <a:t>, etc.)</a:t>
            </a:r>
          </a:p>
        </p:txBody>
      </p:sp>
      <p:sp>
        <p:nvSpPr>
          <p:cNvPr id="8" name="テキスト ボックス 7"/>
          <p:cNvSpPr txBox="1"/>
          <p:nvPr/>
        </p:nvSpPr>
        <p:spPr>
          <a:xfrm>
            <a:off x="351634" y="1050652"/>
            <a:ext cx="3661580" cy="523220"/>
          </a:xfrm>
          <a:prstGeom prst="rect">
            <a:avLst/>
          </a:prstGeom>
          <a:noFill/>
        </p:spPr>
        <p:txBody>
          <a:bodyPr wrap="none" rtlCol="0">
            <a:spAutoFit/>
          </a:bodyPr>
          <a:lstStyle/>
          <a:p>
            <a:pPr algn="l"/>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Community Edition(CE)</a:t>
            </a:r>
            <a:endParaRPr kumimoji="1" lang="ja-JP" altLang="en-US" sz="2800" dirty="0" err="1">
              <a:latin typeface="Fujitsu Sans" panose="020B0404060202020204" pitchFamily="34" charset="0"/>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51634" y="3598194"/>
            <a:ext cx="3469924" cy="523220"/>
          </a:xfrm>
          <a:prstGeom prst="rect">
            <a:avLst/>
          </a:prstGeom>
          <a:noFill/>
        </p:spPr>
        <p:txBody>
          <a:bodyPr wrap="none" rtlCol="0">
            <a:spAutoFit/>
          </a:bodyPr>
          <a:lstStyle/>
          <a:p>
            <a:pPr algn="l"/>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Enterprise Edition(EE)</a:t>
            </a:r>
            <a:endParaRPr kumimoji="1" lang="ja-JP" altLang="en-US" sz="2800" dirty="0" err="1">
              <a:latin typeface="Fujitsu Sans" panose="020B0404060202020204" pitchFamily="34" charset="0"/>
              <a:ea typeface="Meiryo UI" panose="020B0604030504040204" pitchFamily="50" charset="-128"/>
              <a:cs typeface="Meiryo UI" panose="020B0604030504040204" pitchFamily="50" charset="-128"/>
            </a:endParaRPr>
          </a:p>
        </p:txBody>
      </p:sp>
      <p:sp>
        <p:nvSpPr>
          <p:cNvPr id="10" name="正方形/長方形 9">
            <a:extLst>
              <a:ext uri="{FF2B5EF4-FFF2-40B4-BE49-F238E27FC236}">
                <a16:creationId xmlns:a16="http://schemas.microsoft.com/office/drawing/2014/main" xmlns="" id="{904A1B75-ED39-455B-B23C-B7A0917C3507}"/>
              </a:ext>
            </a:extLst>
          </p:cNvPr>
          <p:cNvSpPr/>
          <p:nvPr/>
        </p:nvSpPr>
        <p:spPr bwMode="gray">
          <a:xfrm>
            <a:off x="372237" y="5734245"/>
            <a:ext cx="9116320" cy="725534"/>
          </a:xfrm>
          <a:prstGeom prst="rect">
            <a:avLst/>
          </a:prstGeom>
          <a:solidFill>
            <a:schemeClr val="tx1">
              <a:lumMod val="50000"/>
              <a:lumOff val="5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800" b="1" kern="0" dirty="0">
                <a:solidFill>
                  <a:schemeClr val="bg1"/>
                </a:solidFill>
                <a:latin typeface="Fujitsu Sans" panose="020B0404060202020204" pitchFamily="34" charset="0"/>
                <a:ea typeface="Meiryo UI" panose="020B0604030504040204" pitchFamily="50" charset="-128"/>
              </a:rPr>
              <a:t>See below for details…</a:t>
            </a:r>
            <a:endParaRPr kumimoji="1" lang="ja-JP" altLang="en-US" sz="1800" b="1" kern="0" dirty="0">
              <a:solidFill>
                <a:schemeClr val="bg1"/>
              </a:solidFill>
              <a:latin typeface="Fujitsu Sans" panose="020B0404060202020204" pitchFamily="34" charset="0"/>
              <a:ea typeface="Meiryo UI" panose="020B0604030504040204" pitchFamily="50" charset="-128"/>
            </a:endParaRPr>
          </a:p>
        </p:txBody>
      </p:sp>
      <p:sp>
        <p:nvSpPr>
          <p:cNvPr id="11" name="正方形/長方形 10">
            <a:extLst>
              <a:ext uri="{FF2B5EF4-FFF2-40B4-BE49-F238E27FC236}">
                <a16:creationId xmlns:a16="http://schemas.microsoft.com/office/drawing/2014/main" xmlns="" id="{0F9C65CE-ACFE-49F0-8186-09321560DBDE}"/>
              </a:ext>
            </a:extLst>
          </p:cNvPr>
          <p:cNvSpPr/>
          <p:nvPr/>
        </p:nvSpPr>
        <p:spPr bwMode="gray">
          <a:xfrm>
            <a:off x="477642" y="6049078"/>
            <a:ext cx="8905510" cy="360981"/>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1600" kern="0" dirty="0">
                <a:latin typeface="Fujitsu Sans" panose="020B0404060202020204" pitchFamily="34" charset="0"/>
                <a:ea typeface="Meiryo UI" panose="020B0604030504040204" pitchFamily="50" charset="-128"/>
              </a:rPr>
              <a:t>https://about.gitlab.com/pricing/self-managed/feature-comparison/</a:t>
            </a:r>
            <a:endParaRPr kumimoji="1" lang="ja-JP" altLang="en-US" sz="1600" kern="0" dirty="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2031961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Comparison against similar tools by Forester</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11</a:t>
            </a:fld>
            <a:endParaRPr lang="en-US" altLang="ja-JP" dirty="0"/>
          </a:p>
        </p:txBody>
      </p:sp>
      <p:sp>
        <p:nvSpPr>
          <p:cNvPr id="44"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smtClean="0">
                <a:latin typeface="Fujitsu Sans" panose="020B0404060202020204" pitchFamily="34" charset="0"/>
                <a:ea typeface="Roboto Black" panose="02000000000000000000" pitchFamily="2" charset="0"/>
                <a:cs typeface="Calibri" panose="020F0502020204030204" pitchFamily="34" charset="0"/>
              </a:rPr>
              <a:t>What’s </a:t>
            </a:r>
            <a:r>
              <a:rPr lang="en-US" altLang="ja-JP" sz="1800" dirty="0" err="1" smtClean="0">
                <a:latin typeface="Fujitsu Sans" panose="020B0404060202020204" pitchFamily="34" charset="0"/>
                <a:ea typeface="Roboto Black" panose="02000000000000000000" pitchFamily="2" charset="0"/>
                <a:cs typeface="Calibri" panose="020F0502020204030204" pitchFamily="34" charset="0"/>
              </a:rPr>
              <a:t>GitLab</a:t>
            </a:r>
            <a:endParaRPr lang="en-US" altLang="ja-JP" sz="1800" dirty="0">
              <a:latin typeface="Fujitsu Sans" panose="020B0404060202020204" pitchFamily="34" charset="0"/>
              <a:ea typeface="Roboto Black" panose="02000000000000000000" pitchFamily="2" charset="0"/>
              <a:cs typeface="Calibri" panose="020F0502020204030204" pitchFamily="34" charset="0"/>
            </a:endParaRPr>
          </a:p>
        </p:txBody>
      </p:sp>
      <p:pic>
        <p:nvPicPr>
          <p:cNvPr id="5" name="図 4"/>
          <p:cNvPicPr>
            <a:picLocks noChangeAspect="1"/>
          </p:cNvPicPr>
          <p:nvPr/>
        </p:nvPicPr>
        <p:blipFill rotWithShape="1">
          <a:blip r:embed="rId3"/>
          <a:srcRect l="199" t="13834" r="62225" b="33076"/>
          <a:stretch/>
        </p:blipFill>
        <p:spPr>
          <a:xfrm>
            <a:off x="1260119" y="1005974"/>
            <a:ext cx="7419647" cy="5583037"/>
          </a:xfrm>
          <a:prstGeom prst="rect">
            <a:avLst/>
          </a:prstGeom>
          <a:ln>
            <a:solidFill>
              <a:schemeClr val="accent2">
                <a:lumMod val="20000"/>
                <a:lumOff val="80000"/>
              </a:schemeClr>
            </a:solidFill>
          </a:ln>
        </p:spPr>
      </p:pic>
    </p:spTree>
    <p:extLst>
      <p:ext uri="{BB962C8B-B14F-4D97-AF65-F5344CB8AC3E}">
        <p14:creationId xmlns:p14="http://schemas.microsoft.com/office/powerpoint/2010/main" val="1470466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Comparison against similar tools</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12</a:t>
            </a:fld>
            <a:endParaRPr lang="en-US" altLang="ja-JP" dirty="0"/>
          </a:p>
        </p:txBody>
      </p:sp>
      <p:sp>
        <p:nvSpPr>
          <p:cNvPr id="44"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smtClean="0">
                <a:latin typeface="Fujitsu Sans" panose="020B0404060202020204" pitchFamily="34" charset="0"/>
                <a:ea typeface="Roboto Black" panose="02000000000000000000" pitchFamily="2" charset="0"/>
                <a:cs typeface="Calibri" panose="020F0502020204030204" pitchFamily="34" charset="0"/>
              </a:rPr>
              <a:t>What’s </a:t>
            </a:r>
            <a:r>
              <a:rPr lang="en-US" altLang="ja-JP" sz="1800" dirty="0" err="1" smtClean="0">
                <a:latin typeface="Fujitsu Sans" panose="020B0404060202020204" pitchFamily="34" charset="0"/>
                <a:ea typeface="Roboto Black" panose="02000000000000000000" pitchFamily="2" charset="0"/>
                <a:cs typeface="Calibri" panose="020F0502020204030204" pitchFamily="34" charset="0"/>
              </a:rPr>
              <a:t>GitLab</a:t>
            </a:r>
            <a:endParaRPr lang="en-US" altLang="ja-JP" sz="1800" dirty="0">
              <a:latin typeface="Fujitsu Sans" panose="020B0404060202020204" pitchFamily="34" charset="0"/>
              <a:ea typeface="Roboto Black" panose="02000000000000000000" pitchFamily="2" charset="0"/>
              <a:cs typeface="Calibri" panose="020F0502020204030204" pitchFamily="34" charset="0"/>
            </a:endParaRPr>
          </a:p>
        </p:txBody>
      </p:sp>
      <p:sp>
        <p:nvSpPr>
          <p:cNvPr id="6" name="スライド番号プレースホルダー 2"/>
          <p:cNvSpPr txBox="1">
            <a:spLocks/>
          </p:cNvSpPr>
          <p:nvPr/>
        </p:nvSpPr>
        <p:spPr bwMode="gray">
          <a:xfrm rot="5400000">
            <a:off x="9461133" y="1442738"/>
            <a:ext cx="725488" cy="173337"/>
          </a:xfrm>
          <a:prstGeom prst="rect">
            <a:avLst/>
          </a:prstGeom>
          <a:solidFill>
            <a:srgbClr val="FF0000"/>
          </a:solidFill>
          <a:ln>
            <a:noFill/>
          </a:ln>
          <a:effectLst/>
          <a:extLst/>
        </p:spPr>
        <p:txBody>
          <a:bodyPr vert="horz" wrap="none" lIns="0" tIns="0" rIns="0" bIns="0" numCol="1" anchor="ctr" anchorCtr="0" compatLnSpc="1">
            <a:prstTxWarp prst="textNoShape">
              <a:avLst/>
            </a:prstTxWarp>
          </a:bodyPr>
          <a:lstStyle>
            <a:defPPr>
              <a:defRPr lang="ja-JP"/>
            </a:defPPr>
            <a:lvl1pPr algn="ctr" defTabSz="958898" rtl="0" fontAlgn="ctr">
              <a:spcBef>
                <a:spcPct val="0"/>
              </a:spcBef>
              <a:spcAft>
                <a:spcPct val="0"/>
              </a:spcAft>
              <a:defRPr kumimoji="1" sz="1000" b="1" kern="1200">
                <a:solidFill>
                  <a:schemeClr val="bg1"/>
                </a:solidFill>
                <a:latin typeface="Fujitsu Sans" panose="020B0404060202020204" pitchFamily="34" charset="0"/>
                <a:ea typeface="ＭＳ Ｐゴシック" pitchFamily="50" charset="-128"/>
                <a:cs typeface="+mn-cs"/>
              </a:defRPr>
            </a:lvl1pPr>
            <a:lvl2pPr marL="4572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2pPr>
            <a:lvl3pPr marL="9144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3pPr>
            <a:lvl4pPr marL="13716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4pPr>
            <a:lvl5pPr marL="18288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5pPr>
            <a:lvl6pPr marL="2286000" algn="l" defTabSz="914400" rtl="0" eaLnBrk="1" latinLnBrk="0" hangingPunct="1">
              <a:defRPr kumimoji="1" sz="1400" kern="1200">
                <a:solidFill>
                  <a:srgbClr val="000000"/>
                </a:solidFill>
                <a:latin typeface="Arial" charset="0"/>
                <a:ea typeface="ＭＳ Ｐゴシック" pitchFamily="50" charset="-128"/>
                <a:cs typeface="+mn-cs"/>
              </a:defRPr>
            </a:lvl6pPr>
            <a:lvl7pPr marL="2743200" algn="l" defTabSz="914400" rtl="0" eaLnBrk="1" latinLnBrk="0" hangingPunct="1">
              <a:defRPr kumimoji="1" sz="1400" kern="1200">
                <a:solidFill>
                  <a:srgbClr val="000000"/>
                </a:solidFill>
                <a:latin typeface="Arial" charset="0"/>
                <a:ea typeface="ＭＳ Ｐゴシック" pitchFamily="50" charset="-128"/>
                <a:cs typeface="+mn-cs"/>
              </a:defRPr>
            </a:lvl7pPr>
            <a:lvl8pPr marL="3200400" algn="l" defTabSz="914400" rtl="0" eaLnBrk="1" latinLnBrk="0" hangingPunct="1">
              <a:defRPr kumimoji="1" sz="1400" kern="1200">
                <a:solidFill>
                  <a:srgbClr val="000000"/>
                </a:solidFill>
                <a:latin typeface="Arial" charset="0"/>
                <a:ea typeface="ＭＳ Ｐゴシック" pitchFamily="50" charset="-128"/>
                <a:cs typeface="+mn-cs"/>
              </a:defRPr>
            </a:lvl8pPr>
            <a:lvl9pPr marL="3657600" algn="l" defTabSz="914400" rtl="0" eaLnBrk="1" latinLnBrk="0" hangingPunct="1">
              <a:defRPr kumimoji="1" sz="1400" kern="1200">
                <a:solidFill>
                  <a:srgbClr val="000000"/>
                </a:solidFill>
                <a:latin typeface="Arial" charset="0"/>
                <a:ea typeface="ＭＳ Ｐゴシック" pitchFamily="50" charset="-128"/>
                <a:cs typeface="+mn-cs"/>
              </a:defRPr>
            </a:lvl9pPr>
          </a:lstStyle>
          <a:p>
            <a:r>
              <a:rPr lang="en-US" altLang="ja-JP" smtClean="0"/>
              <a:t>PAGE    </a:t>
            </a:r>
            <a:fld id="{08DF107D-060D-43D3-997D-8A34C269D30F}" type="slidenum">
              <a:rPr lang="en-US" altLang="ja-JP" smtClean="0"/>
              <a:pPr/>
              <a:t>12</a:t>
            </a:fld>
            <a:endParaRPr lang="en-US" altLang="ja-JP" dirty="0"/>
          </a:p>
        </p:txBody>
      </p:sp>
      <p:sp>
        <p:nvSpPr>
          <p:cNvPr id="8" name="正方形/長方形 7">
            <a:extLst>
              <a:ext uri="{FF2B5EF4-FFF2-40B4-BE49-F238E27FC236}">
                <a16:creationId xmlns:a16="http://schemas.microsoft.com/office/drawing/2014/main" xmlns="" id="{904A1B75-ED39-455B-B23C-B7A0917C3507}"/>
              </a:ext>
            </a:extLst>
          </p:cNvPr>
          <p:cNvSpPr/>
          <p:nvPr/>
        </p:nvSpPr>
        <p:spPr bwMode="gray">
          <a:xfrm>
            <a:off x="170935" y="1139393"/>
            <a:ext cx="4559278" cy="499562"/>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2800" b="1" kern="0" dirty="0" smtClean="0">
                <a:solidFill>
                  <a:schemeClr val="bg1"/>
                </a:solidFill>
                <a:latin typeface="Fujitsu Sans" panose="020B0404060202020204" pitchFamily="34" charset="0"/>
                <a:ea typeface="Meiryo UI" panose="020B0604030504040204" pitchFamily="50" charset="-128"/>
              </a:rPr>
              <a:t>VS GitHub</a:t>
            </a:r>
            <a:endParaRPr kumimoji="1" lang="ja-JP" altLang="en-US" sz="2800" b="1" kern="0" dirty="0">
              <a:solidFill>
                <a:schemeClr val="bg1"/>
              </a:solidFill>
              <a:latin typeface="Fujitsu Sans" panose="020B0404060202020204" pitchFamily="34" charset="0"/>
              <a:ea typeface="Meiryo UI" panose="020B0604030504040204" pitchFamily="50" charset="-128"/>
            </a:endParaRPr>
          </a:p>
        </p:txBody>
      </p:sp>
      <p:sp>
        <p:nvSpPr>
          <p:cNvPr id="9" name="正方形/長方形 8">
            <a:extLst>
              <a:ext uri="{FF2B5EF4-FFF2-40B4-BE49-F238E27FC236}">
                <a16:creationId xmlns:a16="http://schemas.microsoft.com/office/drawing/2014/main" xmlns="" id="{0F9C65CE-ACFE-49F0-8186-09321560DBDE}"/>
              </a:ext>
            </a:extLst>
          </p:cNvPr>
          <p:cNvSpPr/>
          <p:nvPr/>
        </p:nvSpPr>
        <p:spPr bwMode="gray">
          <a:xfrm>
            <a:off x="5003634" y="1638955"/>
            <a:ext cx="4559278" cy="2133600"/>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lang="en-US" altLang="ja-JP" sz="2000" kern="0" dirty="0">
                <a:latin typeface="Fujitsu Sans" panose="020B0404060202020204" pitchFamily="34" charset="0"/>
                <a:ea typeface="Meiryo UI" panose="020B0604030504040204" pitchFamily="50" charset="-128"/>
              </a:rPr>
              <a:t>- </a:t>
            </a:r>
            <a:r>
              <a:rPr lang="en-US" altLang="ja-JP" sz="2000" kern="0" dirty="0" smtClean="0">
                <a:latin typeface="Fujitsu Sans" panose="020B0404060202020204" pitchFamily="34" charset="0"/>
                <a:ea typeface="Meiryo UI" panose="020B0604030504040204" pitchFamily="50" charset="-128"/>
              </a:rPr>
              <a:t>Full Packaged</a:t>
            </a:r>
            <a:r>
              <a:rPr lang="en-US" altLang="ja-JP" sz="2000" kern="0" dirty="0">
                <a:latin typeface="Fujitsu Sans" panose="020B0404060202020204" pitchFamily="34" charset="0"/>
                <a:ea typeface="Meiryo UI" panose="020B0604030504040204" pitchFamily="50" charset="-128"/>
              </a:rPr>
              <a:t/>
            </a:r>
            <a:br>
              <a:rPr lang="en-US" altLang="ja-JP" sz="2000" kern="0" dirty="0">
                <a:latin typeface="Fujitsu Sans" panose="020B0404060202020204" pitchFamily="34" charset="0"/>
                <a:ea typeface="Meiryo UI" panose="020B0604030504040204" pitchFamily="50" charset="-128"/>
              </a:rPr>
            </a:br>
            <a:r>
              <a:rPr lang="en-US" altLang="ja-JP" sz="2000" kern="0" dirty="0" smtClean="0">
                <a:latin typeface="Fujitsu Sans" panose="020B0404060202020204" pitchFamily="34" charset="0"/>
                <a:ea typeface="Meiryo UI" panose="020B0604030504040204" pitchFamily="50" charset="-128"/>
              </a:rPr>
              <a:t>- Not so much functional difference</a:t>
            </a:r>
            <a:r>
              <a:rPr lang="en-US" altLang="ja-JP" sz="2000" kern="0" dirty="0">
                <a:latin typeface="Fujitsu Sans" panose="020B0404060202020204" pitchFamily="34" charset="0"/>
                <a:ea typeface="Meiryo UI" panose="020B0604030504040204" pitchFamily="50" charset="-128"/>
              </a:rPr>
              <a:t/>
            </a:r>
            <a:br>
              <a:rPr lang="en-US" altLang="ja-JP" sz="2000" kern="0" dirty="0">
                <a:latin typeface="Fujitsu Sans" panose="020B0404060202020204" pitchFamily="34" charset="0"/>
                <a:ea typeface="Meiryo UI" panose="020B0604030504040204" pitchFamily="50" charset="-128"/>
              </a:rPr>
            </a:br>
            <a:r>
              <a:rPr lang="en-US" altLang="ja-JP" sz="2000" kern="0" dirty="0">
                <a:latin typeface="Fujitsu Sans" panose="020B0404060202020204" pitchFamily="34" charset="0"/>
                <a:ea typeface="Meiryo UI" panose="020B0604030504040204" pitchFamily="50" charset="-128"/>
              </a:rPr>
              <a:t> </a:t>
            </a:r>
            <a:r>
              <a:rPr lang="en-US" altLang="ja-JP" sz="2000" kern="0" dirty="0" smtClean="0">
                <a:latin typeface="Fujitsu Sans" panose="020B0404060202020204" pitchFamily="34" charset="0"/>
                <a:ea typeface="Meiryo UI" panose="020B0604030504040204" pitchFamily="50" charset="-128"/>
              </a:rPr>
              <a:t>  (</a:t>
            </a:r>
            <a:r>
              <a:rPr lang="en-US" altLang="ja-JP" sz="2000" b="1" kern="0" dirty="0" smtClean="0">
                <a:latin typeface="Fujitsu Sans" panose="020B0404060202020204" pitchFamily="34" charset="0"/>
                <a:ea typeface="Meiryo UI" panose="020B0604030504040204" pitchFamily="50" charset="-128"/>
              </a:rPr>
              <a:t>task features regarding Agile is rich</a:t>
            </a:r>
            <a:r>
              <a:rPr lang="en-US" altLang="ja-JP" sz="2000" kern="0" dirty="0" smtClean="0">
                <a:latin typeface="Fujitsu Sans" panose="020B0404060202020204" pitchFamily="34" charset="0"/>
                <a:ea typeface="Meiryo UI" panose="020B0604030504040204" pitchFamily="50" charset="-128"/>
              </a:rPr>
              <a:t>)</a:t>
            </a:r>
            <a:br>
              <a:rPr lang="en-US" altLang="ja-JP" sz="2000" kern="0" dirty="0" smtClean="0">
                <a:latin typeface="Fujitsu Sans" panose="020B0404060202020204" pitchFamily="34" charset="0"/>
                <a:ea typeface="Meiryo UI" panose="020B0604030504040204" pitchFamily="50" charset="-128"/>
              </a:rPr>
            </a:br>
            <a:r>
              <a:rPr lang="en-US" altLang="ja-JP" sz="2000" kern="0" dirty="0" smtClean="0">
                <a:latin typeface="Fujitsu Sans" panose="020B0404060202020204" pitchFamily="34" charset="0"/>
                <a:ea typeface="Meiryo UI" panose="020B0604030504040204" pitchFamily="50" charset="-128"/>
              </a:rPr>
              <a:t>- Payed (per user)</a:t>
            </a:r>
            <a:endParaRPr lang="ja-JP" altLang="en-US" sz="2000" kern="0" dirty="0">
              <a:latin typeface="Fujitsu Sans" panose="020B0404060202020204" pitchFamily="34" charset="0"/>
              <a:ea typeface="Meiryo UI" panose="020B0604030504040204" pitchFamily="50" charset="-128"/>
            </a:endParaRPr>
          </a:p>
        </p:txBody>
      </p:sp>
      <p:sp>
        <p:nvSpPr>
          <p:cNvPr id="10" name="正方形/長方形 9">
            <a:extLst>
              <a:ext uri="{FF2B5EF4-FFF2-40B4-BE49-F238E27FC236}">
                <a16:creationId xmlns:a16="http://schemas.microsoft.com/office/drawing/2014/main" xmlns="" id="{904A1B75-ED39-455B-B23C-B7A0917C3507}"/>
              </a:ext>
            </a:extLst>
          </p:cNvPr>
          <p:cNvSpPr/>
          <p:nvPr/>
        </p:nvSpPr>
        <p:spPr bwMode="gray">
          <a:xfrm>
            <a:off x="5003634" y="1139393"/>
            <a:ext cx="4559278" cy="499562"/>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2800" b="1" kern="0" dirty="0" smtClean="0">
                <a:solidFill>
                  <a:schemeClr val="bg1"/>
                </a:solidFill>
                <a:latin typeface="Fujitsu Sans" panose="020B0404060202020204" pitchFamily="34" charset="0"/>
                <a:ea typeface="Meiryo UI" panose="020B0604030504040204" pitchFamily="50" charset="-128"/>
              </a:rPr>
              <a:t>VS</a:t>
            </a:r>
            <a:r>
              <a:rPr lang="ja-JP" altLang="en-US" sz="2800" b="1" kern="0" dirty="0">
                <a:solidFill>
                  <a:schemeClr val="bg1"/>
                </a:solidFill>
                <a:latin typeface="Fujitsu Sans" panose="020B0404060202020204" pitchFamily="34" charset="0"/>
                <a:ea typeface="Meiryo UI" panose="020B0604030504040204" pitchFamily="50" charset="-128"/>
              </a:rPr>
              <a:t> </a:t>
            </a:r>
            <a:r>
              <a:rPr lang="en-US" altLang="ja-JP" sz="2800" b="1" kern="0" dirty="0" smtClean="0">
                <a:solidFill>
                  <a:schemeClr val="bg1"/>
                </a:solidFill>
                <a:latin typeface="Fujitsu Sans" panose="020B0404060202020204" pitchFamily="34" charset="0"/>
                <a:ea typeface="Meiryo UI" panose="020B0604030504040204" pitchFamily="50" charset="-128"/>
              </a:rPr>
              <a:t>Bit Bucked(</a:t>
            </a:r>
            <a:r>
              <a:rPr lang="en-US" altLang="ja-JP" sz="2800" b="1" kern="0" dirty="0" err="1" smtClean="0">
                <a:solidFill>
                  <a:schemeClr val="bg1"/>
                </a:solidFill>
                <a:latin typeface="Fujitsu Sans" panose="020B0404060202020204" pitchFamily="34" charset="0"/>
                <a:ea typeface="Meiryo UI" panose="020B0604030504040204" pitchFamily="50" charset="-128"/>
              </a:rPr>
              <a:t>Attlassian</a:t>
            </a:r>
            <a:r>
              <a:rPr lang="en-US" altLang="ja-JP" sz="2800" b="1" kern="0" dirty="0" smtClean="0">
                <a:solidFill>
                  <a:schemeClr val="bg1"/>
                </a:solidFill>
                <a:latin typeface="Fujitsu Sans" panose="020B0404060202020204" pitchFamily="34" charset="0"/>
                <a:ea typeface="Meiryo UI" panose="020B0604030504040204" pitchFamily="50" charset="-128"/>
              </a:rPr>
              <a:t>)</a:t>
            </a:r>
            <a:endParaRPr kumimoji="1" lang="en-US" altLang="ja-JP" sz="2800" b="1" kern="0" dirty="0" smtClean="0">
              <a:solidFill>
                <a:schemeClr val="bg1"/>
              </a:solidFill>
              <a:latin typeface="Fujitsu Sans" panose="020B0404060202020204" pitchFamily="34" charset="0"/>
              <a:ea typeface="Meiryo UI" panose="020B0604030504040204" pitchFamily="50" charset="-128"/>
            </a:endParaRPr>
          </a:p>
        </p:txBody>
      </p:sp>
      <p:sp>
        <p:nvSpPr>
          <p:cNvPr id="11" name="正方形/長方形 10">
            <a:extLst>
              <a:ext uri="{FF2B5EF4-FFF2-40B4-BE49-F238E27FC236}">
                <a16:creationId xmlns:a16="http://schemas.microsoft.com/office/drawing/2014/main" xmlns="" id="{904A1B75-ED39-455B-B23C-B7A0917C3507}"/>
              </a:ext>
            </a:extLst>
          </p:cNvPr>
          <p:cNvSpPr/>
          <p:nvPr/>
        </p:nvSpPr>
        <p:spPr bwMode="gray">
          <a:xfrm>
            <a:off x="170935" y="4035109"/>
            <a:ext cx="4559278" cy="499562"/>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3200" b="1" kern="0" dirty="0" smtClean="0">
                <a:solidFill>
                  <a:schemeClr val="bg1"/>
                </a:solidFill>
                <a:latin typeface="Fujitsu Sans" panose="020B0404060202020204" pitchFamily="34" charset="0"/>
                <a:ea typeface="Meiryo UI" panose="020B0604030504040204" pitchFamily="50" charset="-128"/>
              </a:rPr>
              <a:t>VS TFS (Microsoft)</a:t>
            </a:r>
            <a:endParaRPr kumimoji="1" lang="ja-JP" altLang="en-US" sz="3200" b="1" kern="0" dirty="0">
              <a:solidFill>
                <a:schemeClr val="bg1"/>
              </a:solidFill>
              <a:latin typeface="Fujitsu Sans" panose="020B0404060202020204" pitchFamily="34" charset="0"/>
              <a:ea typeface="Meiryo UI" panose="020B0604030504040204" pitchFamily="50" charset="-128"/>
            </a:endParaRPr>
          </a:p>
        </p:txBody>
      </p:sp>
      <p:sp>
        <p:nvSpPr>
          <p:cNvPr id="63" name="正方形/長方形 62">
            <a:extLst>
              <a:ext uri="{FF2B5EF4-FFF2-40B4-BE49-F238E27FC236}">
                <a16:creationId xmlns:a16="http://schemas.microsoft.com/office/drawing/2014/main" xmlns="" id="{0F9C65CE-ACFE-49F0-8186-09321560DBDE}"/>
              </a:ext>
            </a:extLst>
          </p:cNvPr>
          <p:cNvSpPr/>
          <p:nvPr/>
        </p:nvSpPr>
        <p:spPr bwMode="gray">
          <a:xfrm>
            <a:off x="170935" y="1638955"/>
            <a:ext cx="4559278" cy="2133600"/>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2000" kern="0" dirty="0" smtClean="0">
                <a:latin typeface="Fujitsu Sans" panose="020B0404060202020204" pitchFamily="34" charset="0"/>
                <a:ea typeface="Meiryo UI" panose="020B0604030504040204" pitchFamily="50" charset="-128"/>
              </a:rPr>
              <a:t>- Focus on VCS and community features</a:t>
            </a:r>
            <a:br>
              <a:rPr kumimoji="1" lang="en-US" altLang="ja-JP" sz="2000" kern="0" dirty="0" smtClean="0">
                <a:latin typeface="Fujitsu Sans" panose="020B0404060202020204" pitchFamily="34" charset="0"/>
                <a:ea typeface="Meiryo UI" panose="020B0604030504040204" pitchFamily="50" charset="-128"/>
              </a:rPr>
            </a:br>
            <a:r>
              <a:rPr kumimoji="1" lang="en-US" altLang="ja-JP" sz="2000" kern="0" dirty="0" smtClean="0">
                <a:latin typeface="Fujitsu Sans" panose="020B0404060202020204" pitchFamily="34" charset="0"/>
                <a:ea typeface="Meiryo UI" panose="020B0604030504040204" pitchFamily="50" charset="-128"/>
              </a:rPr>
              <a:t>- Other features(CI/CD </a:t>
            </a:r>
            <a:r>
              <a:rPr kumimoji="1" lang="en-US" altLang="ja-JP" sz="2000" kern="0" dirty="0" err="1" smtClean="0">
                <a:latin typeface="Fujitsu Sans" panose="020B0404060202020204" pitchFamily="34" charset="0"/>
                <a:ea typeface="Meiryo UI" panose="020B0604030504040204" pitchFamily="50" charset="-128"/>
              </a:rPr>
              <a:t>etc</a:t>
            </a:r>
            <a:r>
              <a:rPr kumimoji="1" lang="en-US" altLang="ja-JP" sz="2000" kern="0" dirty="0" smtClean="0">
                <a:latin typeface="Fujitsu Sans" panose="020B0404060202020204" pitchFamily="34" charset="0"/>
                <a:ea typeface="Meiryo UI" panose="020B0604030504040204" pitchFamily="50" charset="-128"/>
              </a:rPr>
              <a:t>) are provided</a:t>
            </a:r>
            <a:br>
              <a:rPr kumimoji="1" lang="en-US" altLang="ja-JP" sz="2000" kern="0" dirty="0" smtClean="0">
                <a:latin typeface="Fujitsu Sans" panose="020B0404060202020204" pitchFamily="34" charset="0"/>
                <a:ea typeface="Meiryo UI" panose="020B0604030504040204" pitchFamily="50" charset="-128"/>
              </a:rPr>
            </a:br>
            <a:r>
              <a:rPr kumimoji="1" lang="en-US" altLang="ja-JP" sz="2000" kern="0" dirty="0" smtClean="0">
                <a:latin typeface="Fujitsu Sans" panose="020B0404060202020204" pitchFamily="34" charset="0"/>
                <a:ea typeface="Meiryo UI" panose="020B0604030504040204" pitchFamily="50" charset="-128"/>
              </a:rPr>
              <a:t>   through 3</a:t>
            </a:r>
            <a:r>
              <a:rPr kumimoji="1" lang="en-US" altLang="ja-JP" sz="2000" kern="0" baseline="30000" dirty="0" smtClean="0">
                <a:latin typeface="Fujitsu Sans" panose="020B0404060202020204" pitchFamily="34" charset="0"/>
                <a:ea typeface="Meiryo UI" panose="020B0604030504040204" pitchFamily="50" charset="-128"/>
              </a:rPr>
              <a:t>rd</a:t>
            </a:r>
            <a:r>
              <a:rPr kumimoji="1" lang="en-US" altLang="ja-JP" sz="2000" kern="0" dirty="0" smtClean="0">
                <a:latin typeface="Fujitsu Sans" panose="020B0404060202020204" pitchFamily="34" charset="0"/>
                <a:ea typeface="Meiryo UI" panose="020B0604030504040204" pitchFamily="50" charset="-128"/>
              </a:rPr>
              <a:t> parties of GitHub ecosystem</a:t>
            </a:r>
            <a:br>
              <a:rPr kumimoji="1" lang="en-US" altLang="ja-JP" sz="2000" kern="0" dirty="0" smtClean="0">
                <a:latin typeface="Fujitsu Sans" panose="020B0404060202020204" pitchFamily="34" charset="0"/>
                <a:ea typeface="Meiryo UI" panose="020B0604030504040204" pitchFamily="50" charset="-128"/>
              </a:rPr>
            </a:br>
            <a:r>
              <a:rPr kumimoji="1" lang="en-US" altLang="ja-JP" sz="2000" kern="0" dirty="0" smtClean="0">
                <a:latin typeface="Fujitsu Sans" panose="020B0404060202020204" pitchFamily="34" charset="0"/>
                <a:ea typeface="Meiryo UI" panose="020B0604030504040204" pitchFamily="50" charset="-128"/>
              </a:rPr>
              <a:t>- Need to tailor which tool to use by user</a:t>
            </a:r>
            <a:br>
              <a:rPr kumimoji="1" lang="en-US" altLang="ja-JP" sz="2000" kern="0" dirty="0" smtClean="0">
                <a:latin typeface="Fujitsu Sans" panose="020B0404060202020204" pitchFamily="34" charset="0"/>
                <a:ea typeface="Meiryo UI" panose="020B0604030504040204" pitchFamily="50" charset="-128"/>
              </a:rPr>
            </a:br>
            <a:r>
              <a:rPr kumimoji="1" lang="en-US" altLang="ja-JP" sz="2000" kern="0" dirty="0" smtClean="0">
                <a:latin typeface="Fujitsu Sans" panose="020B0404060202020204" pitchFamily="34" charset="0"/>
                <a:ea typeface="Meiryo UI" panose="020B0604030504040204" pitchFamily="50" charset="-128"/>
              </a:rPr>
              <a:t>- Seem to be for Professionals</a:t>
            </a:r>
            <a:endParaRPr kumimoji="1" lang="ja-JP" altLang="en-US" sz="2000" kern="0" dirty="0">
              <a:latin typeface="Fujitsu Sans" panose="020B0404060202020204" pitchFamily="34" charset="0"/>
              <a:ea typeface="Meiryo UI" panose="020B0604030504040204" pitchFamily="50" charset="-128"/>
            </a:endParaRPr>
          </a:p>
        </p:txBody>
      </p:sp>
      <p:sp>
        <p:nvSpPr>
          <p:cNvPr id="64" name="正方形/長方形 63">
            <a:extLst>
              <a:ext uri="{FF2B5EF4-FFF2-40B4-BE49-F238E27FC236}">
                <a16:creationId xmlns:a16="http://schemas.microsoft.com/office/drawing/2014/main" xmlns="" id="{0F9C65CE-ACFE-49F0-8186-09321560DBDE}"/>
              </a:ext>
            </a:extLst>
          </p:cNvPr>
          <p:cNvSpPr/>
          <p:nvPr/>
        </p:nvSpPr>
        <p:spPr bwMode="gray">
          <a:xfrm>
            <a:off x="170935" y="4534671"/>
            <a:ext cx="4559278" cy="2133600"/>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lang="en-US" altLang="ja-JP" sz="2000" kern="0" dirty="0" smtClean="0">
                <a:latin typeface="Fujitsu Sans" panose="020B0404060202020204" pitchFamily="34" charset="0"/>
                <a:ea typeface="Meiryo UI" panose="020B0604030504040204" pitchFamily="50" charset="-128"/>
              </a:rPr>
              <a:t>- Full </a:t>
            </a:r>
            <a:r>
              <a:rPr lang="en-US" altLang="ja-JP" sz="2000" kern="0" dirty="0">
                <a:latin typeface="Fujitsu Sans" panose="020B0404060202020204" pitchFamily="34" charset="0"/>
                <a:ea typeface="Meiryo UI" panose="020B0604030504040204" pitchFamily="50" charset="-128"/>
              </a:rPr>
              <a:t>Packaged</a:t>
            </a:r>
            <a:br>
              <a:rPr lang="en-US" altLang="ja-JP" sz="2000" kern="0" dirty="0">
                <a:latin typeface="Fujitsu Sans" panose="020B0404060202020204" pitchFamily="34" charset="0"/>
                <a:ea typeface="Meiryo UI" panose="020B0604030504040204" pitchFamily="50" charset="-128"/>
              </a:rPr>
            </a:br>
            <a:r>
              <a:rPr lang="en-US" altLang="ja-JP" sz="2000" kern="0" dirty="0">
                <a:latin typeface="Fujitsu Sans" panose="020B0404060202020204" pitchFamily="34" charset="0"/>
                <a:ea typeface="Meiryo UI" panose="020B0604030504040204" pitchFamily="50" charset="-128"/>
              </a:rPr>
              <a:t>- Not so much functional difference</a:t>
            </a:r>
            <a:br>
              <a:rPr lang="en-US" altLang="ja-JP" sz="2000" kern="0" dirty="0">
                <a:latin typeface="Fujitsu Sans" panose="020B0404060202020204" pitchFamily="34" charset="0"/>
                <a:ea typeface="Meiryo UI" panose="020B0604030504040204" pitchFamily="50" charset="-128"/>
              </a:rPr>
            </a:br>
            <a:r>
              <a:rPr lang="en-US" altLang="ja-JP" sz="2000" kern="0" dirty="0">
                <a:latin typeface="Fujitsu Sans" panose="020B0404060202020204" pitchFamily="34" charset="0"/>
                <a:ea typeface="Meiryo UI" panose="020B0604030504040204" pitchFamily="50" charset="-128"/>
              </a:rPr>
              <a:t>   (task features regarding Agile is rich</a:t>
            </a:r>
            <a:r>
              <a:rPr lang="en-US" altLang="ja-JP" sz="2000" kern="0" dirty="0" smtClean="0">
                <a:latin typeface="Fujitsu Sans" panose="020B0404060202020204" pitchFamily="34" charset="0"/>
                <a:ea typeface="Meiryo UI" panose="020B0604030504040204" pitchFamily="50" charset="-128"/>
              </a:rPr>
              <a:t>)</a:t>
            </a:r>
          </a:p>
          <a:p>
            <a:pPr algn="l"/>
            <a:r>
              <a:rPr lang="en-US" altLang="ja-JP" sz="2000" kern="0" dirty="0" smtClean="0">
                <a:latin typeface="Fujitsu Sans" panose="020B0404060202020204" pitchFamily="34" charset="0"/>
                <a:ea typeface="Meiryo UI" panose="020B0604030504040204" pitchFamily="50" charset="-128"/>
              </a:rPr>
              <a:t>- </a:t>
            </a:r>
            <a:r>
              <a:rPr lang="en-US" altLang="ja-JP" sz="2000" b="1" kern="0" dirty="0" smtClean="0">
                <a:latin typeface="Fujitsu Sans" panose="020B0404060202020204" pitchFamily="34" charset="0"/>
                <a:ea typeface="Meiryo UI" panose="020B0604030504040204" pitchFamily="50" charset="-128"/>
              </a:rPr>
              <a:t>Fully Integrated with MS products</a:t>
            </a:r>
            <a:r>
              <a:rPr lang="en-US" altLang="ja-JP" sz="2000" kern="0" dirty="0" smtClean="0">
                <a:latin typeface="Fujitsu Sans" panose="020B0404060202020204" pitchFamily="34" charset="0"/>
                <a:ea typeface="Meiryo UI" panose="020B0604030504040204" pitchFamily="50" charset="-128"/>
              </a:rPr>
              <a:t/>
            </a:r>
            <a:br>
              <a:rPr lang="en-US" altLang="ja-JP" sz="2000" kern="0" dirty="0" smtClean="0">
                <a:latin typeface="Fujitsu Sans" panose="020B0404060202020204" pitchFamily="34" charset="0"/>
                <a:ea typeface="Meiryo UI" panose="020B0604030504040204" pitchFamily="50" charset="-128"/>
              </a:rPr>
            </a:br>
            <a:r>
              <a:rPr lang="en-US" altLang="ja-JP" sz="2000" kern="0" dirty="0" smtClean="0">
                <a:latin typeface="Fujitsu Sans" panose="020B0404060202020204" pitchFamily="34" charset="0"/>
                <a:ea typeface="Meiryo UI" panose="020B0604030504040204" pitchFamily="50" charset="-128"/>
              </a:rPr>
              <a:t>   (Azure, Visual Studio, etc.)</a:t>
            </a:r>
            <a:br>
              <a:rPr lang="en-US" altLang="ja-JP" sz="2000" kern="0" dirty="0" smtClean="0">
                <a:latin typeface="Fujitsu Sans" panose="020B0404060202020204" pitchFamily="34" charset="0"/>
                <a:ea typeface="Meiryo UI" panose="020B0604030504040204" pitchFamily="50" charset="-128"/>
              </a:rPr>
            </a:br>
            <a:r>
              <a:rPr lang="en-US" altLang="ja-JP" sz="2000" kern="0" dirty="0" smtClean="0">
                <a:latin typeface="Fujitsu Sans" panose="020B0404060202020204" pitchFamily="34" charset="0"/>
                <a:ea typeface="Meiryo UI" panose="020B0604030504040204" pitchFamily="50" charset="-128"/>
              </a:rPr>
              <a:t>- </a:t>
            </a:r>
            <a:r>
              <a:rPr lang="en-US" altLang="ja-JP" sz="2000" kern="0" dirty="0">
                <a:latin typeface="Fujitsu Sans" panose="020B0404060202020204" pitchFamily="34" charset="0"/>
                <a:ea typeface="Meiryo UI" panose="020B0604030504040204" pitchFamily="50" charset="-128"/>
              </a:rPr>
              <a:t>Payed (per user)</a:t>
            </a:r>
            <a:endParaRPr lang="ja-JP" altLang="en-US" sz="2000" kern="0" dirty="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25557171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Users of </a:t>
            </a:r>
            <a:r>
              <a:rPr lang="en-US" altLang="ja-JP" dirty="0" err="1" smtClean="0"/>
              <a:t>GitLab</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13</a:t>
            </a:fld>
            <a:endParaRPr lang="en-US" altLang="ja-JP" dirty="0"/>
          </a:p>
        </p:txBody>
      </p:sp>
      <p:sp>
        <p:nvSpPr>
          <p:cNvPr id="44"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smtClean="0">
                <a:latin typeface="Fujitsu Sans" panose="020B0404060202020204" pitchFamily="34" charset="0"/>
                <a:ea typeface="Roboto Black" panose="02000000000000000000" pitchFamily="2" charset="0"/>
                <a:cs typeface="Calibri" panose="020F0502020204030204" pitchFamily="34" charset="0"/>
              </a:rPr>
              <a:t>What’s </a:t>
            </a:r>
            <a:r>
              <a:rPr lang="en-US" altLang="ja-JP" sz="1800" dirty="0" err="1" smtClean="0">
                <a:latin typeface="Fujitsu Sans" panose="020B0404060202020204" pitchFamily="34" charset="0"/>
                <a:ea typeface="Roboto Black" panose="02000000000000000000" pitchFamily="2" charset="0"/>
                <a:cs typeface="Calibri" panose="020F0502020204030204" pitchFamily="34" charset="0"/>
              </a:rPr>
              <a:t>GitLab</a:t>
            </a:r>
            <a:endParaRPr lang="en-US" altLang="ja-JP" sz="1800" dirty="0">
              <a:latin typeface="Fujitsu Sans" panose="020B0404060202020204" pitchFamily="34" charset="0"/>
              <a:ea typeface="Roboto Black" panose="02000000000000000000" pitchFamily="2" charset="0"/>
              <a:cs typeface="Calibri" panose="020F0502020204030204" pitchFamily="34" charset="0"/>
            </a:endParaRPr>
          </a:p>
        </p:txBody>
      </p:sp>
      <p:sp>
        <p:nvSpPr>
          <p:cNvPr id="6" name="スライド番号プレースホルダー 2"/>
          <p:cNvSpPr txBox="1">
            <a:spLocks/>
          </p:cNvSpPr>
          <p:nvPr/>
        </p:nvSpPr>
        <p:spPr bwMode="gray">
          <a:xfrm rot="5400000">
            <a:off x="9461133" y="1442738"/>
            <a:ext cx="725488" cy="173337"/>
          </a:xfrm>
          <a:prstGeom prst="rect">
            <a:avLst/>
          </a:prstGeom>
          <a:solidFill>
            <a:srgbClr val="FF0000"/>
          </a:solidFill>
          <a:ln>
            <a:noFill/>
          </a:ln>
          <a:effectLst/>
          <a:extLst/>
        </p:spPr>
        <p:txBody>
          <a:bodyPr vert="horz" wrap="none" lIns="0" tIns="0" rIns="0" bIns="0" numCol="1" anchor="ctr" anchorCtr="0" compatLnSpc="1">
            <a:prstTxWarp prst="textNoShape">
              <a:avLst/>
            </a:prstTxWarp>
          </a:bodyPr>
          <a:lstStyle>
            <a:defPPr>
              <a:defRPr lang="ja-JP"/>
            </a:defPPr>
            <a:lvl1pPr algn="ctr" defTabSz="958898" rtl="0" fontAlgn="ctr">
              <a:spcBef>
                <a:spcPct val="0"/>
              </a:spcBef>
              <a:spcAft>
                <a:spcPct val="0"/>
              </a:spcAft>
              <a:defRPr kumimoji="1" sz="1000" b="1" kern="1200">
                <a:solidFill>
                  <a:schemeClr val="bg1"/>
                </a:solidFill>
                <a:latin typeface="Fujitsu Sans" panose="020B0404060202020204" pitchFamily="34" charset="0"/>
                <a:ea typeface="ＭＳ Ｐゴシック" pitchFamily="50" charset="-128"/>
                <a:cs typeface="+mn-cs"/>
              </a:defRPr>
            </a:lvl1pPr>
            <a:lvl2pPr marL="4572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2pPr>
            <a:lvl3pPr marL="9144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3pPr>
            <a:lvl4pPr marL="13716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4pPr>
            <a:lvl5pPr marL="18288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5pPr>
            <a:lvl6pPr marL="2286000" algn="l" defTabSz="914400" rtl="0" eaLnBrk="1" latinLnBrk="0" hangingPunct="1">
              <a:defRPr kumimoji="1" sz="1400" kern="1200">
                <a:solidFill>
                  <a:srgbClr val="000000"/>
                </a:solidFill>
                <a:latin typeface="Arial" charset="0"/>
                <a:ea typeface="ＭＳ Ｐゴシック" pitchFamily="50" charset="-128"/>
                <a:cs typeface="+mn-cs"/>
              </a:defRPr>
            </a:lvl6pPr>
            <a:lvl7pPr marL="2743200" algn="l" defTabSz="914400" rtl="0" eaLnBrk="1" latinLnBrk="0" hangingPunct="1">
              <a:defRPr kumimoji="1" sz="1400" kern="1200">
                <a:solidFill>
                  <a:srgbClr val="000000"/>
                </a:solidFill>
                <a:latin typeface="Arial" charset="0"/>
                <a:ea typeface="ＭＳ Ｐゴシック" pitchFamily="50" charset="-128"/>
                <a:cs typeface="+mn-cs"/>
              </a:defRPr>
            </a:lvl7pPr>
            <a:lvl8pPr marL="3200400" algn="l" defTabSz="914400" rtl="0" eaLnBrk="1" latinLnBrk="0" hangingPunct="1">
              <a:defRPr kumimoji="1" sz="1400" kern="1200">
                <a:solidFill>
                  <a:srgbClr val="000000"/>
                </a:solidFill>
                <a:latin typeface="Arial" charset="0"/>
                <a:ea typeface="ＭＳ Ｐゴシック" pitchFamily="50" charset="-128"/>
                <a:cs typeface="+mn-cs"/>
              </a:defRPr>
            </a:lvl8pPr>
            <a:lvl9pPr marL="3657600" algn="l" defTabSz="914400" rtl="0" eaLnBrk="1" latinLnBrk="0" hangingPunct="1">
              <a:defRPr kumimoji="1" sz="1400" kern="1200">
                <a:solidFill>
                  <a:srgbClr val="000000"/>
                </a:solidFill>
                <a:latin typeface="Arial" charset="0"/>
                <a:ea typeface="ＭＳ Ｐゴシック" pitchFamily="50" charset="-128"/>
                <a:cs typeface="+mn-cs"/>
              </a:defRPr>
            </a:lvl9pPr>
          </a:lstStyle>
          <a:p>
            <a:r>
              <a:rPr lang="en-US" altLang="ja-JP" smtClean="0"/>
              <a:t>PAGE    </a:t>
            </a:r>
            <a:fld id="{08DF107D-060D-43D3-997D-8A34C269D30F}" type="slidenum">
              <a:rPr lang="en-US" altLang="ja-JP" smtClean="0"/>
              <a:pPr/>
              <a:t>13</a:t>
            </a:fld>
            <a:endParaRPr lang="en-US" altLang="ja-JP" dirty="0"/>
          </a:p>
        </p:txBody>
      </p:sp>
      <p:pic>
        <p:nvPicPr>
          <p:cNvPr id="4" name="図 3"/>
          <p:cNvPicPr>
            <a:picLocks noChangeAspect="1"/>
          </p:cNvPicPr>
          <p:nvPr/>
        </p:nvPicPr>
        <p:blipFill rotWithShape="1">
          <a:blip r:embed="rId3"/>
          <a:srcRect l="4890" t="15385" r="5773"/>
          <a:stretch/>
        </p:blipFill>
        <p:spPr>
          <a:xfrm>
            <a:off x="170935" y="1055077"/>
            <a:ext cx="6794695" cy="5359104"/>
          </a:xfrm>
          <a:prstGeom prst="rect">
            <a:avLst/>
          </a:prstGeom>
          <a:ln>
            <a:solidFill>
              <a:schemeClr val="accent2">
                <a:lumMod val="20000"/>
                <a:lumOff val="80000"/>
              </a:schemeClr>
            </a:solidFill>
          </a:ln>
        </p:spPr>
      </p:pic>
      <p:sp>
        <p:nvSpPr>
          <p:cNvPr id="14" name="テキスト プレースホルダー 3">
            <a:extLst>
              <a:ext uri="{FF2B5EF4-FFF2-40B4-BE49-F238E27FC236}">
                <a16:creationId xmlns:a16="http://schemas.microsoft.com/office/drawing/2014/main" xmlns="" id="{002D2379-8478-40E1-8CBA-411A9AF8FCEF}"/>
              </a:ext>
            </a:extLst>
          </p:cNvPr>
          <p:cNvSpPr>
            <a:spLocks noGrp="1"/>
          </p:cNvSpPr>
          <p:nvPr>
            <p:ph type="body" sz="quarter" idx="11"/>
          </p:nvPr>
        </p:nvSpPr>
        <p:spPr>
          <a:xfrm>
            <a:off x="6072181" y="4104297"/>
            <a:ext cx="3366787" cy="2122332"/>
          </a:xfrm>
          <a:solidFill>
            <a:schemeClr val="bg1"/>
          </a:solidFill>
          <a:ln>
            <a:solidFill>
              <a:schemeClr val="accent2">
                <a:lumMod val="20000"/>
                <a:lumOff val="80000"/>
              </a:schemeClr>
            </a:solidFill>
          </a:ln>
        </p:spPr>
        <p:txBody>
          <a:bodyPr spcCol="0"/>
          <a:lstStyle/>
          <a:p>
            <a:pPr>
              <a:lnSpc>
                <a:spcPct val="100000"/>
              </a:lnSpc>
              <a:buFont typeface="Wingdings" panose="05000000000000000000" pitchFamily="2" charset="2"/>
              <a:buChar char="l"/>
            </a:pPr>
            <a:r>
              <a:rPr lang="en-US" altLang="ja-JP" sz="2800" dirty="0" smtClean="0">
                <a:latin typeface="+mn-lt"/>
              </a:rPr>
              <a:t> Any Industries</a:t>
            </a:r>
            <a:endParaRPr lang="en-US" altLang="ja-JP" sz="2800" dirty="0">
              <a:latin typeface="+mn-lt"/>
            </a:endParaRPr>
          </a:p>
          <a:p>
            <a:pPr>
              <a:lnSpc>
                <a:spcPct val="100000"/>
              </a:lnSpc>
              <a:buFont typeface="Wingdings" panose="05000000000000000000" pitchFamily="2" charset="2"/>
              <a:buChar char="l"/>
            </a:pPr>
            <a:r>
              <a:rPr lang="en-US" altLang="ja-JP" sz="2800" dirty="0" smtClean="0">
                <a:latin typeface="+mn-lt"/>
              </a:rPr>
              <a:t> Any Scale</a:t>
            </a:r>
          </a:p>
          <a:p>
            <a:pPr>
              <a:lnSpc>
                <a:spcPct val="100000"/>
              </a:lnSpc>
              <a:buFont typeface="Wingdings" panose="05000000000000000000" pitchFamily="2" charset="2"/>
              <a:buChar char="l"/>
            </a:pPr>
            <a:r>
              <a:rPr lang="en-US" altLang="ja-JP" sz="2800" dirty="0" smtClean="0">
                <a:latin typeface="+mn-lt"/>
              </a:rPr>
              <a:t> Various Companies</a:t>
            </a:r>
            <a:endParaRPr lang="ja-JP" altLang="en-US" sz="2800" dirty="0">
              <a:latin typeface="+mn-lt"/>
            </a:endParaRPr>
          </a:p>
        </p:txBody>
      </p:sp>
      <p:sp>
        <p:nvSpPr>
          <p:cNvPr id="5" name="正方形/長方形 4"/>
          <p:cNvSpPr/>
          <p:nvPr/>
        </p:nvSpPr>
        <p:spPr>
          <a:xfrm>
            <a:off x="170935" y="6430539"/>
            <a:ext cx="2860655" cy="307777"/>
          </a:xfrm>
          <a:prstGeom prst="rect">
            <a:avLst/>
          </a:prstGeom>
        </p:spPr>
        <p:txBody>
          <a:bodyPr wrap="none">
            <a:spAutoFit/>
          </a:bodyPr>
          <a:lstStyle/>
          <a:p>
            <a:r>
              <a:rPr lang="en-US" altLang="ja-JP" dirty="0">
                <a:solidFill>
                  <a:schemeClr val="tx1"/>
                </a:solidFill>
                <a:latin typeface="+mn-lt"/>
              </a:rPr>
              <a:t>https://about.gitlab.com/customers/</a:t>
            </a:r>
            <a:endParaRPr lang="en-US" altLang="ja-JP" b="0" dirty="0">
              <a:solidFill>
                <a:schemeClr val="tx1"/>
              </a:solidFill>
              <a:effectLst/>
              <a:latin typeface="+mn-lt"/>
            </a:endParaRPr>
          </a:p>
        </p:txBody>
      </p:sp>
    </p:spTree>
    <p:extLst>
      <p:ext uri="{BB962C8B-B14F-4D97-AF65-F5344CB8AC3E}">
        <p14:creationId xmlns:p14="http://schemas.microsoft.com/office/powerpoint/2010/main" val="8974129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342900" y="2327564"/>
            <a:ext cx="4600575" cy="2057109"/>
          </a:xfrm>
        </p:spPr>
        <p:txBody>
          <a:bodyPr/>
          <a:lstStyle/>
          <a:p>
            <a:r>
              <a:rPr kumimoji="1" lang="en-US" altLang="ja-JP" dirty="0" smtClean="0"/>
              <a:t>Components</a:t>
            </a:r>
            <a:br>
              <a:rPr kumimoji="1" lang="en-US" altLang="ja-JP" dirty="0" smtClean="0"/>
            </a:br>
            <a:r>
              <a:rPr kumimoji="1" lang="en-US" altLang="ja-JP" dirty="0" smtClean="0"/>
              <a:t>Overview</a:t>
            </a:r>
            <a:br>
              <a:rPr kumimoji="1" lang="en-US" altLang="ja-JP" dirty="0" smtClean="0"/>
            </a:br>
            <a:r>
              <a:rPr kumimoji="1" lang="en-US" altLang="ja-JP" dirty="0" smtClean="0"/>
              <a:t>of</a:t>
            </a:r>
            <a:br>
              <a:rPr kumimoji="1" lang="en-US" altLang="ja-JP" dirty="0" smtClean="0"/>
            </a:br>
            <a:r>
              <a:rPr kumimoji="1" lang="en-US" altLang="ja-JP" dirty="0" err="1" smtClean="0"/>
              <a:t>GitLab</a:t>
            </a:r>
            <a:endParaRPr lang="en-US" altLang="ja-JP" dirty="0"/>
          </a:p>
        </p:txBody>
      </p:sp>
      <p:sp>
        <p:nvSpPr>
          <p:cNvPr id="3" name="テキスト プレースホルダー 2"/>
          <p:cNvSpPr>
            <a:spLocks noGrp="1"/>
          </p:cNvSpPr>
          <p:nvPr>
            <p:ph type="body" sz="quarter" idx="11"/>
          </p:nvPr>
        </p:nvSpPr>
        <p:spPr>
          <a:xfrm>
            <a:off x="5153026" y="2857214"/>
            <a:ext cx="4581526" cy="1536699"/>
          </a:xfrm>
        </p:spPr>
        <p:txBody>
          <a:bodyPr/>
          <a:lstStyle/>
          <a:p>
            <a:endParaRPr kumimoji="1" lang="ja-JP" altLang="en-US" dirty="0"/>
          </a:p>
        </p:txBody>
      </p:sp>
      <p:sp>
        <p:nvSpPr>
          <p:cNvPr id="5" name="Freeform 2907">
            <a:extLst>
              <a:ext uri="{FF2B5EF4-FFF2-40B4-BE49-F238E27FC236}">
                <a16:creationId xmlns:a16="http://schemas.microsoft.com/office/drawing/2014/main" xmlns="" id="{4D92DC3C-661E-48AE-B7F4-4DC7BE003E89}"/>
              </a:ext>
            </a:extLst>
          </p:cNvPr>
          <p:cNvSpPr>
            <a:spLocks noEditPoints="1"/>
          </p:cNvSpPr>
          <p:nvPr/>
        </p:nvSpPr>
        <p:spPr bwMode="auto">
          <a:xfrm>
            <a:off x="8945405" y="908440"/>
            <a:ext cx="511175" cy="511175"/>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80 w 160"/>
              <a:gd name="T11" fmla="*/ 24 h 160"/>
              <a:gd name="T12" fmla="*/ 104 w 160"/>
              <a:gd name="T13" fmla="*/ 48 h 160"/>
              <a:gd name="T14" fmla="*/ 80 w 160"/>
              <a:gd name="T15" fmla="*/ 72 h 160"/>
              <a:gd name="T16" fmla="*/ 56 w 160"/>
              <a:gd name="T17" fmla="*/ 48 h 160"/>
              <a:gd name="T18" fmla="*/ 80 w 160"/>
              <a:gd name="T19" fmla="*/ 24 h 160"/>
              <a:gd name="T20" fmla="*/ 80 w 160"/>
              <a:gd name="T21" fmla="*/ 138 h 160"/>
              <a:gd name="T22" fmla="*/ 32 w 160"/>
              <a:gd name="T23" fmla="*/ 112 h 160"/>
              <a:gd name="T24" fmla="*/ 80 w 160"/>
              <a:gd name="T25" fmla="*/ 87 h 160"/>
              <a:gd name="T26" fmla="*/ 128 w 160"/>
              <a:gd name="T27" fmla="*/ 112 h 160"/>
              <a:gd name="T28" fmla="*/ 80 w 160"/>
              <a:gd name="T29" fmla="*/ 13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24"/>
                </a:moveTo>
                <a:cubicBezTo>
                  <a:pt x="93" y="24"/>
                  <a:pt x="104" y="35"/>
                  <a:pt x="104" y="48"/>
                </a:cubicBezTo>
                <a:cubicBezTo>
                  <a:pt x="104" y="61"/>
                  <a:pt x="93" y="72"/>
                  <a:pt x="80" y="72"/>
                </a:cubicBezTo>
                <a:cubicBezTo>
                  <a:pt x="67" y="72"/>
                  <a:pt x="56" y="61"/>
                  <a:pt x="56" y="48"/>
                </a:cubicBezTo>
                <a:cubicBezTo>
                  <a:pt x="56" y="35"/>
                  <a:pt x="67" y="24"/>
                  <a:pt x="80" y="24"/>
                </a:cubicBezTo>
                <a:close/>
                <a:moveTo>
                  <a:pt x="80" y="138"/>
                </a:moveTo>
                <a:cubicBezTo>
                  <a:pt x="60" y="138"/>
                  <a:pt x="42" y="127"/>
                  <a:pt x="32" y="112"/>
                </a:cubicBezTo>
                <a:cubicBezTo>
                  <a:pt x="32" y="96"/>
                  <a:pt x="64" y="87"/>
                  <a:pt x="80" y="87"/>
                </a:cubicBezTo>
                <a:cubicBezTo>
                  <a:pt x="96" y="87"/>
                  <a:pt x="128" y="96"/>
                  <a:pt x="128" y="112"/>
                </a:cubicBezTo>
                <a:cubicBezTo>
                  <a:pt x="118" y="127"/>
                  <a:pt x="100" y="138"/>
                  <a:pt x="80" y="138"/>
                </a:cubicBezTo>
                <a:close/>
              </a:path>
            </a:pathLst>
          </a:custGeom>
          <a:solidFill>
            <a:srgbClr val="FFFFFF"/>
          </a:solidFill>
          <a:ln>
            <a:noFill/>
          </a:ln>
          <a:extLst/>
        </p:spPr>
        <p:txBody>
          <a:bodyPr vert="horz" wrap="square" lIns="60960" tIns="30480" rIns="60960" bIns="30480" numCol="1" anchor="t" anchorCtr="0" compatLnSpc="1">
            <a:prstTxWarp prst="textNoShape">
              <a:avLst/>
            </a:prstTxWarp>
          </a:bodyPr>
          <a:lstStyle/>
          <a:p>
            <a:endParaRPr lang="ja-JP" altLang="en-US" sz="1200" dirty="0"/>
          </a:p>
        </p:txBody>
      </p:sp>
    </p:spTree>
    <p:extLst>
      <p:ext uri="{BB962C8B-B14F-4D97-AF65-F5344CB8AC3E}">
        <p14:creationId xmlns:p14="http://schemas.microsoft.com/office/powerpoint/2010/main" val="616025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Basic Components</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15</a:t>
            </a:fld>
            <a:endParaRPr lang="en-US" altLang="ja-JP" dirty="0"/>
          </a:p>
        </p:txBody>
      </p:sp>
      <p:sp>
        <p:nvSpPr>
          <p:cNvPr id="4" name="正方形/長方形 3">
            <a:extLst>
              <a:ext uri="{FF2B5EF4-FFF2-40B4-BE49-F238E27FC236}">
                <a16:creationId xmlns="" xmlns:a16="http://schemas.microsoft.com/office/drawing/2014/main" id="{0F9C65CE-ACFE-49F0-8186-09321560DBDE}"/>
              </a:ext>
            </a:extLst>
          </p:cNvPr>
          <p:cNvSpPr/>
          <p:nvPr/>
        </p:nvSpPr>
        <p:spPr bwMode="gray">
          <a:xfrm>
            <a:off x="3139095" y="4734163"/>
            <a:ext cx="4190618" cy="1810826"/>
          </a:xfrm>
          <a:prstGeom prst="rect">
            <a:avLst/>
          </a:prstGeom>
          <a:solidFill>
            <a:schemeClr val="bg1">
              <a:lumMod val="7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lang="en-US" altLang="ja-JP" sz="2400" b="1" kern="0" dirty="0">
                <a:solidFill>
                  <a:schemeClr val="bg1"/>
                </a:solidFill>
                <a:latin typeface="Fujitsu Sans" panose="020B0404060202020204" pitchFamily="34" charset="0"/>
                <a:ea typeface="Meiryo UI" panose="020B0604030504040204" pitchFamily="50" charset="-128"/>
              </a:rPr>
              <a:t>Build Server(Worker)</a:t>
            </a:r>
            <a:endParaRPr lang="ja-JP" altLang="en-US" sz="2400" b="1" kern="0" dirty="0">
              <a:solidFill>
                <a:schemeClr val="bg1"/>
              </a:solidFill>
              <a:latin typeface="Fujitsu Sans" panose="020B0404060202020204" pitchFamily="34" charset="0"/>
              <a:ea typeface="Meiryo UI" panose="020B0604030504040204" pitchFamily="50" charset="-128"/>
            </a:endParaRPr>
          </a:p>
        </p:txBody>
      </p:sp>
      <p:sp>
        <p:nvSpPr>
          <p:cNvPr id="5" name="正方形/長方形 4">
            <a:extLst>
              <a:ext uri="{FF2B5EF4-FFF2-40B4-BE49-F238E27FC236}">
                <a16:creationId xmlns="" xmlns:a16="http://schemas.microsoft.com/office/drawing/2014/main" id="{0F9C65CE-ACFE-49F0-8186-09321560DBDE}"/>
              </a:ext>
            </a:extLst>
          </p:cNvPr>
          <p:cNvSpPr/>
          <p:nvPr/>
        </p:nvSpPr>
        <p:spPr bwMode="gray">
          <a:xfrm>
            <a:off x="183748" y="762830"/>
            <a:ext cx="2588481" cy="4467258"/>
          </a:xfrm>
          <a:prstGeom prst="rect">
            <a:avLst/>
          </a:prstGeom>
          <a:solidFill>
            <a:schemeClr val="bg1">
              <a:lumMod val="7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400" b="1" kern="0" dirty="0" smtClean="0">
                <a:solidFill>
                  <a:schemeClr val="bg1"/>
                </a:solidFill>
                <a:latin typeface="Fujitsu Sans" panose="020B0404060202020204" pitchFamily="34" charset="0"/>
                <a:ea typeface="Meiryo UI" panose="020B0604030504040204" pitchFamily="50" charset="-128"/>
              </a:rPr>
              <a:t>Platform Server</a:t>
            </a:r>
            <a:endParaRPr kumimoji="1" lang="ja-JP" altLang="en-US" sz="2400" b="1" kern="0" dirty="0">
              <a:solidFill>
                <a:schemeClr val="bg1"/>
              </a:solidFill>
              <a:latin typeface="Fujitsu Sans" panose="020B0404060202020204" pitchFamily="34" charset="0"/>
              <a:ea typeface="Meiryo UI" panose="020B0604030504040204" pitchFamily="50" charset="-128"/>
            </a:endParaRPr>
          </a:p>
        </p:txBody>
      </p:sp>
      <p:sp>
        <p:nvSpPr>
          <p:cNvPr id="6" name="正方形/長方形 5">
            <a:extLst>
              <a:ext uri="{FF2B5EF4-FFF2-40B4-BE49-F238E27FC236}">
                <a16:creationId xmlns="" xmlns:a16="http://schemas.microsoft.com/office/drawing/2014/main" id="{0F9C65CE-ACFE-49F0-8186-09321560DBDE}"/>
              </a:ext>
            </a:extLst>
          </p:cNvPr>
          <p:cNvSpPr/>
          <p:nvPr/>
        </p:nvSpPr>
        <p:spPr bwMode="gray">
          <a:xfrm>
            <a:off x="339505" y="2720611"/>
            <a:ext cx="2276965" cy="851554"/>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2000" kern="0" dirty="0" err="1" smtClean="0">
                <a:solidFill>
                  <a:schemeClr val="bg1"/>
                </a:solidFill>
                <a:latin typeface="Fujitsu Sans" panose="020B0404060202020204" pitchFamily="34" charset="0"/>
                <a:ea typeface="Meiryo UI" panose="020B0604030504040204" pitchFamily="50" charset="-128"/>
              </a:rPr>
              <a:t>GitLab</a:t>
            </a:r>
            <a:r>
              <a:rPr kumimoji="1" lang="en-US" altLang="ja-JP" sz="2000" kern="0" dirty="0" smtClean="0">
                <a:solidFill>
                  <a:schemeClr val="bg1"/>
                </a:solidFill>
                <a:latin typeface="Fujitsu Sans" panose="020B0404060202020204" pitchFamily="34" charset="0"/>
                <a:ea typeface="Meiryo UI" panose="020B0604030504040204" pitchFamily="50" charset="-128"/>
              </a:rPr>
              <a:t> CI</a:t>
            </a:r>
            <a:br>
              <a:rPr kumimoji="1" lang="en-US" altLang="ja-JP" sz="2000" kern="0" dirty="0" smtClean="0">
                <a:solidFill>
                  <a:schemeClr val="bg1"/>
                </a:solidFill>
                <a:latin typeface="Fujitsu Sans" panose="020B0404060202020204" pitchFamily="34" charset="0"/>
                <a:ea typeface="Meiryo UI" panose="020B0604030504040204" pitchFamily="50" charset="-128"/>
              </a:rPr>
            </a:br>
            <a:r>
              <a:rPr kumimoji="1" lang="en-US" altLang="ja-JP" sz="2000" kern="0" dirty="0" smtClean="0">
                <a:solidFill>
                  <a:schemeClr val="bg1"/>
                </a:solidFill>
                <a:latin typeface="Fujitsu Sans" panose="020B0404060202020204" pitchFamily="34" charset="0"/>
                <a:ea typeface="Meiryo UI" panose="020B0604030504040204" pitchFamily="50" charset="-128"/>
              </a:rPr>
              <a:t>(CI/CD Pipeline)</a:t>
            </a:r>
            <a:endParaRPr kumimoji="1" lang="ja-JP" altLang="en-US" sz="2000" kern="0" dirty="0">
              <a:solidFill>
                <a:schemeClr val="bg1"/>
              </a:solidFill>
              <a:latin typeface="Fujitsu Sans" panose="020B0404060202020204" pitchFamily="34" charset="0"/>
              <a:ea typeface="Meiryo UI" panose="020B0604030504040204" pitchFamily="50" charset="-128"/>
            </a:endParaRPr>
          </a:p>
        </p:txBody>
      </p:sp>
      <p:sp>
        <p:nvSpPr>
          <p:cNvPr id="7" name="正方形/長方形 6">
            <a:extLst>
              <a:ext uri="{FF2B5EF4-FFF2-40B4-BE49-F238E27FC236}">
                <a16:creationId xmlns="" xmlns:a16="http://schemas.microsoft.com/office/drawing/2014/main" id="{0F9C65CE-ACFE-49F0-8186-09321560DBDE}"/>
              </a:ext>
            </a:extLst>
          </p:cNvPr>
          <p:cNvSpPr/>
          <p:nvPr/>
        </p:nvSpPr>
        <p:spPr bwMode="gray">
          <a:xfrm>
            <a:off x="339506" y="1266127"/>
            <a:ext cx="2276964" cy="419280"/>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000" kern="0" dirty="0" err="1" smtClean="0">
                <a:solidFill>
                  <a:schemeClr val="bg1"/>
                </a:solidFill>
                <a:latin typeface="Fujitsu Sans" panose="020B0404060202020204" pitchFamily="34" charset="0"/>
                <a:ea typeface="Meiryo UI" panose="020B0604030504040204" pitchFamily="50" charset="-128"/>
              </a:rPr>
              <a:t>GitLab</a:t>
            </a:r>
            <a:r>
              <a:rPr kumimoji="1" lang="en-US" altLang="ja-JP" sz="2000" kern="0" dirty="0" smtClean="0">
                <a:solidFill>
                  <a:schemeClr val="bg1"/>
                </a:solidFill>
                <a:latin typeface="Fujitsu Sans" panose="020B0404060202020204" pitchFamily="34" charset="0"/>
                <a:ea typeface="Meiryo UI" panose="020B0604030504040204" pitchFamily="50" charset="-128"/>
              </a:rPr>
              <a:t>(VCS)</a:t>
            </a:r>
            <a:endParaRPr kumimoji="1" lang="ja-JP" altLang="en-US" sz="2000" kern="0" dirty="0">
              <a:solidFill>
                <a:schemeClr val="bg1"/>
              </a:solidFill>
              <a:latin typeface="Fujitsu Sans" panose="020B0404060202020204" pitchFamily="34" charset="0"/>
              <a:ea typeface="Meiryo UI" panose="020B0604030504040204" pitchFamily="50" charset="-128"/>
            </a:endParaRPr>
          </a:p>
        </p:txBody>
      </p:sp>
      <p:sp>
        <p:nvSpPr>
          <p:cNvPr id="13" name="正方形/長方形 12">
            <a:extLst>
              <a:ext uri="{FF2B5EF4-FFF2-40B4-BE49-F238E27FC236}">
                <a16:creationId xmlns="" xmlns:a16="http://schemas.microsoft.com/office/drawing/2014/main" id="{0F9C65CE-ACFE-49F0-8186-09321560DBDE}"/>
              </a:ext>
            </a:extLst>
          </p:cNvPr>
          <p:cNvSpPr/>
          <p:nvPr/>
        </p:nvSpPr>
        <p:spPr bwMode="gray">
          <a:xfrm>
            <a:off x="3313917" y="6013872"/>
            <a:ext cx="1115175" cy="40068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1800" kern="0" dirty="0" smtClean="0">
                <a:latin typeface="Fujitsu Sans" panose="020B0404060202020204" pitchFamily="34" charset="0"/>
                <a:ea typeface="Meiryo UI" panose="020B0604030504040204" pitchFamily="50" charset="-128"/>
              </a:rPr>
              <a:t>Auto Build</a:t>
            </a:r>
            <a:endParaRPr kumimoji="1" lang="ja-JP" altLang="en-US" sz="1800" kern="0" dirty="0">
              <a:latin typeface="Fujitsu Sans" panose="020B0404060202020204" pitchFamily="34" charset="0"/>
              <a:ea typeface="Meiryo UI" panose="020B0604030504040204" pitchFamily="50" charset="-128"/>
            </a:endParaRPr>
          </a:p>
        </p:txBody>
      </p:sp>
      <p:sp>
        <p:nvSpPr>
          <p:cNvPr id="16" name="正方形/長方形 15">
            <a:extLst>
              <a:ext uri="{FF2B5EF4-FFF2-40B4-BE49-F238E27FC236}">
                <a16:creationId xmlns="" xmlns:a16="http://schemas.microsoft.com/office/drawing/2014/main" id="{0F9C65CE-ACFE-49F0-8186-09321560DBDE}"/>
              </a:ext>
            </a:extLst>
          </p:cNvPr>
          <p:cNvSpPr/>
          <p:nvPr/>
        </p:nvSpPr>
        <p:spPr bwMode="gray">
          <a:xfrm>
            <a:off x="4500495" y="6013872"/>
            <a:ext cx="1115175" cy="40068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1800" kern="0" dirty="0" smtClean="0">
                <a:latin typeface="Fujitsu Sans" panose="020B0404060202020204" pitchFamily="34" charset="0"/>
                <a:ea typeface="Meiryo UI" panose="020B0604030504040204" pitchFamily="50" charset="-128"/>
              </a:rPr>
              <a:t>Auto Test</a:t>
            </a:r>
            <a:endParaRPr kumimoji="1" lang="ja-JP" altLang="en-US" sz="1800" kern="0" dirty="0">
              <a:latin typeface="Fujitsu Sans" panose="020B0404060202020204" pitchFamily="34" charset="0"/>
              <a:ea typeface="Meiryo UI" panose="020B0604030504040204" pitchFamily="50" charset="-128"/>
            </a:endParaRPr>
          </a:p>
        </p:txBody>
      </p:sp>
      <p:sp>
        <p:nvSpPr>
          <p:cNvPr id="17" name="正方形/長方形 16">
            <a:extLst>
              <a:ext uri="{FF2B5EF4-FFF2-40B4-BE49-F238E27FC236}">
                <a16:creationId xmlns="" xmlns:a16="http://schemas.microsoft.com/office/drawing/2014/main" id="{0F9C65CE-ACFE-49F0-8186-09321560DBDE}"/>
              </a:ext>
            </a:extLst>
          </p:cNvPr>
          <p:cNvSpPr/>
          <p:nvPr/>
        </p:nvSpPr>
        <p:spPr bwMode="gray">
          <a:xfrm>
            <a:off x="5717315" y="6013872"/>
            <a:ext cx="1409484" cy="40068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1800" kern="0" dirty="0" smtClean="0">
                <a:latin typeface="Fujitsu Sans" panose="020B0404060202020204" pitchFamily="34" charset="0"/>
                <a:ea typeface="Meiryo UI" panose="020B0604030504040204" pitchFamily="50" charset="-128"/>
              </a:rPr>
              <a:t>Code Analysis</a:t>
            </a:r>
            <a:endParaRPr kumimoji="1" lang="ja-JP" altLang="en-US" sz="1800" kern="0" dirty="0">
              <a:latin typeface="Fujitsu Sans" panose="020B0404060202020204" pitchFamily="34" charset="0"/>
              <a:ea typeface="Meiryo UI" panose="020B0604030504040204" pitchFamily="50" charset="-128"/>
            </a:endParaRPr>
          </a:p>
        </p:txBody>
      </p:sp>
      <p:sp>
        <p:nvSpPr>
          <p:cNvPr id="20" name="正方形/長方形 19">
            <a:extLst>
              <a:ext uri="{FF2B5EF4-FFF2-40B4-BE49-F238E27FC236}">
                <a16:creationId xmlns="" xmlns:a16="http://schemas.microsoft.com/office/drawing/2014/main" id="{0F9C65CE-ACFE-49F0-8186-09321560DBDE}"/>
              </a:ext>
            </a:extLst>
          </p:cNvPr>
          <p:cNvSpPr/>
          <p:nvPr/>
        </p:nvSpPr>
        <p:spPr bwMode="gray">
          <a:xfrm>
            <a:off x="3313917" y="5585796"/>
            <a:ext cx="3812881" cy="309174"/>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2000" kern="0" dirty="0" smtClean="0">
                <a:latin typeface="Fujitsu Sans" panose="020B0404060202020204" pitchFamily="34" charset="0"/>
                <a:ea typeface="Meiryo UI" panose="020B0604030504040204" pitchFamily="50" charset="-128"/>
              </a:rPr>
              <a:t>Build Tool</a:t>
            </a:r>
            <a:endParaRPr kumimoji="1" lang="ja-JP" altLang="en-US" sz="2000" kern="0" dirty="0">
              <a:latin typeface="Fujitsu Sans" panose="020B0404060202020204" pitchFamily="34" charset="0"/>
              <a:ea typeface="Meiryo UI" panose="020B0604030504040204" pitchFamily="50" charset="-128"/>
            </a:endParaRPr>
          </a:p>
        </p:txBody>
      </p:sp>
      <p:sp>
        <p:nvSpPr>
          <p:cNvPr id="26" name="正方形/長方形 25">
            <a:extLst>
              <a:ext uri="{FF2B5EF4-FFF2-40B4-BE49-F238E27FC236}">
                <a16:creationId xmlns="" xmlns:a16="http://schemas.microsoft.com/office/drawing/2014/main" id="{0F9C65CE-ACFE-49F0-8186-09321560DBDE}"/>
              </a:ext>
            </a:extLst>
          </p:cNvPr>
          <p:cNvSpPr/>
          <p:nvPr/>
        </p:nvSpPr>
        <p:spPr bwMode="gray">
          <a:xfrm>
            <a:off x="3139095" y="2733113"/>
            <a:ext cx="4190618" cy="1810826"/>
          </a:xfrm>
          <a:prstGeom prst="rect">
            <a:avLst/>
          </a:prstGeom>
          <a:solidFill>
            <a:schemeClr val="bg1">
              <a:lumMod val="7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400" b="1" kern="0" dirty="0" smtClean="0">
                <a:solidFill>
                  <a:schemeClr val="bg1"/>
                </a:solidFill>
                <a:latin typeface="Fujitsu Sans" panose="020B0404060202020204" pitchFamily="34" charset="0"/>
                <a:ea typeface="Meiryo UI" panose="020B0604030504040204" pitchFamily="50" charset="-128"/>
              </a:rPr>
              <a:t>Build </a:t>
            </a:r>
            <a:r>
              <a:rPr lang="en-US" altLang="ja-JP" sz="2400" b="1" kern="0" dirty="0">
                <a:solidFill>
                  <a:schemeClr val="bg1"/>
                </a:solidFill>
                <a:latin typeface="Fujitsu Sans" panose="020B0404060202020204" pitchFamily="34" charset="0"/>
                <a:ea typeface="Meiryo UI" panose="020B0604030504040204" pitchFamily="50" charset="-128"/>
              </a:rPr>
              <a:t>Server(Worker)</a:t>
            </a:r>
            <a:endParaRPr lang="ja-JP" altLang="en-US" sz="2400" b="1" kern="0" dirty="0">
              <a:solidFill>
                <a:schemeClr val="bg1"/>
              </a:solidFill>
              <a:latin typeface="Fujitsu Sans" panose="020B0404060202020204" pitchFamily="34" charset="0"/>
              <a:ea typeface="Meiryo UI" panose="020B0604030504040204" pitchFamily="50" charset="-128"/>
            </a:endParaRPr>
          </a:p>
          <a:p>
            <a:endParaRPr kumimoji="1" lang="ja-JP" altLang="en-US" sz="2400" b="1" kern="0" dirty="0">
              <a:solidFill>
                <a:schemeClr val="bg1"/>
              </a:solidFill>
              <a:latin typeface="Fujitsu Sans" panose="020B0404060202020204" pitchFamily="34" charset="0"/>
              <a:ea typeface="Meiryo UI" panose="020B0604030504040204" pitchFamily="50" charset="-128"/>
            </a:endParaRPr>
          </a:p>
        </p:txBody>
      </p:sp>
      <p:sp>
        <p:nvSpPr>
          <p:cNvPr id="27" name="正方形/長方形 26">
            <a:extLst>
              <a:ext uri="{FF2B5EF4-FFF2-40B4-BE49-F238E27FC236}">
                <a16:creationId xmlns="" xmlns:a16="http://schemas.microsoft.com/office/drawing/2014/main" id="{0F9C65CE-ACFE-49F0-8186-09321560DBDE}"/>
              </a:ext>
            </a:extLst>
          </p:cNvPr>
          <p:cNvSpPr/>
          <p:nvPr/>
        </p:nvSpPr>
        <p:spPr bwMode="gray">
          <a:xfrm>
            <a:off x="3313917" y="4049483"/>
            <a:ext cx="1115175" cy="40068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1800" kern="0" dirty="0" smtClean="0">
                <a:latin typeface="Fujitsu Sans" panose="020B0404060202020204" pitchFamily="34" charset="0"/>
                <a:ea typeface="Meiryo UI" panose="020B0604030504040204" pitchFamily="50" charset="-128"/>
              </a:rPr>
              <a:t>Auto Build</a:t>
            </a:r>
            <a:endParaRPr kumimoji="1" lang="ja-JP" altLang="en-US" sz="1800" kern="0" dirty="0">
              <a:latin typeface="Fujitsu Sans" panose="020B0404060202020204" pitchFamily="34" charset="0"/>
              <a:ea typeface="Meiryo UI" panose="020B0604030504040204" pitchFamily="50" charset="-128"/>
            </a:endParaRPr>
          </a:p>
        </p:txBody>
      </p:sp>
      <p:sp>
        <p:nvSpPr>
          <p:cNvPr id="28" name="正方形/長方形 27">
            <a:extLst>
              <a:ext uri="{FF2B5EF4-FFF2-40B4-BE49-F238E27FC236}">
                <a16:creationId xmlns="" xmlns:a16="http://schemas.microsoft.com/office/drawing/2014/main" id="{0F9C65CE-ACFE-49F0-8186-09321560DBDE}"/>
              </a:ext>
            </a:extLst>
          </p:cNvPr>
          <p:cNvSpPr/>
          <p:nvPr/>
        </p:nvSpPr>
        <p:spPr bwMode="gray">
          <a:xfrm>
            <a:off x="4500495" y="4049483"/>
            <a:ext cx="1115175" cy="40068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1800" kern="0" dirty="0" smtClean="0">
                <a:latin typeface="Fujitsu Sans" panose="020B0404060202020204" pitchFamily="34" charset="0"/>
                <a:ea typeface="Meiryo UI" panose="020B0604030504040204" pitchFamily="50" charset="-128"/>
              </a:rPr>
              <a:t>Auto Test</a:t>
            </a:r>
            <a:endParaRPr kumimoji="1" lang="ja-JP" altLang="en-US" sz="1800" kern="0" dirty="0">
              <a:latin typeface="Fujitsu Sans" panose="020B0404060202020204" pitchFamily="34" charset="0"/>
              <a:ea typeface="Meiryo UI" panose="020B0604030504040204" pitchFamily="50" charset="-128"/>
            </a:endParaRPr>
          </a:p>
        </p:txBody>
      </p:sp>
      <p:sp>
        <p:nvSpPr>
          <p:cNvPr id="29" name="正方形/長方形 28">
            <a:extLst>
              <a:ext uri="{FF2B5EF4-FFF2-40B4-BE49-F238E27FC236}">
                <a16:creationId xmlns="" xmlns:a16="http://schemas.microsoft.com/office/drawing/2014/main" id="{0F9C65CE-ACFE-49F0-8186-09321560DBDE}"/>
              </a:ext>
            </a:extLst>
          </p:cNvPr>
          <p:cNvSpPr/>
          <p:nvPr/>
        </p:nvSpPr>
        <p:spPr bwMode="gray">
          <a:xfrm>
            <a:off x="5717314" y="4049483"/>
            <a:ext cx="1409483" cy="40068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1800" kern="0" dirty="0" smtClean="0">
                <a:latin typeface="Fujitsu Sans" panose="020B0404060202020204" pitchFamily="34" charset="0"/>
                <a:ea typeface="Meiryo UI" panose="020B0604030504040204" pitchFamily="50" charset="-128"/>
              </a:rPr>
              <a:t>Code Analysis</a:t>
            </a:r>
            <a:endParaRPr kumimoji="1" lang="ja-JP" altLang="en-US" sz="1800" kern="0" dirty="0">
              <a:latin typeface="Fujitsu Sans" panose="020B0404060202020204" pitchFamily="34" charset="0"/>
              <a:ea typeface="Meiryo UI" panose="020B0604030504040204" pitchFamily="50" charset="-128"/>
            </a:endParaRPr>
          </a:p>
        </p:txBody>
      </p:sp>
      <p:sp>
        <p:nvSpPr>
          <p:cNvPr id="30" name="正方形/長方形 29">
            <a:extLst>
              <a:ext uri="{FF2B5EF4-FFF2-40B4-BE49-F238E27FC236}">
                <a16:creationId xmlns="" xmlns:a16="http://schemas.microsoft.com/office/drawing/2014/main" id="{0F9C65CE-ACFE-49F0-8186-09321560DBDE}"/>
              </a:ext>
            </a:extLst>
          </p:cNvPr>
          <p:cNvSpPr/>
          <p:nvPr/>
        </p:nvSpPr>
        <p:spPr bwMode="gray">
          <a:xfrm>
            <a:off x="3313917" y="3621407"/>
            <a:ext cx="3812881" cy="309174"/>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2000" kern="0" dirty="0" smtClean="0">
                <a:latin typeface="Fujitsu Sans" panose="020B0404060202020204" pitchFamily="34" charset="0"/>
                <a:ea typeface="Meiryo UI" panose="020B0604030504040204" pitchFamily="50" charset="-128"/>
              </a:rPr>
              <a:t>Build Tool</a:t>
            </a:r>
            <a:endParaRPr kumimoji="1" lang="ja-JP" altLang="en-US" sz="2000" kern="0" dirty="0">
              <a:latin typeface="Fujitsu Sans" panose="020B0404060202020204" pitchFamily="34" charset="0"/>
              <a:ea typeface="Meiryo UI" panose="020B0604030504040204" pitchFamily="50" charset="-128"/>
            </a:endParaRPr>
          </a:p>
        </p:txBody>
      </p:sp>
      <p:sp>
        <p:nvSpPr>
          <p:cNvPr id="31" name="正方形/長方形 30">
            <a:extLst>
              <a:ext uri="{FF2B5EF4-FFF2-40B4-BE49-F238E27FC236}">
                <a16:creationId xmlns="" xmlns:a16="http://schemas.microsoft.com/office/drawing/2014/main" id="{0F9C65CE-ACFE-49F0-8186-09321560DBDE}"/>
              </a:ext>
            </a:extLst>
          </p:cNvPr>
          <p:cNvSpPr/>
          <p:nvPr/>
        </p:nvSpPr>
        <p:spPr bwMode="gray">
          <a:xfrm>
            <a:off x="3139095" y="762829"/>
            <a:ext cx="4190618" cy="1810826"/>
          </a:xfrm>
          <a:prstGeom prst="rect">
            <a:avLst/>
          </a:prstGeom>
          <a:solidFill>
            <a:schemeClr val="bg1">
              <a:lumMod val="7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400" b="1" kern="0" dirty="0" smtClean="0">
                <a:solidFill>
                  <a:schemeClr val="bg1"/>
                </a:solidFill>
                <a:latin typeface="Fujitsu Sans" panose="020B0404060202020204" pitchFamily="34" charset="0"/>
                <a:ea typeface="Meiryo UI" panose="020B0604030504040204" pitchFamily="50" charset="-128"/>
              </a:rPr>
              <a:t>Build Server(Worker)</a:t>
            </a:r>
            <a:endParaRPr kumimoji="1" lang="ja-JP" altLang="en-US" sz="2400" b="1" kern="0" dirty="0">
              <a:solidFill>
                <a:schemeClr val="bg1"/>
              </a:solidFill>
              <a:latin typeface="Fujitsu Sans" panose="020B0404060202020204" pitchFamily="34" charset="0"/>
              <a:ea typeface="Meiryo UI" panose="020B0604030504040204" pitchFamily="50" charset="-128"/>
            </a:endParaRPr>
          </a:p>
        </p:txBody>
      </p:sp>
      <p:sp>
        <p:nvSpPr>
          <p:cNvPr id="32" name="正方形/長方形 31">
            <a:extLst>
              <a:ext uri="{FF2B5EF4-FFF2-40B4-BE49-F238E27FC236}">
                <a16:creationId xmlns="" xmlns:a16="http://schemas.microsoft.com/office/drawing/2014/main" id="{0F9C65CE-ACFE-49F0-8186-09321560DBDE}"/>
              </a:ext>
            </a:extLst>
          </p:cNvPr>
          <p:cNvSpPr/>
          <p:nvPr/>
        </p:nvSpPr>
        <p:spPr bwMode="gray">
          <a:xfrm>
            <a:off x="3313917" y="2069070"/>
            <a:ext cx="1115175" cy="40068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1800" kern="0" dirty="0" smtClean="0">
                <a:latin typeface="Fujitsu Sans" panose="020B0404060202020204" pitchFamily="34" charset="0"/>
                <a:ea typeface="Meiryo UI" panose="020B0604030504040204" pitchFamily="50" charset="-128"/>
              </a:rPr>
              <a:t>Auto Build</a:t>
            </a:r>
            <a:endParaRPr kumimoji="1" lang="ja-JP" altLang="en-US" sz="1800" kern="0" dirty="0">
              <a:latin typeface="Fujitsu Sans" panose="020B0404060202020204" pitchFamily="34" charset="0"/>
              <a:ea typeface="Meiryo UI" panose="020B0604030504040204" pitchFamily="50" charset="-128"/>
            </a:endParaRPr>
          </a:p>
        </p:txBody>
      </p:sp>
      <p:sp>
        <p:nvSpPr>
          <p:cNvPr id="33" name="正方形/長方形 32">
            <a:extLst>
              <a:ext uri="{FF2B5EF4-FFF2-40B4-BE49-F238E27FC236}">
                <a16:creationId xmlns="" xmlns:a16="http://schemas.microsoft.com/office/drawing/2014/main" id="{0F9C65CE-ACFE-49F0-8186-09321560DBDE}"/>
              </a:ext>
            </a:extLst>
          </p:cNvPr>
          <p:cNvSpPr/>
          <p:nvPr/>
        </p:nvSpPr>
        <p:spPr bwMode="gray">
          <a:xfrm>
            <a:off x="4500495" y="2069070"/>
            <a:ext cx="1115175" cy="40068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1800" kern="0" dirty="0" smtClean="0">
                <a:latin typeface="Fujitsu Sans" panose="020B0404060202020204" pitchFamily="34" charset="0"/>
                <a:ea typeface="Meiryo UI" panose="020B0604030504040204" pitchFamily="50" charset="-128"/>
              </a:rPr>
              <a:t>Auto Test</a:t>
            </a:r>
            <a:endParaRPr kumimoji="1" lang="ja-JP" altLang="en-US" sz="1800" kern="0" dirty="0">
              <a:latin typeface="Fujitsu Sans" panose="020B0404060202020204" pitchFamily="34" charset="0"/>
              <a:ea typeface="Meiryo UI" panose="020B0604030504040204" pitchFamily="50" charset="-128"/>
            </a:endParaRPr>
          </a:p>
        </p:txBody>
      </p:sp>
      <p:sp>
        <p:nvSpPr>
          <p:cNvPr id="34" name="正方形/長方形 33">
            <a:extLst>
              <a:ext uri="{FF2B5EF4-FFF2-40B4-BE49-F238E27FC236}">
                <a16:creationId xmlns="" xmlns:a16="http://schemas.microsoft.com/office/drawing/2014/main" id="{0F9C65CE-ACFE-49F0-8186-09321560DBDE}"/>
              </a:ext>
            </a:extLst>
          </p:cNvPr>
          <p:cNvSpPr/>
          <p:nvPr/>
        </p:nvSpPr>
        <p:spPr bwMode="gray">
          <a:xfrm>
            <a:off x="5717315" y="2069070"/>
            <a:ext cx="1409482" cy="40068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1800" kern="0" dirty="0" smtClean="0">
                <a:latin typeface="Fujitsu Sans" panose="020B0404060202020204" pitchFamily="34" charset="0"/>
                <a:ea typeface="Meiryo UI" panose="020B0604030504040204" pitchFamily="50" charset="-128"/>
              </a:rPr>
              <a:t>Code Analysis</a:t>
            </a:r>
            <a:endParaRPr kumimoji="1" lang="ja-JP" altLang="en-US" sz="1800" kern="0" dirty="0">
              <a:latin typeface="Fujitsu Sans" panose="020B0404060202020204" pitchFamily="34" charset="0"/>
              <a:ea typeface="Meiryo UI" panose="020B0604030504040204" pitchFamily="50" charset="-128"/>
            </a:endParaRPr>
          </a:p>
        </p:txBody>
      </p:sp>
      <p:sp>
        <p:nvSpPr>
          <p:cNvPr id="35" name="正方形/長方形 34">
            <a:extLst>
              <a:ext uri="{FF2B5EF4-FFF2-40B4-BE49-F238E27FC236}">
                <a16:creationId xmlns="" xmlns:a16="http://schemas.microsoft.com/office/drawing/2014/main" id="{0F9C65CE-ACFE-49F0-8186-09321560DBDE}"/>
              </a:ext>
            </a:extLst>
          </p:cNvPr>
          <p:cNvSpPr/>
          <p:nvPr/>
        </p:nvSpPr>
        <p:spPr bwMode="gray">
          <a:xfrm>
            <a:off x="3313917" y="1640994"/>
            <a:ext cx="3812881" cy="309174"/>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2000" kern="0" dirty="0" smtClean="0">
                <a:latin typeface="Fujitsu Sans" panose="020B0404060202020204" pitchFamily="34" charset="0"/>
                <a:ea typeface="Meiryo UI" panose="020B0604030504040204" pitchFamily="50" charset="-128"/>
              </a:rPr>
              <a:t>Build Tool</a:t>
            </a:r>
            <a:endParaRPr kumimoji="1" lang="ja-JP" altLang="en-US" sz="2000" kern="0" dirty="0">
              <a:latin typeface="Fujitsu Sans" panose="020B0404060202020204" pitchFamily="34" charset="0"/>
              <a:ea typeface="Meiryo UI" panose="020B0604030504040204" pitchFamily="50" charset="-128"/>
            </a:endParaRPr>
          </a:p>
        </p:txBody>
      </p:sp>
      <p:sp>
        <p:nvSpPr>
          <p:cNvPr id="36" name="正方形/長方形 35">
            <a:extLst>
              <a:ext uri="{FF2B5EF4-FFF2-40B4-BE49-F238E27FC236}">
                <a16:creationId xmlns="" xmlns:a16="http://schemas.microsoft.com/office/drawing/2014/main" id="{0F9C65CE-ACFE-49F0-8186-09321560DBDE}"/>
              </a:ext>
            </a:extLst>
          </p:cNvPr>
          <p:cNvSpPr/>
          <p:nvPr/>
        </p:nvSpPr>
        <p:spPr bwMode="gray">
          <a:xfrm>
            <a:off x="3313917" y="1238047"/>
            <a:ext cx="3812881" cy="309174"/>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2000" kern="0" dirty="0" err="1" smtClean="0">
                <a:solidFill>
                  <a:schemeClr val="bg1"/>
                </a:solidFill>
                <a:latin typeface="Fujitsu Sans" panose="020B0404060202020204" pitchFamily="34" charset="0"/>
                <a:ea typeface="Meiryo UI" panose="020B0604030504040204" pitchFamily="50" charset="-128"/>
              </a:rPr>
              <a:t>GitLab</a:t>
            </a:r>
            <a:r>
              <a:rPr lang="en-US" altLang="ja-JP" sz="2000" kern="0" dirty="0" smtClean="0">
                <a:solidFill>
                  <a:schemeClr val="bg1"/>
                </a:solidFill>
                <a:latin typeface="Fujitsu Sans" panose="020B0404060202020204" pitchFamily="34" charset="0"/>
                <a:ea typeface="Meiryo UI" panose="020B0604030504040204" pitchFamily="50" charset="-128"/>
              </a:rPr>
              <a:t> CI Runner</a:t>
            </a:r>
            <a:endParaRPr lang="ja-JP" altLang="en-US" sz="2000" kern="0" dirty="0">
              <a:solidFill>
                <a:schemeClr val="bg1"/>
              </a:solidFill>
              <a:latin typeface="Fujitsu Sans" panose="020B0404060202020204" pitchFamily="34" charset="0"/>
              <a:ea typeface="Meiryo UI" panose="020B0604030504040204" pitchFamily="50" charset="-128"/>
            </a:endParaRPr>
          </a:p>
        </p:txBody>
      </p:sp>
      <p:sp>
        <p:nvSpPr>
          <p:cNvPr id="37" name="正方形/長方形 36">
            <a:extLst>
              <a:ext uri="{FF2B5EF4-FFF2-40B4-BE49-F238E27FC236}">
                <a16:creationId xmlns="" xmlns:a16="http://schemas.microsoft.com/office/drawing/2014/main" id="{0F9C65CE-ACFE-49F0-8186-09321560DBDE}"/>
              </a:ext>
            </a:extLst>
          </p:cNvPr>
          <p:cNvSpPr/>
          <p:nvPr/>
        </p:nvSpPr>
        <p:spPr bwMode="gray">
          <a:xfrm>
            <a:off x="3313917" y="3210302"/>
            <a:ext cx="3812881" cy="309174"/>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2000" kern="0" dirty="0" err="1">
                <a:solidFill>
                  <a:schemeClr val="bg1"/>
                </a:solidFill>
                <a:latin typeface="Fujitsu Sans" panose="020B0404060202020204" pitchFamily="34" charset="0"/>
                <a:ea typeface="Meiryo UI" panose="020B0604030504040204" pitchFamily="50" charset="-128"/>
              </a:rPr>
              <a:t>GitLab</a:t>
            </a:r>
            <a:r>
              <a:rPr lang="en-US" altLang="ja-JP" sz="2000" kern="0" dirty="0">
                <a:solidFill>
                  <a:schemeClr val="bg1"/>
                </a:solidFill>
                <a:latin typeface="Fujitsu Sans" panose="020B0404060202020204" pitchFamily="34" charset="0"/>
                <a:ea typeface="Meiryo UI" panose="020B0604030504040204" pitchFamily="50" charset="-128"/>
              </a:rPr>
              <a:t> CI Runner</a:t>
            </a:r>
            <a:endParaRPr lang="ja-JP" altLang="en-US" sz="2000" kern="0" dirty="0">
              <a:solidFill>
                <a:schemeClr val="bg1"/>
              </a:solidFill>
              <a:latin typeface="Fujitsu Sans" panose="020B0404060202020204" pitchFamily="34" charset="0"/>
              <a:ea typeface="Meiryo UI" panose="020B0604030504040204" pitchFamily="50" charset="-128"/>
            </a:endParaRPr>
          </a:p>
        </p:txBody>
      </p:sp>
      <p:sp>
        <p:nvSpPr>
          <p:cNvPr id="38" name="正方形/長方形 37">
            <a:extLst>
              <a:ext uri="{FF2B5EF4-FFF2-40B4-BE49-F238E27FC236}">
                <a16:creationId xmlns="" xmlns:a16="http://schemas.microsoft.com/office/drawing/2014/main" id="{0F9C65CE-ACFE-49F0-8186-09321560DBDE}"/>
              </a:ext>
            </a:extLst>
          </p:cNvPr>
          <p:cNvSpPr/>
          <p:nvPr/>
        </p:nvSpPr>
        <p:spPr bwMode="gray">
          <a:xfrm>
            <a:off x="3313917" y="5205380"/>
            <a:ext cx="3812881" cy="309174"/>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2000" kern="0" dirty="0" err="1">
                <a:solidFill>
                  <a:schemeClr val="bg1"/>
                </a:solidFill>
                <a:latin typeface="Fujitsu Sans" panose="020B0404060202020204" pitchFamily="34" charset="0"/>
                <a:ea typeface="Meiryo UI" panose="020B0604030504040204" pitchFamily="50" charset="-128"/>
              </a:rPr>
              <a:t>GitLab</a:t>
            </a:r>
            <a:r>
              <a:rPr lang="en-US" altLang="ja-JP" sz="2000" kern="0" dirty="0">
                <a:solidFill>
                  <a:schemeClr val="bg1"/>
                </a:solidFill>
                <a:latin typeface="Fujitsu Sans" panose="020B0404060202020204" pitchFamily="34" charset="0"/>
                <a:ea typeface="Meiryo UI" panose="020B0604030504040204" pitchFamily="50" charset="-128"/>
              </a:rPr>
              <a:t> CI Runner</a:t>
            </a:r>
            <a:endParaRPr lang="ja-JP" altLang="en-US" sz="2000" kern="0" dirty="0">
              <a:solidFill>
                <a:schemeClr val="bg1"/>
              </a:solidFill>
              <a:latin typeface="Fujitsu Sans" panose="020B0404060202020204" pitchFamily="34" charset="0"/>
              <a:ea typeface="Meiryo UI" panose="020B0604030504040204" pitchFamily="50" charset="-128"/>
            </a:endParaRPr>
          </a:p>
        </p:txBody>
      </p:sp>
      <p:cxnSp>
        <p:nvCxnSpPr>
          <p:cNvPr id="40" name="直線矢印コネクタ 39"/>
          <p:cNvCxnSpPr>
            <a:stCxn id="6" idx="3"/>
            <a:endCxn id="36" idx="1"/>
          </p:cNvCxnSpPr>
          <p:nvPr/>
        </p:nvCxnSpPr>
        <p:spPr bwMode="auto">
          <a:xfrm flipV="1">
            <a:off x="2616470" y="1392634"/>
            <a:ext cx="697447" cy="1753754"/>
          </a:xfrm>
          <a:prstGeom prst="straightConnector1">
            <a:avLst/>
          </a:prstGeom>
          <a:gradFill rotWithShape="0">
            <a:gsLst>
              <a:gs pos="0">
                <a:srgbClr val="FFFFFF"/>
              </a:gs>
              <a:gs pos="100000">
                <a:srgbClr val="CACAC7"/>
              </a:gs>
            </a:gsLst>
            <a:lin ang="5400000" scaled="1"/>
          </a:gradFill>
          <a:ln w="57150" cap="flat" cmpd="sng" algn="ctr">
            <a:solidFill>
              <a:srgbClr val="57564F"/>
            </a:solidFill>
            <a:prstDash val="solid"/>
            <a:round/>
            <a:headEnd type="none" w="med" len="med"/>
            <a:tailEnd type="triangle" w="lg" len="lg"/>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41" name="直線矢印コネクタ 40"/>
          <p:cNvCxnSpPr>
            <a:stCxn id="6" idx="3"/>
            <a:endCxn id="37" idx="1"/>
          </p:cNvCxnSpPr>
          <p:nvPr/>
        </p:nvCxnSpPr>
        <p:spPr bwMode="auto">
          <a:xfrm>
            <a:off x="2616470" y="3146388"/>
            <a:ext cx="697447" cy="218501"/>
          </a:xfrm>
          <a:prstGeom prst="straightConnector1">
            <a:avLst/>
          </a:prstGeom>
          <a:gradFill rotWithShape="0">
            <a:gsLst>
              <a:gs pos="0">
                <a:srgbClr val="FFFFFF"/>
              </a:gs>
              <a:gs pos="100000">
                <a:srgbClr val="CACAC7"/>
              </a:gs>
            </a:gsLst>
            <a:lin ang="5400000" scaled="1"/>
          </a:gradFill>
          <a:ln w="57150" cap="flat" cmpd="sng" algn="ctr">
            <a:solidFill>
              <a:srgbClr val="57564F"/>
            </a:solidFill>
            <a:prstDash val="solid"/>
            <a:round/>
            <a:headEnd type="none" w="med" len="med"/>
            <a:tailEnd type="triangle" w="lg" len="lg"/>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44" name="直線矢印コネクタ 43"/>
          <p:cNvCxnSpPr>
            <a:stCxn id="6" idx="3"/>
            <a:endCxn id="38" idx="1"/>
          </p:cNvCxnSpPr>
          <p:nvPr/>
        </p:nvCxnSpPr>
        <p:spPr bwMode="auto">
          <a:xfrm>
            <a:off x="2616470" y="3146388"/>
            <a:ext cx="697447" cy="2213579"/>
          </a:xfrm>
          <a:prstGeom prst="straightConnector1">
            <a:avLst/>
          </a:prstGeom>
          <a:gradFill rotWithShape="0">
            <a:gsLst>
              <a:gs pos="0">
                <a:srgbClr val="FFFFFF"/>
              </a:gs>
              <a:gs pos="100000">
                <a:srgbClr val="CACAC7"/>
              </a:gs>
            </a:gsLst>
            <a:lin ang="5400000" scaled="1"/>
          </a:gradFill>
          <a:ln w="57150" cap="flat" cmpd="sng" algn="ctr">
            <a:solidFill>
              <a:srgbClr val="57564F"/>
            </a:solidFill>
            <a:prstDash val="solid"/>
            <a:round/>
            <a:headEnd type="none" w="med" len="med"/>
            <a:tailEnd type="triangle" w="lg" len="lg"/>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39" name="正方形/長方形 38">
            <a:extLst>
              <a:ext uri="{FF2B5EF4-FFF2-40B4-BE49-F238E27FC236}">
                <a16:creationId xmlns="" xmlns:a16="http://schemas.microsoft.com/office/drawing/2014/main" id="{0F9C65CE-ACFE-49F0-8186-09321560DBDE}"/>
              </a:ext>
            </a:extLst>
          </p:cNvPr>
          <p:cNvSpPr/>
          <p:nvPr/>
        </p:nvSpPr>
        <p:spPr bwMode="gray">
          <a:xfrm>
            <a:off x="183748" y="5371786"/>
            <a:ext cx="2588481" cy="1188732"/>
          </a:xfrm>
          <a:prstGeom prst="rect">
            <a:avLst/>
          </a:prstGeom>
          <a:solidFill>
            <a:schemeClr val="bg1">
              <a:lumMod val="7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400" b="1" kern="0" dirty="0" smtClean="0">
                <a:solidFill>
                  <a:schemeClr val="bg1"/>
                </a:solidFill>
                <a:latin typeface="Fujitsu Sans" panose="020B0404060202020204" pitchFamily="34" charset="0"/>
                <a:ea typeface="Meiryo UI" panose="020B0604030504040204" pitchFamily="50" charset="-128"/>
              </a:rPr>
              <a:t>Developers’ PC</a:t>
            </a:r>
            <a:endParaRPr kumimoji="1" lang="ja-JP" altLang="en-US" sz="2400" b="1" kern="0" dirty="0">
              <a:solidFill>
                <a:schemeClr val="bg1"/>
              </a:solidFill>
              <a:latin typeface="Fujitsu Sans" panose="020B0404060202020204" pitchFamily="34" charset="0"/>
              <a:ea typeface="Meiryo UI" panose="020B0604030504040204" pitchFamily="50" charset="-128"/>
            </a:endParaRPr>
          </a:p>
        </p:txBody>
      </p:sp>
      <p:sp>
        <p:nvSpPr>
          <p:cNvPr id="45" name="正方形/長方形 44">
            <a:extLst>
              <a:ext uri="{FF2B5EF4-FFF2-40B4-BE49-F238E27FC236}">
                <a16:creationId xmlns="" xmlns:a16="http://schemas.microsoft.com/office/drawing/2014/main" id="{0F9C65CE-ACFE-49F0-8186-09321560DBDE}"/>
              </a:ext>
            </a:extLst>
          </p:cNvPr>
          <p:cNvSpPr/>
          <p:nvPr/>
        </p:nvSpPr>
        <p:spPr bwMode="gray">
          <a:xfrm>
            <a:off x="339506" y="1859430"/>
            <a:ext cx="2276964" cy="748376"/>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000" kern="0" dirty="0" err="1" smtClean="0">
                <a:solidFill>
                  <a:schemeClr val="bg1"/>
                </a:solidFill>
                <a:latin typeface="Fujitsu Sans" panose="020B0404060202020204" pitchFamily="34" charset="0"/>
                <a:ea typeface="Meiryo UI" panose="020B0604030504040204" pitchFamily="50" charset="-128"/>
              </a:rPr>
              <a:t>GitLab</a:t>
            </a:r>
            <a:r>
              <a:rPr kumimoji="1" lang="en-US" altLang="ja-JP" sz="2000" kern="0" dirty="0" smtClean="0">
                <a:solidFill>
                  <a:schemeClr val="bg1"/>
                </a:solidFill>
                <a:latin typeface="Fujitsu Sans" panose="020B0404060202020204" pitchFamily="34" charset="0"/>
                <a:ea typeface="Meiryo UI" panose="020B0604030504040204" pitchFamily="50" charset="-128"/>
              </a:rPr>
              <a:t> Issues</a:t>
            </a:r>
            <a:br>
              <a:rPr kumimoji="1" lang="en-US" altLang="ja-JP" sz="2000" kern="0" dirty="0" smtClean="0">
                <a:solidFill>
                  <a:schemeClr val="bg1"/>
                </a:solidFill>
                <a:latin typeface="Fujitsu Sans" panose="020B0404060202020204" pitchFamily="34" charset="0"/>
                <a:ea typeface="Meiryo UI" panose="020B0604030504040204" pitchFamily="50" charset="-128"/>
              </a:rPr>
            </a:br>
            <a:r>
              <a:rPr kumimoji="1" lang="en-US" altLang="ja-JP" sz="2000" kern="0" dirty="0" smtClean="0">
                <a:solidFill>
                  <a:schemeClr val="bg1"/>
                </a:solidFill>
                <a:latin typeface="Fujitsu Sans" panose="020B0404060202020204" pitchFamily="34" charset="0"/>
                <a:ea typeface="Meiryo UI" panose="020B0604030504040204" pitchFamily="50" charset="-128"/>
              </a:rPr>
              <a:t>(Ticket Manage)</a:t>
            </a:r>
            <a:endParaRPr kumimoji="1" lang="ja-JP" altLang="en-US" sz="2000" kern="0" dirty="0">
              <a:solidFill>
                <a:schemeClr val="bg1"/>
              </a:solidFill>
              <a:latin typeface="Fujitsu Sans" panose="020B0404060202020204" pitchFamily="34" charset="0"/>
              <a:ea typeface="Meiryo UI" panose="020B0604030504040204" pitchFamily="50" charset="-128"/>
            </a:endParaRPr>
          </a:p>
        </p:txBody>
      </p:sp>
      <p:sp>
        <p:nvSpPr>
          <p:cNvPr id="48" name="正方形/長方形 47">
            <a:extLst>
              <a:ext uri="{FF2B5EF4-FFF2-40B4-BE49-F238E27FC236}">
                <a16:creationId xmlns="" xmlns:a16="http://schemas.microsoft.com/office/drawing/2014/main" id="{0F9C65CE-ACFE-49F0-8186-09321560DBDE}"/>
              </a:ext>
            </a:extLst>
          </p:cNvPr>
          <p:cNvSpPr/>
          <p:nvPr/>
        </p:nvSpPr>
        <p:spPr bwMode="gray">
          <a:xfrm>
            <a:off x="339506" y="3684971"/>
            <a:ext cx="2276964" cy="765195"/>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000" kern="0" dirty="0" err="1" smtClean="0">
                <a:solidFill>
                  <a:schemeClr val="bg1"/>
                </a:solidFill>
                <a:latin typeface="Fujitsu Sans" panose="020B0404060202020204" pitchFamily="34" charset="0"/>
                <a:ea typeface="Meiryo UI" panose="020B0604030504040204" pitchFamily="50" charset="-128"/>
              </a:rPr>
              <a:t>GitLab</a:t>
            </a:r>
            <a:r>
              <a:rPr kumimoji="1" lang="en-US" altLang="ja-JP" sz="2000" kern="0" dirty="0" smtClean="0">
                <a:solidFill>
                  <a:schemeClr val="bg1"/>
                </a:solidFill>
                <a:latin typeface="Fujitsu Sans" panose="020B0404060202020204" pitchFamily="34" charset="0"/>
                <a:ea typeface="Meiryo UI" panose="020B0604030504040204" pitchFamily="50" charset="-128"/>
              </a:rPr>
              <a:t> </a:t>
            </a:r>
          </a:p>
          <a:p>
            <a:r>
              <a:rPr kumimoji="1" lang="en-US" altLang="ja-JP" sz="2000" kern="0" dirty="0" smtClean="0">
                <a:solidFill>
                  <a:schemeClr val="bg1"/>
                </a:solidFill>
                <a:latin typeface="Fujitsu Sans" panose="020B0404060202020204" pitchFamily="34" charset="0"/>
                <a:ea typeface="Meiryo UI" panose="020B0604030504040204" pitchFamily="50" charset="-128"/>
              </a:rPr>
              <a:t>Container Registry</a:t>
            </a:r>
            <a:endParaRPr kumimoji="1" lang="ja-JP" altLang="en-US" sz="2000" kern="0" dirty="0">
              <a:solidFill>
                <a:schemeClr val="bg1"/>
              </a:solidFill>
              <a:latin typeface="Fujitsu Sans" panose="020B0404060202020204" pitchFamily="34" charset="0"/>
              <a:ea typeface="Meiryo UI" panose="020B0604030504040204" pitchFamily="50" charset="-128"/>
            </a:endParaRPr>
          </a:p>
        </p:txBody>
      </p:sp>
      <p:sp>
        <p:nvSpPr>
          <p:cNvPr id="67" name="正方形/長方形 66">
            <a:extLst>
              <a:ext uri="{FF2B5EF4-FFF2-40B4-BE49-F238E27FC236}">
                <a16:creationId xmlns="" xmlns:a16="http://schemas.microsoft.com/office/drawing/2014/main" id="{0F9C65CE-ACFE-49F0-8186-09321560DBDE}"/>
              </a:ext>
            </a:extLst>
          </p:cNvPr>
          <p:cNvSpPr/>
          <p:nvPr/>
        </p:nvSpPr>
        <p:spPr bwMode="gray">
          <a:xfrm>
            <a:off x="7833943" y="762829"/>
            <a:ext cx="1903265" cy="1810826"/>
          </a:xfrm>
          <a:prstGeom prst="rect">
            <a:avLst/>
          </a:prstGeom>
          <a:solidFill>
            <a:schemeClr val="bg1">
              <a:lumMod val="7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lang="en-US" altLang="ja-JP" sz="2400" b="1" kern="0" dirty="0" smtClean="0">
                <a:solidFill>
                  <a:schemeClr val="bg1"/>
                </a:solidFill>
                <a:latin typeface="Fujitsu Sans" panose="020B0404060202020204" pitchFamily="34" charset="0"/>
                <a:ea typeface="Meiryo UI" panose="020B0604030504040204" pitchFamily="50" charset="-128"/>
              </a:rPr>
              <a:t>Testing</a:t>
            </a:r>
          </a:p>
          <a:p>
            <a:r>
              <a:rPr kumimoji="1" lang="en-US" altLang="ja-JP" sz="2400" b="1" kern="0" dirty="0" smtClean="0">
                <a:solidFill>
                  <a:schemeClr val="bg1"/>
                </a:solidFill>
                <a:latin typeface="Fujitsu Sans" panose="020B0404060202020204" pitchFamily="34" charset="0"/>
                <a:ea typeface="Meiryo UI" panose="020B0604030504040204" pitchFamily="50" charset="-128"/>
              </a:rPr>
              <a:t>Environment</a:t>
            </a:r>
            <a:endParaRPr kumimoji="1" lang="ja-JP" altLang="en-US" sz="2400" b="1" kern="0" dirty="0">
              <a:solidFill>
                <a:schemeClr val="bg1"/>
              </a:solidFill>
              <a:latin typeface="Fujitsu Sans" panose="020B0404060202020204" pitchFamily="34" charset="0"/>
              <a:ea typeface="Meiryo UI" panose="020B0604030504040204" pitchFamily="50" charset="-128"/>
            </a:endParaRPr>
          </a:p>
        </p:txBody>
      </p:sp>
      <p:sp>
        <p:nvSpPr>
          <p:cNvPr id="68" name="正方形/長方形 67">
            <a:extLst>
              <a:ext uri="{FF2B5EF4-FFF2-40B4-BE49-F238E27FC236}">
                <a16:creationId xmlns="" xmlns:a16="http://schemas.microsoft.com/office/drawing/2014/main" id="{0F9C65CE-ACFE-49F0-8186-09321560DBDE}"/>
              </a:ext>
            </a:extLst>
          </p:cNvPr>
          <p:cNvSpPr/>
          <p:nvPr/>
        </p:nvSpPr>
        <p:spPr bwMode="gray">
          <a:xfrm>
            <a:off x="7833943" y="2708534"/>
            <a:ext cx="1903265" cy="1810826"/>
          </a:xfrm>
          <a:prstGeom prst="rect">
            <a:avLst/>
          </a:prstGeom>
          <a:solidFill>
            <a:schemeClr val="bg1">
              <a:lumMod val="7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lang="en-US" altLang="ja-JP" sz="2400" b="1" kern="0" dirty="0" smtClean="0">
                <a:solidFill>
                  <a:schemeClr val="bg1"/>
                </a:solidFill>
                <a:latin typeface="Fujitsu Sans" panose="020B0404060202020204" pitchFamily="34" charset="0"/>
                <a:ea typeface="Meiryo UI" panose="020B0604030504040204" pitchFamily="50" charset="-128"/>
              </a:rPr>
              <a:t>Staging</a:t>
            </a:r>
          </a:p>
          <a:p>
            <a:r>
              <a:rPr kumimoji="1" lang="en-US" altLang="ja-JP" sz="2400" b="1" kern="0" dirty="0" smtClean="0">
                <a:solidFill>
                  <a:schemeClr val="bg1"/>
                </a:solidFill>
                <a:latin typeface="Fujitsu Sans" panose="020B0404060202020204" pitchFamily="34" charset="0"/>
                <a:ea typeface="Meiryo UI" panose="020B0604030504040204" pitchFamily="50" charset="-128"/>
              </a:rPr>
              <a:t>Environment</a:t>
            </a:r>
            <a:endParaRPr kumimoji="1" lang="ja-JP" altLang="en-US" sz="2400" b="1" kern="0" dirty="0">
              <a:solidFill>
                <a:schemeClr val="bg1"/>
              </a:solidFill>
              <a:latin typeface="Fujitsu Sans" panose="020B0404060202020204" pitchFamily="34" charset="0"/>
              <a:ea typeface="Meiryo UI" panose="020B0604030504040204" pitchFamily="50" charset="-128"/>
            </a:endParaRPr>
          </a:p>
        </p:txBody>
      </p:sp>
      <p:sp>
        <p:nvSpPr>
          <p:cNvPr id="69" name="正方形/長方形 68">
            <a:extLst>
              <a:ext uri="{FF2B5EF4-FFF2-40B4-BE49-F238E27FC236}">
                <a16:creationId xmlns="" xmlns:a16="http://schemas.microsoft.com/office/drawing/2014/main" id="{0F9C65CE-ACFE-49F0-8186-09321560DBDE}"/>
              </a:ext>
            </a:extLst>
          </p:cNvPr>
          <p:cNvSpPr/>
          <p:nvPr/>
        </p:nvSpPr>
        <p:spPr bwMode="gray">
          <a:xfrm>
            <a:off x="7833943" y="4734163"/>
            <a:ext cx="1903265" cy="1810826"/>
          </a:xfrm>
          <a:prstGeom prst="rect">
            <a:avLst/>
          </a:prstGeom>
          <a:solidFill>
            <a:schemeClr val="bg1">
              <a:lumMod val="7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lang="en-US" altLang="ja-JP" sz="2400" b="1" kern="0" dirty="0" smtClean="0">
                <a:solidFill>
                  <a:schemeClr val="bg1"/>
                </a:solidFill>
                <a:latin typeface="Fujitsu Sans" panose="020B0404060202020204" pitchFamily="34" charset="0"/>
                <a:ea typeface="Meiryo UI" panose="020B0604030504040204" pitchFamily="50" charset="-128"/>
              </a:rPr>
              <a:t>Production</a:t>
            </a:r>
          </a:p>
          <a:p>
            <a:r>
              <a:rPr kumimoji="1" lang="en-US" altLang="ja-JP" sz="2400" b="1" kern="0" dirty="0" smtClean="0">
                <a:solidFill>
                  <a:schemeClr val="bg1"/>
                </a:solidFill>
                <a:latin typeface="Fujitsu Sans" panose="020B0404060202020204" pitchFamily="34" charset="0"/>
                <a:ea typeface="Meiryo UI" panose="020B0604030504040204" pitchFamily="50" charset="-128"/>
              </a:rPr>
              <a:t>Environment</a:t>
            </a:r>
            <a:endParaRPr kumimoji="1" lang="ja-JP" altLang="en-US" sz="2400" b="1" kern="0" dirty="0">
              <a:solidFill>
                <a:schemeClr val="bg1"/>
              </a:solidFill>
              <a:latin typeface="Fujitsu Sans" panose="020B0404060202020204" pitchFamily="34" charset="0"/>
              <a:ea typeface="Meiryo UI" panose="020B0604030504040204" pitchFamily="50" charset="-128"/>
            </a:endParaRPr>
          </a:p>
        </p:txBody>
      </p:sp>
      <p:sp>
        <p:nvSpPr>
          <p:cNvPr id="70" name="右矢印 69"/>
          <p:cNvSpPr/>
          <p:nvPr/>
        </p:nvSpPr>
        <p:spPr bwMode="gray">
          <a:xfrm>
            <a:off x="7422170" y="2392453"/>
            <a:ext cx="319315" cy="2442987"/>
          </a:xfrm>
          <a:prstGeom prst="rightArrow">
            <a:avLst>
              <a:gd name="adj1" fmla="val 50000"/>
              <a:gd name="adj2" fmla="val 100000"/>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kumimoji="1" lang="en-US" altLang="ja-JP" sz="2400" dirty="0" smtClean="0">
                <a:latin typeface="Fujitsu Sans" panose="020B0404060202020204" pitchFamily="34" charset="0"/>
                <a:ea typeface="Meiryo UI" panose="020B0604030504040204" pitchFamily="50" charset="-128"/>
              </a:rPr>
              <a:t>Deploy</a:t>
            </a:r>
            <a:endParaRPr kumimoji="1" lang="ja-JP" altLang="en-US" sz="2400" dirty="0" smtClean="0">
              <a:latin typeface="Fujitsu Sans" panose="020B0404060202020204" pitchFamily="34" charset="0"/>
              <a:ea typeface="Meiryo UI" panose="020B0604030504040204" pitchFamily="50" charset="-128"/>
            </a:endParaRPr>
          </a:p>
        </p:txBody>
      </p:sp>
      <p:sp>
        <p:nvSpPr>
          <p:cNvPr id="74" name="正方形/長方形 73">
            <a:extLst>
              <a:ext uri="{FF2B5EF4-FFF2-40B4-BE49-F238E27FC236}">
                <a16:creationId xmlns="" xmlns:a16="http://schemas.microsoft.com/office/drawing/2014/main" id="{0F9C65CE-ACFE-49F0-8186-09321560DBDE}"/>
              </a:ext>
            </a:extLst>
          </p:cNvPr>
          <p:cNvSpPr/>
          <p:nvPr/>
        </p:nvSpPr>
        <p:spPr bwMode="gray">
          <a:xfrm>
            <a:off x="339507" y="5865072"/>
            <a:ext cx="2276964" cy="55374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2000" kern="0" dirty="0" smtClean="0">
                <a:latin typeface="Fujitsu Sans" panose="020B0404060202020204" pitchFamily="34" charset="0"/>
                <a:ea typeface="Meiryo UI" panose="020B0604030504040204" pitchFamily="50" charset="-128"/>
              </a:rPr>
              <a:t>IDE</a:t>
            </a:r>
            <a:endParaRPr kumimoji="1" lang="ja-JP" altLang="en-US" sz="2000" kern="0" dirty="0">
              <a:latin typeface="Fujitsu Sans" panose="020B0404060202020204" pitchFamily="34" charset="0"/>
              <a:ea typeface="Meiryo UI" panose="020B0604030504040204" pitchFamily="50" charset="-128"/>
            </a:endParaRPr>
          </a:p>
        </p:txBody>
      </p:sp>
      <p:sp>
        <p:nvSpPr>
          <p:cNvPr id="76" name="正方形/長方形 75">
            <a:extLst>
              <a:ext uri="{FF2B5EF4-FFF2-40B4-BE49-F238E27FC236}">
                <a16:creationId xmlns="" xmlns:a16="http://schemas.microsoft.com/office/drawing/2014/main" id="{0F9C65CE-ACFE-49F0-8186-09321560DBDE}"/>
              </a:ext>
            </a:extLst>
          </p:cNvPr>
          <p:cNvSpPr/>
          <p:nvPr/>
        </p:nvSpPr>
        <p:spPr bwMode="gray">
          <a:xfrm>
            <a:off x="5979886" y="278854"/>
            <a:ext cx="2574636" cy="309174"/>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2000" kern="0" dirty="0" err="1" smtClean="0">
                <a:solidFill>
                  <a:schemeClr val="bg1"/>
                </a:solidFill>
                <a:latin typeface="Fujitsu Sans" panose="020B0404060202020204" pitchFamily="34" charset="0"/>
                <a:ea typeface="Meiryo UI" panose="020B0604030504040204" pitchFamily="50" charset="-128"/>
              </a:rPr>
              <a:t>GitLab</a:t>
            </a:r>
            <a:r>
              <a:rPr lang="en-US" altLang="ja-JP" sz="2000" kern="0" dirty="0" smtClean="0">
                <a:solidFill>
                  <a:schemeClr val="bg1"/>
                </a:solidFill>
                <a:latin typeface="Fujitsu Sans" panose="020B0404060202020204" pitchFamily="34" charset="0"/>
                <a:ea typeface="Meiryo UI" panose="020B0604030504040204" pitchFamily="50" charset="-128"/>
              </a:rPr>
              <a:t> Components</a:t>
            </a:r>
            <a:endParaRPr lang="ja-JP" altLang="en-US" sz="2000" kern="0" dirty="0">
              <a:solidFill>
                <a:schemeClr val="bg1"/>
              </a:solidFill>
              <a:latin typeface="Fujitsu Sans" panose="020B0404060202020204" pitchFamily="34" charset="0"/>
              <a:ea typeface="Meiryo UI" panose="020B0604030504040204" pitchFamily="50" charset="-128"/>
            </a:endParaRPr>
          </a:p>
        </p:txBody>
      </p:sp>
      <p:sp>
        <p:nvSpPr>
          <p:cNvPr id="42" name="正方形/長方形 41">
            <a:extLst>
              <a:ext uri="{FF2B5EF4-FFF2-40B4-BE49-F238E27FC236}">
                <a16:creationId xmlns="" xmlns:a16="http://schemas.microsoft.com/office/drawing/2014/main" id="{0F9C65CE-ACFE-49F0-8186-09321560DBDE}"/>
              </a:ext>
            </a:extLst>
          </p:cNvPr>
          <p:cNvSpPr/>
          <p:nvPr/>
        </p:nvSpPr>
        <p:spPr bwMode="gray">
          <a:xfrm>
            <a:off x="339506" y="4610529"/>
            <a:ext cx="2276964" cy="496621"/>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2000" kern="0" dirty="0" err="1" smtClean="0">
                <a:solidFill>
                  <a:schemeClr val="bg1"/>
                </a:solidFill>
                <a:latin typeface="Fujitsu Sans" panose="020B0404060202020204" pitchFamily="34" charset="0"/>
                <a:ea typeface="Meiryo UI" panose="020B0604030504040204" pitchFamily="50" charset="-128"/>
              </a:rPr>
              <a:t>Mattermost</a:t>
            </a:r>
            <a:r>
              <a:rPr kumimoji="1" lang="en-US" altLang="ja-JP" sz="2000" kern="0" dirty="0" smtClean="0">
                <a:solidFill>
                  <a:schemeClr val="bg1"/>
                </a:solidFill>
                <a:latin typeface="Fujitsu Sans" panose="020B0404060202020204" pitchFamily="34" charset="0"/>
                <a:ea typeface="Meiryo UI" panose="020B0604030504040204" pitchFamily="50" charset="-128"/>
              </a:rPr>
              <a:t>(Chat)</a:t>
            </a:r>
            <a:endParaRPr kumimoji="1" lang="ja-JP" altLang="en-US" sz="2000" kern="0" dirty="0">
              <a:solidFill>
                <a:schemeClr val="bg1"/>
              </a:solidFill>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12260015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Roles for CI/CD</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16</a:t>
            </a:fld>
            <a:endParaRPr lang="en-US" altLang="ja-JP" dirty="0"/>
          </a:p>
        </p:txBody>
      </p:sp>
      <p:sp>
        <p:nvSpPr>
          <p:cNvPr id="4" name="正方形/長方形 3">
            <a:extLst>
              <a:ext uri="{FF2B5EF4-FFF2-40B4-BE49-F238E27FC236}">
                <a16:creationId xmlns="" xmlns:a16="http://schemas.microsoft.com/office/drawing/2014/main" id="{0F9C65CE-ACFE-49F0-8186-09321560DBDE}"/>
              </a:ext>
            </a:extLst>
          </p:cNvPr>
          <p:cNvSpPr/>
          <p:nvPr/>
        </p:nvSpPr>
        <p:spPr bwMode="gray">
          <a:xfrm>
            <a:off x="3139095" y="4734163"/>
            <a:ext cx="4190618" cy="1810826"/>
          </a:xfrm>
          <a:prstGeom prst="rect">
            <a:avLst/>
          </a:prstGeom>
          <a:solidFill>
            <a:schemeClr val="bg1">
              <a:lumMod val="7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lang="en-US" altLang="ja-JP" sz="2400" b="1" kern="0" dirty="0">
                <a:solidFill>
                  <a:schemeClr val="bg1"/>
                </a:solidFill>
                <a:latin typeface="Fujitsu Sans" panose="020B0404060202020204" pitchFamily="34" charset="0"/>
                <a:ea typeface="Meiryo UI" panose="020B0604030504040204" pitchFamily="50" charset="-128"/>
              </a:rPr>
              <a:t>Build Server(Worker)</a:t>
            </a:r>
            <a:endParaRPr lang="ja-JP" altLang="en-US" sz="2400" b="1" kern="0" dirty="0">
              <a:solidFill>
                <a:schemeClr val="bg1"/>
              </a:solidFill>
              <a:latin typeface="Fujitsu Sans" panose="020B0404060202020204" pitchFamily="34" charset="0"/>
              <a:ea typeface="Meiryo UI" panose="020B0604030504040204" pitchFamily="50" charset="-128"/>
            </a:endParaRPr>
          </a:p>
        </p:txBody>
      </p:sp>
      <p:sp>
        <p:nvSpPr>
          <p:cNvPr id="5" name="正方形/長方形 4">
            <a:extLst>
              <a:ext uri="{FF2B5EF4-FFF2-40B4-BE49-F238E27FC236}">
                <a16:creationId xmlns="" xmlns:a16="http://schemas.microsoft.com/office/drawing/2014/main" id="{0F9C65CE-ACFE-49F0-8186-09321560DBDE}"/>
              </a:ext>
            </a:extLst>
          </p:cNvPr>
          <p:cNvSpPr/>
          <p:nvPr/>
        </p:nvSpPr>
        <p:spPr bwMode="gray">
          <a:xfrm>
            <a:off x="183748" y="762830"/>
            <a:ext cx="2588481" cy="3781110"/>
          </a:xfrm>
          <a:prstGeom prst="rect">
            <a:avLst/>
          </a:prstGeom>
          <a:solidFill>
            <a:schemeClr val="bg1">
              <a:lumMod val="7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400" b="1" kern="0" dirty="0" smtClean="0">
                <a:solidFill>
                  <a:schemeClr val="bg1"/>
                </a:solidFill>
                <a:latin typeface="Fujitsu Sans" panose="020B0404060202020204" pitchFamily="34" charset="0"/>
                <a:ea typeface="Meiryo UI" panose="020B0604030504040204" pitchFamily="50" charset="-128"/>
              </a:rPr>
              <a:t>Platform Server</a:t>
            </a:r>
            <a:endParaRPr kumimoji="1" lang="ja-JP" altLang="en-US" sz="2400" b="1" kern="0" dirty="0">
              <a:solidFill>
                <a:schemeClr val="bg1"/>
              </a:solidFill>
              <a:latin typeface="Fujitsu Sans" panose="020B0404060202020204" pitchFamily="34" charset="0"/>
              <a:ea typeface="Meiryo UI" panose="020B0604030504040204" pitchFamily="50" charset="-128"/>
            </a:endParaRPr>
          </a:p>
        </p:txBody>
      </p:sp>
      <p:sp>
        <p:nvSpPr>
          <p:cNvPr id="6" name="正方形/長方形 5">
            <a:extLst>
              <a:ext uri="{FF2B5EF4-FFF2-40B4-BE49-F238E27FC236}">
                <a16:creationId xmlns="" xmlns:a16="http://schemas.microsoft.com/office/drawing/2014/main" id="{0F9C65CE-ACFE-49F0-8186-09321560DBDE}"/>
              </a:ext>
            </a:extLst>
          </p:cNvPr>
          <p:cNvSpPr/>
          <p:nvPr/>
        </p:nvSpPr>
        <p:spPr bwMode="gray">
          <a:xfrm>
            <a:off x="339505" y="2720611"/>
            <a:ext cx="2276965" cy="851554"/>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2000" kern="0" dirty="0" err="1" smtClean="0">
                <a:solidFill>
                  <a:schemeClr val="bg1"/>
                </a:solidFill>
                <a:latin typeface="Fujitsu Sans" panose="020B0404060202020204" pitchFamily="34" charset="0"/>
                <a:ea typeface="Meiryo UI" panose="020B0604030504040204" pitchFamily="50" charset="-128"/>
              </a:rPr>
              <a:t>GitLab</a:t>
            </a:r>
            <a:r>
              <a:rPr kumimoji="1" lang="en-US" altLang="ja-JP" sz="2000" kern="0" dirty="0" smtClean="0">
                <a:solidFill>
                  <a:schemeClr val="bg1"/>
                </a:solidFill>
                <a:latin typeface="Fujitsu Sans" panose="020B0404060202020204" pitchFamily="34" charset="0"/>
                <a:ea typeface="Meiryo UI" panose="020B0604030504040204" pitchFamily="50" charset="-128"/>
              </a:rPr>
              <a:t> CI</a:t>
            </a:r>
            <a:br>
              <a:rPr kumimoji="1" lang="en-US" altLang="ja-JP" sz="2000" kern="0" dirty="0" smtClean="0">
                <a:solidFill>
                  <a:schemeClr val="bg1"/>
                </a:solidFill>
                <a:latin typeface="Fujitsu Sans" panose="020B0404060202020204" pitchFamily="34" charset="0"/>
                <a:ea typeface="Meiryo UI" panose="020B0604030504040204" pitchFamily="50" charset="-128"/>
              </a:rPr>
            </a:br>
            <a:r>
              <a:rPr kumimoji="1" lang="en-US" altLang="ja-JP" sz="2000" kern="0" dirty="0" smtClean="0">
                <a:solidFill>
                  <a:schemeClr val="bg1"/>
                </a:solidFill>
                <a:latin typeface="Fujitsu Sans" panose="020B0404060202020204" pitchFamily="34" charset="0"/>
                <a:ea typeface="Meiryo UI" panose="020B0604030504040204" pitchFamily="50" charset="-128"/>
              </a:rPr>
              <a:t>(CI/CD Pipeline)</a:t>
            </a:r>
            <a:endParaRPr kumimoji="1" lang="ja-JP" altLang="en-US" sz="2000" kern="0" dirty="0">
              <a:solidFill>
                <a:schemeClr val="bg1"/>
              </a:solidFill>
              <a:latin typeface="Fujitsu Sans" panose="020B0404060202020204" pitchFamily="34" charset="0"/>
              <a:ea typeface="Meiryo UI" panose="020B0604030504040204" pitchFamily="50" charset="-128"/>
            </a:endParaRPr>
          </a:p>
        </p:txBody>
      </p:sp>
      <p:sp>
        <p:nvSpPr>
          <p:cNvPr id="7" name="正方形/長方形 6">
            <a:extLst>
              <a:ext uri="{FF2B5EF4-FFF2-40B4-BE49-F238E27FC236}">
                <a16:creationId xmlns="" xmlns:a16="http://schemas.microsoft.com/office/drawing/2014/main" id="{0F9C65CE-ACFE-49F0-8186-09321560DBDE}"/>
              </a:ext>
            </a:extLst>
          </p:cNvPr>
          <p:cNvSpPr/>
          <p:nvPr/>
        </p:nvSpPr>
        <p:spPr bwMode="gray">
          <a:xfrm>
            <a:off x="339506" y="1266127"/>
            <a:ext cx="2276964" cy="419280"/>
          </a:xfrm>
          <a:prstGeom prst="rect">
            <a:avLst/>
          </a:prstGeom>
          <a:solidFill>
            <a:schemeClr val="bg1">
              <a:lumMod val="8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400" kern="0" dirty="0" err="1" smtClean="0">
                <a:solidFill>
                  <a:schemeClr val="tx1"/>
                </a:solidFill>
                <a:latin typeface="Fujitsu Sans" panose="020B0404060202020204" pitchFamily="34" charset="0"/>
                <a:ea typeface="Meiryo UI" panose="020B0604030504040204" pitchFamily="50" charset="-128"/>
              </a:rPr>
              <a:t>GitLab</a:t>
            </a:r>
            <a:r>
              <a:rPr kumimoji="1" lang="en-US" altLang="ja-JP" sz="2400" kern="0" dirty="0" smtClean="0">
                <a:solidFill>
                  <a:schemeClr val="tx1"/>
                </a:solidFill>
                <a:latin typeface="Fujitsu Sans" panose="020B0404060202020204" pitchFamily="34" charset="0"/>
                <a:ea typeface="Meiryo UI" panose="020B0604030504040204" pitchFamily="50" charset="-128"/>
              </a:rPr>
              <a:t>(VCS)</a:t>
            </a:r>
            <a:endParaRPr kumimoji="1" lang="ja-JP" altLang="en-US" sz="2400" kern="0" dirty="0">
              <a:solidFill>
                <a:schemeClr val="tx1"/>
              </a:solidFill>
              <a:latin typeface="Fujitsu Sans" panose="020B0404060202020204" pitchFamily="34" charset="0"/>
              <a:ea typeface="Meiryo UI" panose="020B0604030504040204" pitchFamily="50" charset="-128"/>
            </a:endParaRPr>
          </a:p>
        </p:txBody>
      </p:sp>
      <p:sp>
        <p:nvSpPr>
          <p:cNvPr id="13" name="正方形/長方形 12">
            <a:extLst>
              <a:ext uri="{FF2B5EF4-FFF2-40B4-BE49-F238E27FC236}">
                <a16:creationId xmlns="" xmlns:a16="http://schemas.microsoft.com/office/drawing/2014/main" id="{0F9C65CE-ACFE-49F0-8186-09321560DBDE}"/>
              </a:ext>
            </a:extLst>
          </p:cNvPr>
          <p:cNvSpPr/>
          <p:nvPr/>
        </p:nvSpPr>
        <p:spPr bwMode="gray">
          <a:xfrm>
            <a:off x="3313917" y="6013872"/>
            <a:ext cx="1115175" cy="40068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1800" kern="0" dirty="0" smtClean="0">
                <a:latin typeface="Fujitsu Sans" panose="020B0404060202020204" pitchFamily="34" charset="0"/>
                <a:ea typeface="Meiryo UI" panose="020B0604030504040204" pitchFamily="50" charset="-128"/>
              </a:rPr>
              <a:t>Auto Build</a:t>
            </a:r>
            <a:endParaRPr kumimoji="1" lang="ja-JP" altLang="en-US" sz="1800" kern="0" dirty="0">
              <a:latin typeface="Fujitsu Sans" panose="020B0404060202020204" pitchFamily="34" charset="0"/>
              <a:ea typeface="Meiryo UI" panose="020B0604030504040204" pitchFamily="50" charset="-128"/>
            </a:endParaRPr>
          </a:p>
        </p:txBody>
      </p:sp>
      <p:sp>
        <p:nvSpPr>
          <p:cNvPr id="16" name="正方形/長方形 15">
            <a:extLst>
              <a:ext uri="{FF2B5EF4-FFF2-40B4-BE49-F238E27FC236}">
                <a16:creationId xmlns="" xmlns:a16="http://schemas.microsoft.com/office/drawing/2014/main" id="{0F9C65CE-ACFE-49F0-8186-09321560DBDE}"/>
              </a:ext>
            </a:extLst>
          </p:cNvPr>
          <p:cNvSpPr/>
          <p:nvPr/>
        </p:nvSpPr>
        <p:spPr bwMode="gray">
          <a:xfrm>
            <a:off x="4500495" y="6013872"/>
            <a:ext cx="1115175" cy="40068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1800" kern="0" dirty="0" smtClean="0">
                <a:latin typeface="Fujitsu Sans" panose="020B0404060202020204" pitchFamily="34" charset="0"/>
                <a:ea typeface="Meiryo UI" panose="020B0604030504040204" pitchFamily="50" charset="-128"/>
              </a:rPr>
              <a:t>Auto Test</a:t>
            </a:r>
            <a:endParaRPr kumimoji="1" lang="ja-JP" altLang="en-US" sz="1800" kern="0" dirty="0">
              <a:latin typeface="Fujitsu Sans" panose="020B0404060202020204" pitchFamily="34" charset="0"/>
              <a:ea typeface="Meiryo UI" panose="020B0604030504040204" pitchFamily="50" charset="-128"/>
            </a:endParaRPr>
          </a:p>
        </p:txBody>
      </p:sp>
      <p:sp>
        <p:nvSpPr>
          <p:cNvPr id="17" name="正方形/長方形 16">
            <a:extLst>
              <a:ext uri="{FF2B5EF4-FFF2-40B4-BE49-F238E27FC236}">
                <a16:creationId xmlns="" xmlns:a16="http://schemas.microsoft.com/office/drawing/2014/main" id="{0F9C65CE-ACFE-49F0-8186-09321560DBDE}"/>
              </a:ext>
            </a:extLst>
          </p:cNvPr>
          <p:cNvSpPr/>
          <p:nvPr/>
        </p:nvSpPr>
        <p:spPr bwMode="gray">
          <a:xfrm>
            <a:off x="5717315" y="6013872"/>
            <a:ext cx="1409484" cy="40068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1800" kern="0" dirty="0" smtClean="0">
                <a:latin typeface="Fujitsu Sans" panose="020B0404060202020204" pitchFamily="34" charset="0"/>
                <a:ea typeface="Meiryo UI" panose="020B0604030504040204" pitchFamily="50" charset="-128"/>
              </a:rPr>
              <a:t>Code Analysis</a:t>
            </a:r>
            <a:endParaRPr kumimoji="1" lang="ja-JP" altLang="en-US" sz="1800" kern="0" dirty="0">
              <a:latin typeface="Fujitsu Sans" panose="020B0404060202020204" pitchFamily="34" charset="0"/>
              <a:ea typeface="Meiryo UI" panose="020B0604030504040204" pitchFamily="50" charset="-128"/>
            </a:endParaRPr>
          </a:p>
        </p:txBody>
      </p:sp>
      <p:sp>
        <p:nvSpPr>
          <p:cNvPr id="20" name="正方形/長方形 19">
            <a:extLst>
              <a:ext uri="{FF2B5EF4-FFF2-40B4-BE49-F238E27FC236}">
                <a16:creationId xmlns="" xmlns:a16="http://schemas.microsoft.com/office/drawing/2014/main" id="{0F9C65CE-ACFE-49F0-8186-09321560DBDE}"/>
              </a:ext>
            </a:extLst>
          </p:cNvPr>
          <p:cNvSpPr/>
          <p:nvPr/>
        </p:nvSpPr>
        <p:spPr bwMode="gray">
          <a:xfrm>
            <a:off x="3313917" y="5585796"/>
            <a:ext cx="3812881" cy="309174"/>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2000" kern="0" dirty="0" smtClean="0">
                <a:latin typeface="Fujitsu Sans" panose="020B0404060202020204" pitchFamily="34" charset="0"/>
                <a:ea typeface="Meiryo UI" panose="020B0604030504040204" pitchFamily="50" charset="-128"/>
              </a:rPr>
              <a:t>Build Tool</a:t>
            </a:r>
            <a:endParaRPr kumimoji="1" lang="ja-JP" altLang="en-US" sz="2000" kern="0" dirty="0">
              <a:latin typeface="Fujitsu Sans" panose="020B0404060202020204" pitchFamily="34" charset="0"/>
              <a:ea typeface="Meiryo UI" panose="020B0604030504040204" pitchFamily="50" charset="-128"/>
            </a:endParaRPr>
          </a:p>
        </p:txBody>
      </p:sp>
      <p:sp>
        <p:nvSpPr>
          <p:cNvPr id="26" name="正方形/長方形 25">
            <a:extLst>
              <a:ext uri="{FF2B5EF4-FFF2-40B4-BE49-F238E27FC236}">
                <a16:creationId xmlns="" xmlns:a16="http://schemas.microsoft.com/office/drawing/2014/main" id="{0F9C65CE-ACFE-49F0-8186-09321560DBDE}"/>
              </a:ext>
            </a:extLst>
          </p:cNvPr>
          <p:cNvSpPr/>
          <p:nvPr/>
        </p:nvSpPr>
        <p:spPr bwMode="gray">
          <a:xfrm>
            <a:off x="3139095" y="2733113"/>
            <a:ext cx="4190618" cy="1810826"/>
          </a:xfrm>
          <a:prstGeom prst="rect">
            <a:avLst/>
          </a:prstGeom>
          <a:solidFill>
            <a:schemeClr val="bg1">
              <a:lumMod val="7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400" b="1" kern="0" dirty="0" smtClean="0">
                <a:solidFill>
                  <a:schemeClr val="bg1"/>
                </a:solidFill>
                <a:latin typeface="Fujitsu Sans" panose="020B0404060202020204" pitchFamily="34" charset="0"/>
                <a:ea typeface="Meiryo UI" panose="020B0604030504040204" pitchFamily="50" charset="-128"/>
              </a:rPr>
              <a:t>Build </a:t>
            </a:r>
            <a:r>
              <a:rPr lang="en-US" altLang="ja-JP" sz="2400" b="1" kern="0" dirty="0">
                <a:solidFill>
                  <a:schemeClr val="bg1"/>
                </a:solidFill>
                <a:latin typeface="Fujitsu Sans" panose="020B0404060202020204" pitchFamily="34" charset="0"/>
                <a:ea typeface="Meiryo UI" panose="020B0604030504040204" pitchFamily="50" charset="-128"/>
              </a:rPr>
              <a:t>Server(Worker)</a:t>
            </a:r>
            <a:endParaRPr lang="ja-JP" altLang="en-US" sz="2400" b="1" kern="0" dirty="0">
              <a:solidFill>
                <a:schemeClr val="bg1"/>
              </a:solidFill>
              <a:latin typeface="Fujitsu Sans" panose="020B0404060202020204" pitchFamily="34" charset="0"/>
              <a:ea typeface="Meiryo UI" panose="020B0604030504040204" pitchFamily="50" charset="-128"/>
            </a:endParaRPr>
          </a:p>
          <a:p>
            <a:endParaRPr kumimoji="1" lang="ja-JP" altLang="en-US" sz="2400" b="1" kern="0" dirty="0">
              <a:solidFill>
                <a:schemeClr val="bg1"/>
              </a:solidFill>
              <a:latin typeface="Fujitsu Sans" panose="020B0404060202020204" pitchFamily="34" charset="0"/>
              <a:ea typeface="Meiryo UI" panose="020B0604030504040204" pitchFamily="50" charset="-128"/>
            </a:endParaRPr>
          </a:p>
        </p:txBody>
      </p:sp>
      <p:sp>
        <p:nvSpPr>
          <p:cNvPr id="27" name="正方形/長方形 26">
            <a:extLst>
              <a:ext uri="{FF2B5EF4-FFF2-40B4-BE49-F238E27FC236}">
                <a16:creationId xmlns="" xmlns:a16="http://schemas.microsoft.com/office/drawing/2014/main" id="{0F9C65CE-ACFE-49F0-8186-09321560DBDE}"/>
              </a:ext>
            </a:extLst>
          </p:cNvPr>
          <p:cNvSpPr/>
          <p:nvPr/>
        </p:nvSpPr>
        <p:spPr bwMode="gray">
          <a:xfrm>
            <a:off x="3313917" y="4049483"/>
            <a:ext cx="1115175" cy="40068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1800" kern="0" dirty="0" smtClean="0">
                <a:latin typeface="Fujitsu Sans" panose="020B0404060202020204" pitchFamily="34" charset="0"/>
                <a:ea typeface="Meiryo UI" panose="020B0604030504040204" pitchFamily="50" charset="-128"/>
              </a:rPr>
              <a:t>Auto Build</a:t>
            </a:r>
            <a:endParaRPr kumimoji="1" lang="ja-JP" altLang="en-US" sz="1800" kern="0" dirty="0">
              <a:latin typeface="Fujitsu Sans" panose="020B0404060202020204" pitchFamily="34" charset="0"/>
              <a:ea typeface="Meiryo UI" panose="020B0604030504040204" pitchFamily="50" charset="-128"/>
            </a:endParaRPr>
          </a:p>
        </p:txBody>
      </p:sp>
      <p:sp>
        <p:nvSpPr>
          <p:cNvPr id="28" name="正方形/長方形 27">
            <a:extLst>
              <a:ext uri="{FF2B5EF4-FFF2-40B4-BE49-F238E27FC236}">
                <a16:creationId xmlns="" xmlns:a16="http://schemas.microsoft.com/office/drawing/2014/main" id="{0F9C65CE-ACFE-49F0-8186-09321560DBDE}"/>
              </a:ext>
            </a:extLst>
          </p:cNvPr>
          <p:cNvSpPr/>
          <p:nvPr/>
        </p:nvSpPr>
        <p:spPr bwMode="gray">
          <a:xfrm>
            <a:off x="4500495" y="4049483"/>
            <a:ext cx="1115175" cy="40068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1800" kern="0" dirty="0" smtClean="0">
                <a:latin typeface="Fujitsu Sans" panose="020B0404060202020204" pitchFamily="34" charset="0"/>
                <a:ea typeface="Meiryo UI" panose="020B0604030504040204" pitchFamily="50" charset="-128"/>
              </a:rPr>
              <a:t>Auto Test</a:t>
            </a:r>
            <a:endParaRPr kumimoji="1" lang="ja-JP" altLang="en-US" sz="1800" kern="0" dirty="0">
              <a:latin typeface="Fujitsu Sans" panose="020B0404060202020204" pitchFamily="34" charset="0"/>
              <a:ea typeface="Meiryo UI" panose="020B0604030504040204" pitchFamily="50" charset="-128"/>
            </a:endParaRPr>
          </a:p>
        </p:txBody>
      </p:sp>
      <p:sp>
        <p:nvSpPr>
          <p:cNvPr id="29" name="正方形/長方形 28">
            <a:extLst>
              <a:ext uri="{FF2B5EF4-FFF2-40B4-BE49-F238E27FC236}">
                <a16:creationId xmlns="" xmlns:a16="http://schemas.microsoft.com/office/drawing/2014/main" id="{0F9C65CE-ACFE-49F0-8186-09321560DBDE}"/>
              </a:ext>
            </a:extLst>
          </p:cNvPr>
          <p:cNvSpPr/>
          <p:nvPr/>
        </p:nvSpPr>
        <p:spPr bwMode="gray">
          <a:xfrm>
            <a:off x="5717314" y="4049483"/>
            <a:ext cx="1409483" cy="40068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1800" kern="0" dirty="0" smtClean="0">
                <a:latin typeface="Fujitsu Sans" panose="020B0404060202020204" pitchFamily="34" charset="0"/>
                <a:ea typeface="Meiryo UI" panose="020B0604030504040204" pitchFamily="50" charset="-128"/>
              </a:rPr>
              <a:t>Code Analysis</a:t>
            </a:r>
            <a:endParaRPr kumimoji="1" lang="ja-JP" altLang="en-US" sz="1800" kern="0" dirty="0">
              <a:latin typeface="Fujitsu Sans" panose="020B0404060202020204" pitchFamily="34" charset="0"/>
              <a:ea typeface="Meiryo UI" panose="020B0604030504040204" pitchFamily="50" charset="-128"/>
            </a:endParaRPr>
          </a:p>
        </p:txBody>
      </p:sp>
      <p:sp>
        <p:nvSpPr>
          <p:cNvPr id="30" name="正方形/長方形 29">
            <a:extLst>
              <a:ext uri="{FF2B5EF4-FFF2-40B4-BE49-F238E27FC236}">
                <a16:creationId xmlns="" xmlns:a16="http://schemas.microsoft.com/office/drawing/2014/main" id="{0F9C65CE-ACFE-49F0-8186-09321560DBDE}"/>
              </a:ext>
            </a:extLst>
          </p:cNvPr>
          <p:cNvSpPr/>
          <p:nvPr/>
        </p:nvSpPr>
        <p:spPr bwMode="gray">
          <a:xfrm>
            <a:off x="3313917" y="3621407"/>
            <a:ext cx="3812881" cy="309174"/>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2000" kern="0" dirty="0" smtClean="0">
                <a:latin typeface="Fujitsu Sans" panose="020B0404060202020204" pitchFamily="34" charset="0"/>
                <a:ea typeface="Meiryo UI" panose="020B0604030504040204" pitchFamily="50" charset="-128"/>
              </a:rPr>
              <a:t>Build Tool</a:t>
            </a:r>
            <a:endParaRPr kumimoji="1" lang="ja-JP" altLang="en-US" sz="2000" kern="0" dirty="0">
              <a:latin typeface="Fujitsu Sans" panose="020B0404060202020204" pitchFamily="34" charset="0"/>
              <a:ea typeface="Meiryo UI" panose="020B0604030504040204" pitchFamily="50" charset="-128"/>
            </a:endParaRPr>
          </a:p>
        </p:txBody>
      </p:sp>
      <p:sp>
        <p:nvSpPr>
          <p:cNvPr id="31" name="正方形/長方形 30">
            <a:extLst>
              <a:ext uri="{FF2B5EF4-FFF2-40B4-BE49-F238E27FC236}">
                <a16:creationId xmlns="" xmlns:a16="http://schemas.microsoft.com/office/drawing/2014/main" id="{0F9C65CE-ACFE-49F0-8186-09321560DBDE}"/>
              </a:ext>
            </a:extLst>
          </p:cNvPr>
          <p:cNvSpPr/>
          <p:nvPr/>
        </p:nvSpPr>
        <p:spPr bwMode="gray">
          <a:xfrm>
            <a:off x="3139095" y="762829"/>
            <a:ext cx="4190618" cy="1810826"/>
          </a:xfrm>
          <a:prstGeom prst="rect">
            <a:avLst/>
          </a:prstGeom>
          <a:solidFill>
            <a:schemeClr val="bg1">
              <a:lumMod val="7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400" b="1" kern="0" dirty="0" smtClean="0">
                <a:solidFill>
                  <a:schemeClr val="bg1"/>
                </a:solidFill>
                <a:latin typeface="Fujitsu Sans" panose="020B0404060202020204" pitchFamily="34" charset="0"/>
                <a:ea typeface="Meiryo UI" panose="020B0604030504040204" pitchFamily="50" charset="-128"/>
              </a:rPr>
              <a:t>Build Server(Worker)</a:t>
            </a:r>
            <a:endParaRPr kumimoji="1" lang="ja-JP" altLang="en-US" sz="2400" b="1" kern="0" dirty="0">
              <a:solidFill>
                <a:schemeClr val="bg1"/>
              </a:solidFill>
              <a:latin typeface="Fujitsu Sans" panose="020B0404060202020204" pitchFamily="34" charset="0"/>
              <a:ea typeface="Meiryo UI" panose="020B0604030504040204" pitchFamily="50" charset="-128"/>
            </a:endParaRPr>
          </a:p>
        </p:txBody>
      </p:sp>
      <p:sp>
        <p:nvSpPr>
          <p:cNvPr id="32" name="正方形/長方形 31">
            <a:extLst>
              <a:ext uri="{FF2B5EF4-FFF2-40B4-BE49-F238E27FC236}">
                <a16:creationId xmlns="" xmlns:a16="http://schemas.microsoft.com/office/drawing/2014/main" id="{0F9C65CE-ACFE-49F0-8186-09321560DBDE}"/>
              </a:ext>
            </a:extLst>
          </p:cNvPr>
          <p:cNvSpPr/>
          <p:nvPr/>
        </p:nvSpPr>
        <p:spPr bwMode="gray">
          <a:xfrm>
            <a:off x="3313917" y="2069070"/>
            <a:ext cx="1115175" cy="40068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1800" kern="0" dirty="0" smtClean="0">
                <a:latin typeface="Fujitsu Sans" panose="020B0404060202020204" pitchFamily="34" charset="0"/>
                <a:ea typeface="Meiryo UI" panose="020B0604030504040204" pitchFamily="50" charset="-128"/>
              </a:rPr>
              <a:t>Auto Build</a:t>
            </a:r>
            <a:endParaRPr kumimoji="1" lang="ja-JP" altLang="en-US" sz="1800" kern="0" dirty="0">
              <a:latin typeface="Fujitsu Sans" panose="020B0404060202020204" pitchFamily="34" charset="0"/>
              <a:ea typeface="Meiryo UI" panose="020B0604030504040204" pitchFamily="50" charset="-128"/>
            </a:endParaRPr>
          </a:p>
        </p:txBody>
      </p:sp>
      <p:sp>
        <p:nvSpPr>
          <p:cNvPr id="33" name="正方形/長方形 32">
            <a:extLst>
              <a:ext uri="{FF2B5EF4-FFF2-40B4-BE49-F238E27FC236}">
                <a16:creationId xmlns="" xmlns:a16="http://schemas.microsoft.com/office/drawing/2014/main" id="{0F9C65CE-ACFE-49F0-8186-09321560DBDE}"/>
              </a:ext>
            </a:extLst>
          </p:cNvPr>
          <p:cNvSpPr/>
          <p:nvPr/>
        </p:nvSpPr>
        <p:spPr bwMode="gray">
          <a:xfrm>
            <a:off x="4500495" y="2069070"/>
            <a:ext cx="1115175" cy="40068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1800" kern="0" dirty="0" smtClean="0">
                <a:latin typeface="Fujitsu Sans" panose="020B0404060202020204" pitchFamily="34" charset="0"/>
                <a:ea typeface="Meiryo UI" panose="020B0604030504040204" pitchFamily="50" charset="-128"/>
              </a:rPr>
              <a:t>Auto Test</a:t>
            </a:r>
            <a:endParaRPr kumimoji="1" lang="ja-JP" altLang="en-US" sz="1800" kern="0" dirty="0">
              <a:latin typeface="Fujitsu Sans" panose="020B0404060202020204" pitchFamily="34" charset="0"/>
              <a:ea typeface="Meiryo UI" panose="020B0604030504040204" pitchFamily="50" charset="-128"/>
            </a:endParaRPr>
          </a:p>
        </p:txBody>
      </p:sp>
      <p:sp>
        <p:nvSpPr>
          <p:cNvPr id="34" name="正方形/長方形 33">
            <a:extLst>
              <a:ext uri="{FF2B5EF4-FFF2-40B4-BE49-F238E27FC236}">
                <a16:creationId xmlns="" xmlns:a16="http://schemas.microsoft.com/office/drawing/2014/main" id="{0F9C65CE-ACFE-49F0-8186-09321560DBDE}"/>
              </a:ext>
            </a:extLst>
          </p:cNvPr>
          <p:cNvSpPr/>
          <p:nvPr/>
        </p:nvSpPr>
        <p:spPr bwMode="gray">
          <a:xfrm>
            <a:off x="5717315" y="2069070"/>
            <a:ext cx="1409482" cy="40068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1800" kern="0" dirty="0" smtClean="0">
                <a:latin typeface="Fujitsu Sans" panose="020B0404060202020204" pitchFamily="34" charset="0"/>
                <a:ea typeface="Meiryo UI" panose="020B0604030504040204" pitchFamily="50" charset="-128"/>
              </a:rPr>
              <a:t>Code Analysis</a:t>
            </a:r>
            <a:endParaRPr kumimoji="1" lang="ja-JP" altLang="en-US" sz="1800" kern="0" dirty="0">
              <a:latin typeface="Fujitsu Sans" panose="020B0404060202020204" pitchFamily="34" charset="0"/>
              <a:ea typeface="Meiryo UI" panose="020B0604030504040204" pitchFamily="50" charset="-128"/>
            </a:endParaRPr>
          </a:p>
        </p:txBody>
      </p:sp>
      <p:sp>
        <p:nvSpPr>
          <p:cNvPr id="35" name="正方形/長方形 34">
            <a:extLst>
              <a:ext uri="{FF2B5EF4-FFF2-40B4-BE49-F238E27FC236}">
                <a16:creationId xmlns="" xmlns:a16="http://schemas.microsoft.com/office/drawing/2014/main" id="{0F9C65CE-ACFE-49F0-8186-09321560DBDE}"/>
              </a:ext>
            </a:extLst>
          </p:cNvPr>
          <p:cNvSpPr/>
          <p:nvPr/>
        </p:nvSpPr>
        <p:spPr bwMode="gray">
          <a:xfrm>
            <a:off x="3313917" y="1640994"/>
            <a:ext cx="3812881" cy="309174"/>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2000" kern="0" dirty="0" smtClean="0">
                <a:latin typeface="Fujitsu Sans" panose="020B0404060202020204" pitchFamily="34" charset="0"/>
                <a:ea typeface="Meiryo UI" panose="020B0604030504040204" pitchFamily="50" charset="-128"/>
              </a:rPr>
              <a:t>Build Tool</a:t>
            </a:r>
            <a:endParaRPr kumimoji="1" lang="ja-JP" altLang="en-US" sz="2000" kern="0" dirty="0">
              <a:latin typeface="Fujitsu Sans" panose="020B0404060202020204" pitchFamily="34" charset="0"/>
              <a:ea typeface="Meiryo UI" panose="020B0604030504040204" pitchFamily="50" charset="-128"/>
            </a:endParaRPr>
          </a:p>
        </p:txBody>
      </p:sp>
      <p:sp>
        <p:nvSpPr>
          <p:cNvPr id="36" name="正方形/長方形 35">
            <a:extLst>
              <a:ext uri="{FF2B5EF4-FFF2-40B4-BE49-F238E27FC236}">
                <a16:creationId xmlns="" xmlns:a16="http://schemas.microsoft.com/office/drawing/2014/main" id="{0F9C65CE-ACFE-49F0-8186-09321560DBDE}"/>
              </a:ext>
            </a:extLst>
          </p:cNvPr>
          <p:cNvSpPr/>
          <p:nvPr/>
        </p:nvSpPr>
        <p:spPr bwMode="gray">
          <a:xfrm>
            <a:off x="3313917" y="1238047"/>
            <a:ext cx="3812881" cy="309174"/>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2000" kern="0" dirty="0" err="1" smtClean="0">
                <a:solidFill>
                  <a:schemeClr val="bg1"/>
                </a:solidFill>
                <a:latin typeface="Fujitsu Sans" panose="020B0404060202020204" pitchFamily="34" charset="0"/>
                <a:ea typeface="Meiryo UI" panose="020B0604030504040204" pitchFamily="50" charset="-128"/>
              </a:rPr>
              <a:t>GitLab</a:t>
            </a:r>
            <a:r>
              <a:rPr lang="en-US" altLang="ja-JP" sz="2000" kern="0" dirty="0" smtClean="0">
                <a:solidFill>
                  <a:schemeClr val="bg1"/>
                </a:solidFill>
                <a:latin typeface="Fujitsu Sans" panose="020B0404060202020204" pitchFamily="34" charset="0"/>
                <a:ea typeface="Meiryo UI" panose="020B0604030504040204" pitchFamily="50" charset="-128"/>
              </a:rPr>
              <a:t> CI Runner</a:t>
            </a:r>
            <a:endParaRPr lang="ja-JP" altLang="en-US" sz="2000" kern="0" dirty="0">
              <a:solidFill>
                <a:schemeClr val="bg1"/>
              </a:solidFill>
              <a:latin typeface="Fujitsu Sans" panose="020B0404060202020204" pitchFamily="34" charset="0"/>
              <a:ea typeface="Meiryo UI" panose="020B0604030504040204" pitchFamily="50" charset="-128"/>
            </a:endParaRPr>
          </a:p>
        </p:txBody>
      </p:sp>
      <p:sp>
        <p:nvSpPr>
          <p:cNvPr id="37" name="正方形/長方形 36">
            <a:extLst>
              <a:ext uri="{FF2B5EF4-FFF2-40B4-BE49-F238E27FC236}">
                <a16:creationId xmlns="" xmlns:a16="http://schemas.microsoft.com/office/drawing/2014/main" id="{0F9C65CE-ACFE-49F0-8186-09321560DBDE}"/>
              </a:ext>
            </a:extLst>
          </p:cNvPr>
          <p:cNvSpPr/>
          <p:nvPr/>
        </p:nvSpPr>
        <p:spPr bwMode="gray">
          <a:xfrm>
            <a:off x="3313917" y="3210302"/>
            <a:ext cx="3812881" cy="309174"/>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2000" kern="0" dirty="0" err="1">
                <a:solidFill>
                  <a:schemeClr val="bg1"/>
                </a:solidFill>
                <a:latin typeface="Fujitsu Sans" panose="020B0404060202020204" pitchFamily="34" charset="0"/>
                <a:ea typeface="Meiryo UI" panose="020B0604030504040204" pitchFamily="50" charset="-128"/>
              </a:rPr>
              <a:t>GitLab</a:t>
            </a:r>
            <a:r>
              <a:rPr lang="en-US" altLang="ja-JP" sz="2000" kern="0" dirty="0">
                <a:solidFill>
                  <a:schemeClr val="bg1"/>
                </a:solidFill>
                <a:latin typeface="Fujitsu Sans" panose="020B0404060202020204" pitchFamily="34" charset="0"/>
                <a:ea typeface="Meiryo UI" panose="020B0604030504040204" pitchFamily="50" charset="-128"/>
              </a:rPr>
              <a:t> CI Runner</a:t>
            </a:r>
            <a:endParaRPr lang="ja-JP" altLang="en-US" sz="2000" kern="0" dirty="0">
              <a:solidFill>
                <a:schemeClr val="bg1"/>
              </a:solidFill>
              <a:latin typeface="Fujitsu Sans" panose="020B0404060202020204" pitchFamily="34" charset="0"/>
              <a:ea typeface="Meiryo UI" panose="020B0604030504040204" pitchFamily="50" charset="-128"/>
            </a:endParaRPr>
          </a:p>
        </p:txBody>
      </p:sp>
      <p:sp>
        <p:nvSpPr>
          <p:cNvPr id="38" name="正方形/長方形 37">
            <a:extLst>
              <a:ext uri="{FF2B5EF4-FFF2-40B4-BE49-F238E27FC236}">
                <a16:creationId xmlns="" xmlns:a16="http://schemas.microsoft.com/office/drawing/2014/main" id="{0F9C65CE-ACFE-49F0-8186-09321560DBDE}"/>
              </a:ext>
            </a:extLst>
          </p:cNvPr>
          <p:cNvSpPr/>
          <p:nvPr/>
        </p:nvSpPr>
        <p:spPr bwMode="gray">
          <a:xfrm>
            <a:off x="3313917" y="5205380"/>
            <a:ext cx="3812881" cy="309174"/>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2000" kern="0" dirty="0" err="1">
                <a:solidFill>
                  <a:schemeClr val="bg1"/>
                </a:solidFill>
                <a:latin typeface="Fujitsu Sans" panose="020B0404060202020204" pitchFamily="34" charset="0"/>
                <a:ea typeface="Meiryo UI" panose="020B0604030504040204" pitchFamily="50" charset="-128"/>
              </a:rPr>
              <a:t>GitLab</a:t>
            </a:r>
            <a:r>
              <a:rPr lang="en-US" altLang="ja-JP" sz="2000" kern="0" dirty="0">
                <a:solidFill>
                  <a:schemeClr val="bg1"/>
                </a:solidFill>
                <a:latin typeface="Fujitsu Sans" panose="020B0404060202020204" pitchFamily="34" charset="0"/>
                <a:ea typeface="Meiryo UI" panose="020B0604030504040204" pitchFamily="50" charset="-128"/>
              </a:rPr>
              <a:t> CI Runner</a:t>
            </a:r>
            <a:endParaRPr lang="ja-JP" altLang="en-US" sz="2000" kern="0" dirty="0">
              <a:solidFill>
                <a:schemeClr val="bg1"/>
              </a:solidFill>
              <a:latin typeface="Fujitsu Sans" panose="020B0404060202020204" pitchFamily="34" charset="0"/>
              <a:ea typeface="Meiryo UI" panose="020B0604030504040204" pitchFamily="50" charset="-128"/>
            </a:endParaRPr>
          </a:p>
        </p:txBody>
      </p:sp>
      <p:cxnSp>
        <p:nvCxnSpPr>
          <p:cNvPr id="40" name="直線矢印コネクタ 39"/>
          <p:cNvCxnSpPr>
            <a:stCxn id="6" idx="3"/>
            <a:endCxn id="36" idx="1"/>
          </p:cNvCxnSpPr>
          <p:nvPr/>
        </p:nvCxnSpPr>
        <p:spPr bwMode="auto">
          <a:xfrm flipV="1">
            <a:off x="2616470" y="1392634"/>
            <a:ext cx="697447" cy="1753754"/>
          </a:xfrm>
          <a:prstGeom prst="straightConnector1">
            <a:avLst/>
          </a:prstGeom>
          <a:gradFill rotWithShape="0">
            <a:gsLst>
              <a:gs pos="0">
                <a:srgbClr val="FFFFFF"/>
              </a:gs>
              <a:gs pos="100000">
                <a:srgbClr val="CACAC7"/>
              </a:gs>
            </a:gsLst>
            <a:lin ang="5400000" scaled="1"/>
          </a:gradFill>
          <a:ln w="57150" cap="flat" cmpd="sng" algn="ctr">
            <a:solidFill>
              <a:srgbClr val="57564F"/>
            </a:solidFill>
            <a:prstDash val="solid"/>
            <a:round/>
            <a:headEnd type="none" w="med" len="med"/>
            <a:tailEnd type="triangle" w="lg" len="lg"/>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41" name="直線矢印コネクタ 40"/>
          <p:cNvCxnSpPr>
            <a:stCxn id="6" idx="3"/>
            <a:endCxn id="37" idx="1"/>
          </p:cNvCxnSpPr>
          <p:nvPr/>
        </p:nvCxnSpPr>
        <p:spPr bwMode="auto">
          <a:xfrm>
            <a:off x="2616470" y="3146388"/>
            <a:ext cx="697447" cy="218501"/>
          </a:xfrm>
          <a:prstGeom prst="straightConnector1">
            <a:avLst/>
          </a:prstGeom>
          <a:gradFill rotWithShape="0">
            <a:gsLst>
              <a:gs pos="0">
                <a:srgbClr val="FFFFFF"/>
              </a:gs>
              <a:gs pos="100000">
                <a:srgbClr val="CACAC7"/>
              </a:gs>
            </a:gsLst>
            <a:lin ang="5400000" scaled="1"/>
          </a:gradFill>
          <a:ln w="57150" cap="flat" cmpd="sng" algn="ctr">
            <a:solidFill>
              <a:srgbClr val="57564F"/>
            </a:solidFill>
            <a:prstDash val="solid"/>
            <a:round/>
            <a:headEnd type="none" w="med" len="med"/>
            <a:tailEnd type="triangle" w="lg" len="lg"/>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44" name="直線矢印コネクタ 43"/>
          <p:cNvCxnSpPr>
            <a:stCxn id="6" idx="3"/>
            <a:endCxn id="38" idx="1"/>
          </p:cNvCxnSpPr>
          <p:nvPr/>
        </p:nvCxnSpPr>
        <p:spPr bwMode="auto">
          <a:xfrm>
            <a:off x="2616470" y="3146388"/>
            <a:ext cx="697447" cy="2213579"/>
          </a:xfrm>
          <a:prstGeom prst="straightConnector1">
            <a:avLst/>
          </a:prstGeom>
          <a:gradFill rotWithShape="0">
            <a:gsLst>
              <a:gs pos="0">
                <a:srgbClr val="FFFFFF"/>
              </a:gs>
              <a:gs pos="100000">
                <a:srgbClr val="CACAC7"/>
              </a:gs>
            </a:gsLst>
            <a:lin ang="5400000" scaled="1"/>
          </a:gradFill>
          <a:ln w="57150" cap="flat" cmpd="sng" algn="ctr">
            <a:solidFill>
              <a:srgbClr val="57564F"/>
            </a:solidFill>
            <a:prstDash val="solid"/>
            <a:round/>
            <a:headEnd type="none" w="med" len="med"/>
            <a:tailEnd type="triangle" w="lg" len="lg"/>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39" name="正方形/長方形 38">
            <a:extLst>
              <a:ext uri="{FF2B5EF4-FFF2-40B4-BE49-F238E27FC236}">
                <a16:creationId xmlns="" xmlns:a16="http://schemas.microsoft.com/office/drawing/2014/main" id="{0F9C65CE-ACFE-49F0-8186-09321560DBDE}"/>
              </a:ext>
            </a:extLst>
          </p:cNvPr>
          <p:cNvSpPr/>
          <p:nvPr/>
        </p:nvSpPr>
        <p:spPr bwMode="gray">
          <a:xfrm>
            <a:off x="183748" y="4804235"/>
            <a:ext cx="2588481" cy="1756283"/>
          </a:xfrm>
          <a:prstGeom prst="rect">
            <a:avLst/>
          </a:prstGeom>
          <a:solidFill>
            <a:schemeClr val="bg1">
              <a:lumMod val="7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400" b="1" kern="0" dirty="0" smtClean="0">
                <a:solidFill>
                  <a:schemeClr val="bg1"/>
                </a:solidFill>
                <a:latin typeface="Fujitsu Sans" panose="020B0404060202020204" pitchFamily="34" charset="0"/>
                <a:ea typeface="Meiryo UI" panose="020B0604030504040204" pitchFamily="50" charset="-128"/>
              </a:rPr>
              <a:t>Developers’ PC</a:t>
            </a:r>
            <a:endParaRPr kumimoji="1" lang="ja-JP" altLang="en-US" sz="2400" b="1" kern="0" dirty="0">
              <a:solidFill>
                <a:schemeClr val="bg1"/>
              </a:solidFill>
              <a:latin typeface="Fujitsu Sans" panose="020B0404060202020204" pitchFamily="34" charset="0"/>
              <a:ea typeface="Meiryo UI" panose="020B0604030504040204" pitchFamily="50" charset="-128"/>
            </a:endParaRPr>
          </a:p>
        </p:txBody>
      </p:sp>
      <p:sp>
        <p:nvSpPr>
          <p:cNvPr id="45" name="正方形/長方形 44">
            <a:extLst>
              <a:ext uri="{FF2B5EF4-FFF2-40B4-BE49-F238E27FC236}">
                <a16:creationId xmlns="" xmlns:a16="http://schemas.microsoft.com/office/drawing/2014/main" id="{0F9C65CE-ACFE-49F0-8186-09321560DBDE}"/>
              </a:ext>
            </a:extLst>
          </p:cNvPr>
          <p:cNvSpPr/>
          <p:nvPr/>
        </p:nvSpPr>
        <p:spPr bwMode="gray">
          <a:xfrm>
            <a:off x="339506" y="1859430"/>
            <a:ext cx="2276964" cy="748376"/>
          </a:xfrm>
          <a:prstGeom prst="rect">
            <a:avLst/>
          </a:prstGeom>
          <a:solidFill>
            <a:schemeClr val="bg1">
              <a:lumMod val="8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400" kern="0" dirty="0" err="1" smtClean="0">
                <a:solidFill>
                  <a:schemeClr val="tx1"/>
                </a:solidFill>
                <a:latin typeface="Fujitsu Sans" panose="020B0404060202020204" pitchFamily="34" charset="0"/>
                <a:ea typeface="Meiryo UI" panose="020B0604030504040204" pitchFamily="50" charset="-128"/>
              </a:rPr>
              <a:t>GitLab</a:t>
            </a:r>
            <a:r>
              <a:rPr kumimoji="1" lang="en-US" altLang="ja-JP" sz="2400" kern="0" dirty="0" smtClean="0">
                <a:solidFill>
                  <a:schemeClr val="tx1"/>
                </a:solidFill>
                <a:latin typeface="Fujitsu Sans" panose="020B0404060202020204" pitchFamily="34" charset="0"/>
                <a:ea typeface="Meiryo UI" panose="020B0604030504040204" pitchFamily="50" charset="-128"/>
              </a:rPr>
              <a:t> Issues</a:t>
            </a:r>
            <a:br>
              <a:rPr kumimoji="1" lang="en-US" altLang="ja-JP" sz="2400" kern="0" dirty="0" smtClean="0">
                <a:solidFill>
                  <a:schemeClr val="tx1"/>
                </a:solidFill>
                <a:latin typeface="Fujitsu Sans" panose="020B0404060202020204" pitchFamily="34" charset="0"/>
                <a:ea typeface="Meiryo UI" panose="020B0604030504040204" pitchFamily="50" charset="-128"/>
              </a:rPr>
            </a:br>
            <a:r>
              <a:rPr kumimoji="1" lang="en-US" altLang="ja-JP" sz="2400" kern="0" dirty="0" smtClean="0">
                <a:solidFill>
                  <a:schemeClr val="tx1"/>
                </a:solidFill>
                <a:latin typeface="Fujitsu Sans" panose="020B0404060202020204" pitchFamily="34" charset="0"/>
                <a:ea typeface="Meiryo UI" panose="020B0604030504040204" pitchFamily="50" charset="-128"/>
              </a:rPr>
              <a:t>(Ticket Manage)</a:t>
            </a:r>
            <a:endParaRPr kumimoji="1" lang="ja-JP" altLang="en-US" sz="2400" kern="0" dirty="0">
              <a:solidFill>
                <a:schemeClr val="tx1"/>
              </a:solidFill>
              <a:latin typeface="Fujitsu Sans" panose="020B0404060202020204" pitchFamily="34" charset="0"/>
              <a:ea typeface="Meiryo UI" panose="020B0604030504040204" pitchFamily="50" charset="-128"/>
            </a:endParaRPr>
          </a:p>
        </p:txBody>
      </p:sp>
      <p:sp>
        <p:nvSpPr>
          <p:cNvPr id="48" name="正方形/長方形 47">
            <a:extLst>
              <a:ext uri="{FF2B5EF4-FFF2-40B4-BE49-F238E27FC236}">
                <a16:creationId xmlns="" xmlns:a16="http://schemas.microsoft.com/office/drawing/2014/main" id="{0F9C65CE-ACFE-49F0-8186-09321560DBDE}"/>
              </a:ext>
            </a:extLst>
          </p:cNvPr>
          <p:cNvSpPr/>
          <p:nvPr/>
        </p:nvSpPr>
        <p:spPr bwMode="gray">
          <a:xfrm>
            <a:off x="339506" y="3684971"/>
            <a:ext cx="2276964" cy="765195"/>
          </a:xfrm>
          <a:prstGeom prst="rect">
            <a:avLst/>
          </a:prstGeom>
          <a:solidFill>
            <a:schemeClr val="bg1">
              <a:lumMod val="8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400" kern="0" dirty="0" err="1" smtClean="0">
                <a:solidFill>
                  <a:schemeClr val="tx1"/>
                </a:solidFill>
                <a:latin typeface="Fujitsu Sans" panose="020B0404060202020204" pitchFamily="34" charset="0"/>
                <a:ea typeface="Meiryo UI" panose="020B0604030504040204" pitchFamily="50" charset="-128"/>
              </a:rPr>
              <a:t>Mattermost</a:t>
            </a:r>
            <a:r>
              <a:rPr kumimoji="1" lang="en-US" altLang="ja-JP" sz="2400" kern="0" dirty="0" smtClean="0">
                <a:solidFill>
                  <a:schemeClr val="tx1"/>
                </a:solidFill>
                <a:latin typeface="Fujitsu Sans" panose="020B0404060202020204" pitchFamily="34" charset="0"/>
                <a:ea typeface="Meiryo UI" panose="020B0604030504040204" pitchFamily="50" charset="-128"/>
              </a:rPr>
              <a:t/>
            </a:r>
            <a:br>
              <a:rPr kumimoji="1" lang="en-US" altLang="ja-JP" sz="2400" kern="0" dirty="0" smtClean="0">
                <a:solidFill>
                  <a:schemeClr val="tx1"/>
                </a:solidFill>
                <a:latin typeface="Fujitsu Sans" panose="020B0404060202020204" pitchFamily="34" charset="0"/>
                <a:ea typeface="Meiryo UI" panose="020B0604030504040204" pitchFamily="50" charset="-128"/>
              </a:rPr>
            </a:br>
            <a:r>
              <a:rPr kumimoji="1" lang="en-US" altLang="ja-JP" sz="2400" kern="0" dirty="0" smtClean="0">
                <a:solidFill>
                  <a:schemeClr val="tx1"/>
                </a:solidFill>
                <a:latin typeface="Fujitsu Sans" panose="020B0404060202020204" pitchFamily="34" charset="0"/>
                <a:ea typeface="Meiryo UI" panose="020B0604030504040204" pitchFamily="50" charset="-128"/>
              </a:rPr>
              <a:t>(Chat)</a:t>
            </a:r>
            <a:endParaRPr kumimoji="1" lang="ja-JP" altLang="en-US" sz="2400" kern="0" dirty="0">
              <a:solidFill>
                <a:schemeClr val="tx1"/>
              </a:solidFill>
              <a:latin typeface="Fujitsu Sans" panose="020B0404060202020204" pitchFamily="34" charset="0"/>
              <a:ea typeface="Meiryo UI" panose="020B0604030504040204" pitchFamily="50" charset="-128"/>
            </a:endParaRPr>
          </a:p>
        </p:txBody>
      </p:sp>
      <p:sp>
        <p:nvSpPr>
          <p:cNvPr id="67" name="正方形/長方形 66">
            <a:extLst>
              <a:ext uri="{FF2B5EF4-FFF2-40B4-BE49-F238E27FC236}">
                <a16:creationId xmlns="" xmlns:a16="http://schemas.microsoft.com/office/drawing/2014/main" id="{0F9C65CE-ACFE-49F0-8186-09321560DBDE}"/>
              </a:ext>
            </a:extLst>
          </p:cNvPr>
          <p:cNvSpPr/>
          <p:nvPr/>
        </p:nvSpPr>
        <p:spPr bwMode="gray">
          <a:xfrm>
            <a:off x="7833943" y="762829"/>
            <a:ext cx="1903265" cy="1810826"/>
          </a:xfrm>
          <a:prstGeom prst="rect">
            <a:avLst/>
          </a:prstGeom>
          <a:solidFill>
            <a:schemeClr val="bg1">
              <a:lumMod val="7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lang="en-US" altLang="ja-JP" sz="2400" b="1" kern="0" dirty="0" smtClean="0">
                <a:solidFill>
                  <a:schemeClr val="bg1"/>
                </a:solidFill>
                <a:latin typeface="Fujitsu Sans" panose="020B0404060202020204" pitchFamily="34" charset="0"/>
                <a:ea typeface="Meiryo UI" panose="020B0604030504040204" pitchFamily="50" charset="-128"/>
              </a:rPr>
              <a:t>Testing</a:t>
            </a:r>
          </a:p>
          <a:p>
            <a:r>
              <a:rPr kumimoji="1" lang="en-US" altLang="ja-JP" sz="2400" b="1" kern="0" dirty="0" smtClean="0">
                <a:solidFill>
                  <a:schemeClr val="bg1"/>
                </a:solidFill>
                <a:latin typeface="Fujitsu Sans" panose="020B0404060202020204" pitchFamily="34" charset="0"/>
                <a:ea typeface="Meiryo UI" panose="020B0604030504040204" pitchFamily="50" charset="-128"/>
              </a:rPr>
              <a:t>Environment</a:t>
            </a:r>
            <a:endParaRPr kumimoji="1" lang="ja-JP" altLang="en-US" sz="2400" b="1" kern="0" dirty="0">
              <a:solidFill>
                <a:schemeClr val="bg1"/>
              </a:solidFill>
              <a:latin typeface="Fujitsu Sans" panose="020B0404060202020204" pitchFamily="34" charset="0"/>
              <a:ea typeface="Meiryo UI" panose="020B0604030504040204" pitchFamily="50" charset="-128"/>
            </a:endParaRPr>
          </a:p>
        </p:txBody>
      </p:sp>
      <p:sp>
        <p:nvSpPr>
          <p:cNvPr id="68" name="正方形/長方形 67">
            <a:extLst>
              <a:ext uri="{FF2B5EF4-FFF2-40B4-BE49-F238E27FC236}">
                <a16:creationId xmlns="" xmlns:a16="http://schemas.microsoft.com/office/drawing/2014/main" id="{0F9C65CE-ACFE-49F0-8186-09321560DBDE}"/>
              </a:ext>
            </a:extLst>
          </p:cNvPr>
          <p:cNvSpPr/>
          <p:nvPr/>
        </p:nvSpPr>
        <p:spPr bwMode="gray">
          <a:xfrm>
            <a:off x="7833943" y="2708534"/>
            <a:ext cx="1903265" cy="1810826"/>
          </a:xfrm>
          <a:prstGeom prst="rect">
            <a:avLst/>
          </a:prstGeom>
          <a:solidFill>
            <a:schemeClr val="bg1">
              <a:lumMod val="7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lang="en-US" altLang="ja-JP" sz="2400" b="1" kern="0" dirty="0" smtClean="0">
                <a:solidFill>
                  <a:schemeClr val="bg1"/>
                </a:solidFill>
                <a:latin typeface="Fujitsu Sans" panose="020B0404060202020204" pitchFamily="34" charset="0"/>
                <a:ea typeface="Meiryo UI" panose="020B0604030504040204" pitchFamily="50" charset="-128"/>
              </a:rPr>
              <a:t>Staging</a:t>
            </a:r>
          </a:p>
          <a:p>
            <a:r>
              <a:rPr kumimoji="1" lang="en-US" altLang="ja-JP" sz="2400" b="1" kern="0" dirty="0" smtClean="0">
                <a:solidFill>
                  <a:schemeClr val="bg1"/>
                </a:solidFill>
                <a:latin typeface="Fujitsu Sans" panose="020B0404060202020204" pitchFamily="34" charset="0"/>
                <a:ea typeface="Meiryo UI" panose="020B0604030504040204" pitchFamily="50" charset="-128"/>
              </a:rPr>
              <a:t>Environment</a:t>
            </a:r>
            <a:endParaRPr kumimoji="1" lang="ja-JP" altLang="en-US" sz="2400" b="1" kern="0" dirty="0">
              <a:solidFill>
                <a:schemeClr val="bg1"/>
              </a:solidFill>
              <a:latin typeface="Fujitsu Sans" panose="020B0404060202020204" pitchFamily="34" charset="0"/>
              <a:ea typeface="Meiryo UI" panose="020B0604030504040204" pitchFamily="50" charset="-128"/>
            </a:endParaRPr>
          </a:p>
        </p:txBody>
      </p:sp>
      <p:sp>
        <p:nvSpPr>
          <p:cNvPr id="69" name="正方形/長方形 68">
            <a:extLst>
              <a:ext uri="{FF2B5EF4-FFF2-40B4-BE49-F238E27FC236}">
                <a16:creationId xmlns="" xmlns:a16="http://schemas.microsoft.com/office/drawing/2014/main" id="{0F9C65CE-ACFE-49F0-8186-09321560DBDE}"/>
              </a:ext>
            </a:extLst>
          </p:cNvPr>
          <p:cNvSpPr/>
          <p:nvPr/>
        </p:nvSpPr>
        <p:spPr bwMode="gray">
          <a:xfrm>
            <a:off x="7833943" y="4734163"/>
            <a:ext cx="1903265" cy="1810826"/>
          </a:xfrm>
          <a:prstGeom prst="rect">
            <a:avLst/>
          </a:prstGeom>
          <a:solidFill>
            <a:schemeClr val="bg1">
              <a:lumMod val="7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lang="en-US" altLang="ja-JP" sz="2400" b="1" kern="0" dirty="0" smtClean="0">
                <a:solidFill>
                  <a:schemeClr val="bg1"/>
                </a:solidFill>
                <a:latin typeface="Fujitsu Sans" panose="020B0404060202020204" pitchFamily="34" charset="0"/>
                <a:ea typeface="Meiryo UI" panose="020B0604030504040204" pitchFamily="50" charset="-128"/>
              </a:rPr>
              <a:t>Production</a:t>
            </a:r>
          </a:p>
          <a:p>
            <a:r>
              <a:rPr kumimoji="1" lang="en-US" altLang="ja-JP" sz="2400" b="1" kern="0" dirty="0" smtClean="0">
                <a:solidFill>
                  <a:schemeClr val="bg1"/>
                </a:solidFill>
                <a:latin typeface="Fujitsu Sans" panose="020B0404060202020204" pitchFamily="34" charset="0"/>
                <a:ea typeface="Meiryo UI" panose="020B0604030504040204" pitchFamily="50" charset="-128"/>
              </a:rPr>
              <a:t>Environment</a:t>
            </a:r>
            <a:endParaRPr kumimoji="1" lang="ja-JP" altLang="en-US" sz="2400" b="1" kern="0" dirty="0">
              <a:solidFill>
                <a:schemeClr val="bg1"/>
              </a:solidFill>
              <a:latin typeface="Fujitsu Sans" panose="020B0404060202020204" pitchFamily="34" charset="0"/>
              <a:ea typeface="Meiryo UI" panose="020B0604030504040204" pitchFamily="50" charset="-128"/>
            </a:endParaRPr>
          </a:p>
        </p:txBody>
      </p:sp>
      <p:sp>
        <p:nvSpPr>
          <p:cNvPr id="70" name="右矢印 69"/>
          <p:cNvSpPr/>
          <p:nvPr/>
        </p:nvSpPr>
        <p:spPr bwMode="gray">
          <a:xfrm>
            <a:off x="7422170" y="2392453"/>
            <a:ext cx="319315" cy="2442987"/>
          </a:xfrm>
          <a:prstGeom prst="rightArrow">
            <a:avLst>
              <a:gd name="adj1" fmla="val 50000"/>
              <a:gd name="adj2" fmla="val 100000"/>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kumimoji="1" lang="en-US" altLang="ja-JP" sz="2400" dirty="0" smtClean="0">
                <a:latin typeface="Fujitsu Sans" panose="020B0404060202020204" pitchFamily="34" charset="0"/>
                <a:ea typeface="Meiryo UI" panose="020B0604030504040204" pitchFamily="50" charset="-128"/>
              </a:rPr>
              <a:t>Deploy</a:t>
            </a:r>
            <a:endParaRPr kumimoji="1" lang="ja-JP" altLang="en-US" sz="2400" dirty="0" smtClean="0">
              <a:latin typeface="Fujitsu Sans" panose="020B0404060202020204" pitchFamily="34" charset="0"/>
              <a:ea typeface="Meiryo UI" panose="020B0604030504040204" pitchFamily="50" charset="-128"/>
            </a:endParaRPr>
          </a:p>
        </p:txBody>
      </p:sp>
      <p:sp>
        <p:nvSpPr>
          <p:cNvPr id="74" name="正方形/長方形 73">
            <a:extLst>
              <a:ext uri="{FF2B5EF4-FFF2-40B4-BE49-F238E27FC236}">
                <a16:creationId xmlns="" xmlns:a16="http://schemas.microsoft.com/office/drawing/2014/main" id="{0F9C65CE-ACFE-49F0-8186-09321560DBDE}"/>
              </a:ext>
            </a:extLst>
          </p:cNvPr>
          <p:cNvSpPr/>
          <p:nvPr/>
        </p:nvSpPr>
        <p:spPr bwMode="gray">
          <a:xfrm>
            <a:off x="339507" y="5585795"/>
            <a:ext cx="2276964" cy="55374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2000" kern="0" dirty="0" smtClean="0">
                <a:latin typeface="Fujitsu Sans" panose="020B0404060202020204" pitchFamily="34" charset="0"/>
                <a:ea typeface="Meiryo UI" panose="020B0604030504040204" pitchFamily="50" charset="-128"/>
              </a:rPr>
              <a:t>IDE</a:t>
            </a:r>
            <a:endParaRPr kumimoji="1" lang="ja-JP" altLang="en-US" sz="2000" kern="0" dirty="0">
              <a:latin typeface="Fujitsu Sans" panose="020B0404060202020204" pitchFamily="34" charset="0"/>
              <a:ea typeface="Meiryo UI" panose="020B0604030504040204" pitchFamily="50" charset="-128"/>
            </a:endParaRPr>
          </a:p>
        </p:txBody>
      </p:sp>
      <p:sp>
        <p:nvSpPr>
          <p:cNvPr id="42" name="テキスト プレースホルダー 3">
            <a:extLst>
              <a:ext uri="{FF2B5EF4-FFF2-40B4-BE49-F238E27FC236}">
                <a16:creationId xmlns:a16="http://schemas.microsoft.com/office/drawing/2014/main" xmlns="" id="{002D2379-8478-40E1-8CBA-411A9AF8FCEF}"/>
              </a:ext>
            </a:extLst>
          </p:cNvPr>
          <p:cNvSpPr>
            <a:spLocks noGrp="1"/>
          </p:cNvSpPr>
          <p:nvPr>
            <p:ph type="body" sz="quarter" idx="11"/>
          </p:nvPr>
        </p:nvSpPr>
        <p:spPr>
          <a:xfrm>
            <a:off x="170935" y="5233377"/>
            <a:ext cx="9643799" cy="1216995"/>
          </a:xfrm>
          <a:solidFill>
            <a:schemeClr val="bg1"/>
          </a:solidFill>
          <a:ln>
            <a:solidFill>
              <a:schemeClr val="accent2">
                <a:lumMod val="20000"/>
                <a:lumOff val="80000"/>
              </a:schemeClr>
            </a:solidFill>
          </a:ln>
        </p:spPr>
        <p:txBody>
          <a:bodyPr spcCol="0"/>
          <a:lstStyle/>
          <a:p>
            <a:pPr>
              <a:lnSpc>
                <a:spcPct val="100000"/>
              </a:lnSpc>
              <a:buFont typeface="Wingdings" panose="05000000000000000000" pitchFamily="2" charset="2"/>
              <a:buChar char="l"/>
            </a:pPr>
            <a:r>
              <a:rPr lang="en-US" altLang="ja-JP" sz="2800" dirty="0" smtClean="0">
                <a:latin typeface="+mn-lt"/>
              </a:rPr>
              <a:t> Work as </a:t>
            </a:r>
            <a:r>
              <a:rPr lang="en-US" altLang="ja-JP" sz="2800" dirty="0" err="1" smtClean="0">
                <a:latin typeface="+mn-lt"/>
              </a:rPr>
              <a:t>asigner</a:t>
            </a:r>
            <a:r>
              <a:rPr lang="en-US" altLang="ja-JP" sz="2800" dirty="0" smtClean="0">
                <a:latin typeface="+mn-lt"/>
              </a:rPr>
              <a:t> / arranger for each build servers</a:t>
            </a:r>
          </a:p>
          <a:p>
            <a:pPr>
              <a:lnSpc>
                <a:spcPct val="100000"/>
              </a:lnSpc>
              <a:buFont typeface="Wingdings" panose="05000000000000000000" pitchFamily="2" charset="2"/>
              <a:buChar char="l"/>
            </a:pPr>
            <a:r>
              <a:rPr lang="en-US" altLang="ja-JP" sz="2800" dirty="0" smtClean="0">
                <a:latin typeface="+mn-lt"/>
              </a:rPr>
              <a:t> Actual CI/CD process will be done by Build tools, Test Tools</a:t>
            </a:r>
            <a:endParaRPr lang="ja-JP" altLang="en-US" sz="2800" dirty="0">
              <a:latin typeface="+mn-lt"/>
            </a:endParaRPr>
          </a:p>
        </p:txBody>
      </p:sp>
    </p:spTree>
    <p:extLst>
      <p:ext uri="{BB962C8B-B14F-4D97-AF65-F5344CB8AC3E}">
        <p14:creationId xmlns:p14="http://schemas.microsoft.com/office/powerpoint/2010/main" val="20983042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Platform Server and Build Servers are  separated</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17</a:t>
            </a:fld>
            <a:endParaRPr lang="en-US" altLang="ja-JP" dirty="0"/>
          </a:p>
        </p:txBody>
      </p:sp>
      <p:sp>
        <p:nvSpPr>
          <p:cNvPr id="4" name="正方形/長方形 3">
            <a:extLst>
              <a:ext uri="{FF2B5EF4-FFF2-40B4-BE49-F238E27FC236}">
                <a16:creationId xmlns="" xmlns:a16="http://schemas.microsoft.com/office/drawing/2014/main" id="{0F9C65CE-ACFE-49F0-8186-09321560DBDE}"/>
              </a:ext>
            </a:extLst>
          </p:cNvPr>
          <p:cNvSpPr/>
          <p:nvPr/>
        </p:nvSpPr>
        <p:spPr bwMode="gray">
          <a:xfrm>
            <a:off x="3139095" y="4734163"/>
            <a:ext cx="4190618" cy="1810826"/>
          </a:xfrm>
          <a:prstGeom prst="rect">
            <a:avLst/>
          </a:prstGeom>
          <a:solidFill>
            <a:schemeClr val="bg1">
              <a:lumMod val="7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lang="en-US" altLang="ja-JP" sz="2400" b="1" kern="0" dirty="0">
                <a:solidFill>
                  <a:schemeClr val="bg1"/>
                </a:solidFill>
                <a:latin typeface="Fujitsu Sans" panose="020B0404060202020204" pitchFamily="34" charset="0"/>
                <a:ea typeface="Meiryo UI" panose="020B0604030504040204" pitchFamily="50" charset="-128"/>
              </a:rPr>
              <a:t>Build </a:t>
            </a:r>
            <a:r>
              <a:rPr lang="en-US" altLang="ja-JP" sz="2400" b="1" kern="0" dirty="0" smtClean="0">
                <a:solidFill>
                  <a:schemeClr val="bg1"/>
                </a:solidFill>
                <a:latin typeface="Fujitsu Sans" panose="020B0404060202020204" pitchFamily="34" charset="0"/>
                <a:ea typeface="Meiryo UI" panose="020B0604030504040204" pitchFamily="50" charset="-128"/>
              </a:rPr>
              <a:t>Server(Linux) for </a:t>
            </a:r>
            <a:r>
              <a:rPr lang="en-US" altLang="ja-JP" sz="2400" b="1" kern="0" dirty="0" smtClean="0">
                <a:solidFill>
                  <a:srgbClr val="002060"/>
                </a:solidFill>
                <a:latin typeface="Fujitsu Sans" panose="020B0404060202020204" pitchFamily="34" charset="0"/>
                <a:ea typeface="Meiryo UI" panose="020B0604030504040204" pitchFamily="50" charset="-128"/>
              </a:rPr>
              <a:t>PRJB</a:t>
            </a:r>
            <a:endParaRPr lang="ja-JP" altLang="en-US" sz="2400" b="1" kern="0" dirty="0">
              <a:solidFill>
                <a:srgbClr val="002060"/>
              </a:solidFill>
              <a:latin typeface="Fujitsu Sans" panose="020B0404060202020204" pitchFamily="34" charset="0"/>
              <a:ea typeface="Meiryo UI" panose="020B0604030504040204" pitchFamily="50" charset="-128"/>
            </a:endParaRPr>
          </a:p>
        </p:txBody>
      </p:sp>
      <p:sp>
        <p:nvSpPr>
          <p:cNvPr id="5" name="正方形/長方形 4">
            <a:extLst>
              <a:ext uri="{FF2B5EF4-FFF2-40B4-BE49-F238E27FC236}">
                <a16:creationId xmlns="" xmlns:a16="http://schemas.microsoft.com/office/drawing/2014/main" id="{0F9C65CE-ACFE-49F0-8186-09321560DBDE}"/>
              </a:ext>
            </a:extLst>
          </p:cNvPr>
          <p:cNvSpPr/>
          <p:nvPr/>
        </p:nvSpPr>
        <p:spPr bwMode="gray">
          <a:xfrm>
            <a:off x="183748" y="762830"/>
            <a:ext cx="2588481" cy="3781110"/>
          </a:xfrm>
          <a:prstGeom prst="rect">
            <a:avLst/>
          </a:prstGeom>
          <a:solidFill>
            <a:schemeClr val="bg1">
              <a:lumMod val="7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400" b="1" kern="0" dirty="0" smtClean="0">
                <a:solidFill>
                  <a:schemeClr val="bg1"/>
                </a:solidFill>
                <a:latin typeface="Fujitsu Sans" panose="020B0404060202020204" pitchFamily="34" charset="0"/>
                <a:ea typeface="Meiryo UI" panose="020B0604030504040204" pitchFamily="50" charset="-128"/>
              </a:rPr>
              <a:t>Platform Server</a:t>
            </a:r>
            <a:endParaRPr kumimoji="1" lang="ja-JP" altLang="en-US" sz="2400" b="1" kern="0" dirty="0">
              <a:solidFill>
                <a:schemeClr val="bg1"/>
              </a:solidFill>
              <a:latin typeface="Fujitsu Sans" panose="020B0404060202020204" pitchFamily="34" charset="0"/>
              <a:ea typeface="Meiryo UI" panose="020B0604030504040204" pitchFamily="50" charset="-128"/>
            </a:endParaRPr>
          </a:p>
        </p:txBody>
      </p:sp>
      <p:sp>
        <p:nvSpPr>
          <p:cNvPr id="6" name="正方形/長方形 5">
            <a:extLst>
              <a:ext uri="{FF2B5EF4-FFF2-40B4-BE49-F238E27FC236}">
                <a16:creationId xmlns="" xmlns:a16="http://schemas.microsoft.com/office/drawing/2014/main" id="{0F9C65CE-ACFE-49F0-8186-09321560DBDE}"/>
              </a:ext>
            </a:extLst>
          </p:cNvPr>
          <p:cNvSpPr/>
          <p:nvPr/>
        </p:nvSpPr>
        <p:spPr bwMode="gray">
          <a:xfrm>
            <a:off x="339505" y="2720611"/>
            <a:ext cx="2276965" cy="851554"/>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2000" kern="0" dirty="0" err="1" smtClean="0">
                <a:solidFill>
                  <a:schemeClr val="bg1"/>
                </a:solidFill>
                <a:latin typeface="Fujitsu Sans" panose="020B0404060202020204" pitchFamily="34" charset="0"/>
                <a:ea typeface="Meiryo UI" panose="020B0604030504040204" pitchFamily="50" charset="-128"/>
              </a:rPr>
              <a:t>GitLab</a:t>
            </a:r>
            <a:r>
              <a:rPr kumimoji="1" lang="en-US" altLang="ja-JP" sz="2000" kern="0" dirty="0" smtClean="0">
                <a:solidFill>
                  <a:schemeClr val="bg1"/>
                </a:solidFill>
                <a:latin typeface="Fujitsu Sans" panose="020B0404060202020204" pitchFamily="34" charset="0"/>
                <a:ea typeface="Meiryo UI" panose="020B0604030504040204" pitchFamily="50" charset="-128"/>
              </a:rPr>
              <a:t> CI</a:t>
            </a:r>
            <a:br>
              <a:rPr kumimoji="1" lang="en-US" altLang="ja-JP" sz="2000" kern="0" dirty="0" smtClean="0">
                <a:solidFill>
                  <a:schemeClr val="bg1"/>
                </a:solidFill>
                <a:latin typeface="Fujitsu Sans" panose="020B0404060202020204" pitchFamily="34" charset="0"/>
                <a:ea typeface="Meiryo UI" panose="020B0604030504040204" pitchFamily="50" charset="-128"/>
              </a:rPr>
            </a:br>
            <a:r>
              <a:rPr kumimoji="1" lang="en-US" altLang="ja-JP" sz="2000" kern="0" dirty="0" smtClean="0">
                <a:solidFill>
                  <a:schemeClr val="bg1"/>
                </a:solidFill>
                <a:latin typeface="Fujitsu Sans" panose="020B0404060202020204" pitchFamily="34" charset="0"/>
                <a:ea typeface="Meiryo UI" panose="020B0604030504040204" pitchFamily="50" charset="-128"/>
              </a:rPr>
              <a:t>(CI/CD Pipeline)</a:t>
            </a:r>
            <a:endParaRPr kumimoji="1" lang="ja-JP" altLang="en-US" sz="2000" kern="0" dirty="0">
              <a:solidFill>
                <a:schemeClr val="bg1"/>
              </a:solidFill>
              <a:latin typeface="Fujitsu Sans" panose="020B0404060202020204" pitchFamily="34" charset="0"/>
              <a:ea typeface="Meiryo UI" panose="020B0604030504040204" pitchFamily="50" charset="-128"/>
            </a:endParaRPr>
          </a:p>
        </p:txBody>
      </p:sp>
      <p:sp>
        <p:nvSpPr>
          <p:cNvPr id="7" name="正方形/長方形 6">
            <a:extLst>
              <a:ext uri="{FF2B5EF4-FFF2-40B4-BE49-F238E27FC236}">
                <a16:creationId xmlns="" xmlns:a16="http://schemas.microsoft.com/office/drawing/2014/main" id="{0F9C65CE-ACFE-49F0-8186-09321560DBDE}"/>
              </a:ext>
            </a:extLst>
          </p:cNvPr>
          <p:cNvSpPr/>
          <p:nvPr/>
        </p:nvSpPr>
        <p:spPr bwMode="gray">
          <a:xfrm>
            <a:off x="339506" y="1266127"/>
            <a:ext cx="2276964" cy="419280"/>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400" kern="0" dirty="0" err="1" smtClean="0">
                <a:solidFill>
                  <a:schemeClr val="bg1"/>
                </a:solidFill>
                <a:latin typeface="Fujitsu Sans" panose="020B0404060202020204" pitchFamily="34" charset="0"/>
                <a:ea typeface="Meiryo UI" panose="020B0604030504040204" pitchFamily="50" charset="-128"/>
              </a:rPr>
              <a:t>GitLab</a:t>
            </a:r>
            <a:r>
              <a:rPr kumimoji="1" lang="en-US" altLang="ja-JP" sz="2400" kern="0" dirty="0" smtClean="0">
                <a:solidFill>
                  <a:schemeClr val="bg1"/>
                </a:solidFill>
                <a:latin typeface="Fujitsu Sans" panose="020B0404060202020204" pitchFamily="34" charset="0"/>
                <a:ea typeface="Meiryo UI" panose="020B0604030504040204" pitchFamily="50" charset="-128"/>
              </a:rPr>
              <a:t>(VCS)</a:t>
            </a:r>
            <a:endParaRPr kumimoji="1" lang="ja-JP" altLang="en-US" sz="2400" kern="0" dirty="0">
              <a:solidFill>
                <a:schemeClr val="bg1"/>
              </a:solidFill>
              <a:latin typeface="Fujitsu Sans" panose="020B0404060202020204" pitchFamily="34" charset="0"/>
              <a:ea typeface="Meiryo UI" panose="020B0604030504040204" pitchFamily="50" charset="-128"/>
            </a:endParaRPr>
          </a:p>
        </p:txBody>
      </p:sp>
      <p:sp>
        <p:nvSpPr>
          <p:cNvPr id="13" name="正方形/長方形 12">
            <a:extLst>
              <a:ext uri="{FF2B5EF4-FFF2-40B4-BE49-F238E27FC236}">
                <a16:creationId xmlns="" xmlns:a16="http://schemas.microsoft.com/office/drawing/2014/main" id="{0F9C65CE-ACFE-49F0-8186-09321560DBDE}"/>
              </a:ext>
            </a:extLst>
          </p:cNvPr>
          <p:cNvSpPr/>
          <p:nvPr/>
        </p:nvSpPr>
        <p:spPr bwMode="gray">
          <a:xfrm>
            <a:off x="3313917" y="6013872"/>
            <a:ext cx="1115175" cy="40068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1800" kern="0" dirty="0" smtClean="0">
                <a:latin typeface="Fujitsu Sans" panose="020B0404060202020204" pitchFamily="34" charset="0"/>
                <a:ea typeface="Meiryo UI" panose="020B0604030504040204" pitchFamily="50" charset="-128"/>
              </a:rPr>
              <a:t>Auto Build</a:t>
            </a:r>
            <a:endParaRPr kumimoji="1" lang="ja-JP" altLang="en-US" sz="1800" kern="0" dirty="0">
              <a:latin typeface="Fujitsu Sans" panose="020B0404060202020204" pitchFamily="34" charset="0"/>
              <a:ea typeface="Meiryo UI" panose="020B0604030504040204" pitchFamily="50" charset="-128"/>
            </a:endParaRPr>
          </a:p>
        </p:txBody>
      </p:sp>
      <p:sp>
        <p:nvSpPr>
          <p:cNvPr id="16" name="正方形/長方形 15">
            <a:extLst>
              <a:ext uri="{FF2B5EF4-FFF2-40B4-BE49-F238E27FC236}">
                <a16:creationId xmlns="" xmlns:a16="http://schemas.microsoft.com/office/drawing/2014/main" id="{0F9C65CE-ACFE-49F0-8186-09321560DBDE}"/>
              </a:ext>
            </a:extLst>
          </p:cNvPr>
          <p:cNvSpPr/>
          <p:nvPr/>
        </p:nvSpPr>
        <p:spPr bwMode="gray">
          <a:xfrm>
            <a:off x="4500495" y="6013872"/>
            <a:ext cx="1115175" cy="40068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1800" kern="0" dirty="0" smtClean="0">
                <a:latin typeface="Fujitsu Sans" panose="020B0404060202020204" pitchFamily="34" charset="0"/>
                <a:ea typeface="Meiryo UI" panose="020B0604030504040204" pitchFamily="50" charset="-128"/>
              </a:rPr>
              <a:t>Auto Test</a:t>
            </a:r>
            <a:endParaRPr kumimoji="1" lang="ja-JP" altLang="en-US" sz="1800" kern="0" dirty="0">
              <a:latin typeface="Fujitsu Sans" panose="020B0404060202020204" pitchFamily="34" charset="0"/>
              <a:ea typeface="Meiryo UI" panose="020B0604030504040204" pitchFamily="50" charset="-128"/>
            </a:endParaRPr>
          </a:p>
        </p:txBody>
      </p:sp>
      <p:sp>
        <p:nvSpPr>
          <p:cNvPr id="17" name="正方形/長方形 16">
            <a:extLst>
              <a:ext uri="{FF2B5EF4-FFF2-40B4-BE49-F238E27FC236}">
                <a16:creationId xmlns="" xmlns:a16="http://schemas.microsoft.com/office/drawing/2014/main" id="{0F9C65CE-ACFE-49F0-8186-09321560DBDE}"/>
              </a:ext>
            </a:extLst>
          </p:cNvPr>
          <p:cNvSpPr/>
          <p:nvPr/>
        </p:nvSpPr>
        <p:spPr bwMode="gray">
          <a:xfrm>
            <a:off x="5717315" y="6013872"/>
            <a:ext cx="1409484" cy="40068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1800" kern="0" dirty="0" smtClean="0">
                <a:latin typeface="Fujitsu Sans" panose="020B0404060202020204" pitchFamily="34" charset="0"/>
                <a:ea typeface="Meiryo UI" panose="020B0604030504040204" pitchFamily="50" charset="-128"/>
              </a:rPr>
              <a:t>Code Analysis</a:t>
            </a:r>
            <a:endParaRPr kumimoji="1" lang="ja-JP" altLang="en-US" sz="1800" kern="0" dirty="0">
              <a:latin typeface="Fujitsu Sans" panose="020B0404060202020204" pitchFamily="34" charset="0"/>
              <a:ea typeface="Meiryo UI" panose="020B0604030504040204" pitchFamily="50" charset="-128"/>
            </a:endParaRPr>
          </a:p>
        </p:txBody>
      </p:sp>
      <p:sp>
        <p:nvSpPr>
          <p:cNvPr id="20" name="正方形/長方形 19">
            <a:extLst>
              <a:ext uri="{FF2B5EF4-FFF2-40B4-BE49-F238E27FC236}">
                <a16:creationId xmlns="" xmlns:a16="http://schemas.microsoft.com/office/drawing/2014/main" id="{0F9C65CE-ACFE-49F0-8186-09321560DBDE}"/>
              </a:ext>
            </a:extLst>
          </p:cNvPr>
          <p:cNvSpPr/>
          <p:nvPr/>
        </p:nvSpPr>
        <p:spPr bwMode="gray">
          <a:xfrm>
            <a:off x="3313917" y="5585796"/>
            <a:ext cx="3812881" cy="309174"/>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2000" kern="0" dirty="0" smtClean="0">
                <a:solidFill>
                  <a:schemeClr val="tx1"/>
                </a:solidFill>
                <a:latin typeface="Fujitsu Sans" panose="020B0404060202020204" pitchFamily="34" charset="0"/>
                <a:ea typeface="Meiryo UI" panose="020B0604030504040204" pitchFamily="50" charset="-128"/>
              </a:rPr>
              <a:t>Build Tool(</a:t>
            </a:r>
            <a:r>
              <a:rPr kumimoji="1" lang="en-US" altLang="ja-JP" sz="2000" kern="0" dirty="0" err="1" smtClean="0">
                <a:solidFill>
                  <a:schemeClr val="tx1"/>
                </a:solidFill>
                <a:latin typeface="Fujitsu Sans" panose="020B0404060202020204" pitchFamily="34" charset="0"/>
                <a:ea typeface="Meiryo UI" panose="020B0604030504040204" pitchFamily="50" charset="-128"/>
              </a:rPr>
              <a:t>Gradle</a:t>
            </a:r>
            <a:r>
              <a:rPr kumimoji="1" lang="en-US" altLang="ja-JP" sz="2000" kern="0" dirty="0" smtClean="0">
                <a:solidFill>
                  <a:schemeClr val="tx1"/>
                </a:solidFill>
                <a:latin typeface="Fujitsu Sans" panose="020B0404060202020204" pitchFamily="34" charset="0"/>
                <a:ea typeface="Meiryo UI" panose="020B0604030504040204" pitchFamily="50" charset="-128"/>
              </a:rPr>
              <a:t>)</a:t>
            </a:r>
            <a:endParaRPr kumimoji="1" lang="ja-JP" altLang="en-US" sz="2000" kern="0" dirty="0">
              <a:solidFill>
                <a:schemeClr val="tx1"/>
              </a:solidFill>
              <a:latin typeface="Fujitsu Sans" panose="020B0404060202020204" pitchFamily="34" charset="0"/>
              <a:ea typeface="Meiryo UI" panose="020B0604030504040204" pitchFamily="50" charset="-128"/>
            </a:endParaRPr>
          </a:p>
        </p:txBody>
      </p:sp>
      <p:sp>
        <p:nvSpPr>
          <p:cNvPr id="26" name="正方形/長方形 25">
            <a:extLst>
              <a:ext uri="{FF2B5EF4-FFF2-40B4-BE49-F238E27FC236}">
                <a16:creationId xmlns="" xmlns:a16="http://schemas.microsoft.com/office/drawing/2014/main" id="{0F9C65CE-ACFE-49F0-8186-09321560DBDE}"/>
              </a:ext>
            </a:extLst>
          </p:cNvPr>
          <p:cNvSpPr/>
          <p:nvPr/>
        </p:nvSpPr>
        <p:spPr bwMode="gray">
          <a:xfrm>
            <a:off x="3139095" y="2733113"/>
            <a:ext cx="4190618" cy="1810826"/>
          </a:xfrm>
          <a:prstGeom prst="rect">
            <a:avLst/>
          </a:prstGeom>
          <a:solidFill>
            <a:schemeClr val="bg1">
              <a:lumMod val="7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400" b="1" kern="0" dirty="0" smtClean="0">
                <a:solidFill>
                  <a:schemeClr val="bg1"/>
                </a:solidFill>
                <a:latin typeface="Fujitsu Sans" panose="020B0404060202020204" pitchFamily="34" charset="0"/>
                <a:ea typeface="Meiryo UI" panose="020B0604030504040204" pitchFamily="50" charset="-128"/>
              </a:rPr>
              <a:t>Build </a:t>
            </a:r>
            <a:r>
              <a:rPr lang="en-US" altLang="ja-JP" sz="2400" b="1" kern="0" dirty="0" smtClean="0">
                <a:solidFill>
                  <a:schemeClr val="bg1"/>
                </a:solidFill>
                <a:latin typeface="Fujitsu Sans" panose="020B0404060202020204" pitchFamily="34" charset="0"/>
                <a:ea typeface="Meiryo UI" panose="020B0604030504040204" pitchFamily="50" charset="-128"/>
              </a:rPr>
              <a:t>Server(Linux) for </a:t>
            </a:r>
            <a:r>
              <a:rPr lang="en-US" altLang="ja-JP" sz="2400" b="1" kern="0" dirty="0" smtClean="0">
                <a:solidFill>
                  <a:srgbClr val="002060"/>
                </a:solidFill>
                <a:latin typeface="Fujitsu Sans" panose="020B0404060202020204" pitchFamily="34" charset="0"/>
                <a:ea typeface="Meiryo UI" panose="020B0604030504040204" pitchFamily="50" charset="-128"/>
              </a:rPr>
              <a:t>PRJB</a:t>
            </a:r>
            <a:endParaRPr lang="ja-JP" altLang="en-US" sz="2400" b="1" kern="0" dirty="0">
              <a:solidFill>
                <a:srgbClr val="002060"/>
              </a:solidFill>
              <a:latin typeface="Fujitsu Sans" panose="020B0404060202020204" pitchFamily="34" charset="0"/>
              <a:ea typeface="Meiryo UI" panose="020B0604030504040204" pitchFamily="50" charset="-128"/>
            </a:endParaRPr>
          </a:p>
          <a:p>
            <a:endParaRPr kumimoji="1" lang="ja-JP" altLang="en-US" sz="2400" b="1" kern="0" dirty="0">
              <a:solidFill>
                <a:schemeClr val="bg1"/>
              </a:solidFill>
              <a:latin typeface="Fujitsu Sans" panose="020B0404060202020204" pitchFamily="34" charset="0"/>
              <a:ea typeface="Meiryo UI" panose="020B0604030504040204" pitchFamily="50" charset="-128"/>
            </a:endParaRPr>
          </a:p>
        </p:txBody>
      </p:sp>
      <p:sp>
        <p:nvSpPr>
          <p:cNvPr id="27" name="正方形/長方形 26">
            <a:extLst>
              <a:ext uri="{FF2B5EF4-FFF2-40B4-BE49-F238E27FC236}">
                <a16:creationId xmlns="" xmlns:a16="http://schemas.microsoft.com/office/drawing/2014/main" id="{0F9C65CE-ACFE-49F0-8186-09321560DBDE}"/>
              </a:ext>
            </a:extLst>
          </p:cNvPr>
          <p:cNvSpPr/>
          <p:nvPr/>
        </p:nvSpPr>
        <p:spPr bwMode="gray">
          <a:xfrm>
            <a:off x="3313917" y="4049483"/>
            <a:ext cx="1115175" cy="40068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1800" kern="0" dirty="0" smtClean="0">
                <a:latin typeface="Fujitsu Sans" panose="020B0404060202020204" pitchFamily="34" charset="0"/>
                <a:ea typeface="Meiryo UI" panose="020B0604030504040204" pitchFamily="50" charset="-128"/>
              </a:rPr>
              <a:t>Auto Build</a:t>
            </a:r>
            <a:endParaRPr kumimoji="1" lang="ja-JP" altLang="en-US" sz="1800" kern="0" dirty="0">
              <a:latin typeface="Fujitsu Sans" panose="020B0404060202020204" pitchFamily="34" charset="0"/>
              <a:ea typeface="Meiryo UI" panose="020B0604030504040204" pitchFamily="50" charset="-128"/>
            </a:endParaRPr>
          </a:p>
        </p:txBody>
      </p:sp>
      <p:sp>
        <p:nvSpPr>
          <p:cNvPr id="28" name="正方形/長方形 27">
            <a:extLst>
              <a:ext uri="{FF2B5EF4-FFF2-40B4-BE49-F238E27FC236}">
                <a16:creationId xmlns="" xmlns:a16="http://schemas.microsoft.com/office/drawing/2014/main" id="{0F9C65CE-ACFE-49F0-8186-09321560DBDE}"/>
              </a:ext>
            </a:extLst>
          </p:cNvPr>
          <p:cNvSpPr/>
          <p:nvPr/>
        </p:nvSpPr>
        <p:spPr bwMode="gray">
          <a:xfrm>
            <a:off x="4500495" y="4049483"/>
            <a:ext cx="1115175" cy="40068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1800" kern="0" dirty="0" smtClean="0">
                <a:latin typeface="Fujitsu Sans" panose="020B0404060202020204" pitchFamily="34" charset="0"/>
                <a:ea typeface="Meiryo UI" panose="020B0604030504040204" pitchFamily="50" charset="-128"/>
              </a:rPr>
              <a:t>Auto Test</a:t>
            </a:r>
            <a:endParaRPr kumimoji="1" lang="ja-JP" altLang="en-US" sz="1800" kern="0" dirty="0">
              <a:latin typeface="Fujitsu Sans" panose="020B0404060202020204" pitchFamily="34" charset="0"/>
              <a:ea typeface="Meiryo UI" panose="020B0604030504040204" pitchFamily="50" charset="-128"/>
            </a:endParaRPr>
          </a:p>
        </p:txBody>
      </p:sp>
      <p:sp>
        <p:nvSpPr>
          <p:cNvPr id="29" name="正方形/長方形 28">
            <a:extLst>
              <a:ext uri="{FF2B5EF4-FFF2-40B4-BE49-F238E27FC236}">
                <a16:creationId xmlns="" xmlns:a16="http://schemas.microsoft.com/office/drawing/2014/main" id="{0F9C65CE-ACFE-49F0-8186-09321560DBDE}"/>
              </a:ext>
            </a:extLst>
          </p:cNvPr>
          <p:cNvSpPr/>
          <p:nvPr/>
        </p:nvSpPr>
        <p:spPr bwMode="gray">
          <a:xfrm>
            <a:off x="5717314" y="4049483"/>
            <a:ext cx="1409483" cy="40068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1800" kern="0" dirty="0" smtClean="0">
                <a:latin typeface="Fujitsu Sans" panose="020B0404060202020204" pitchFamily="34" charset="0"/>
                <a:ea typeface="Meiryo UI" panose="020B0604030504040204" pitchFamily="50" charset="-128"/>
              </a:rPr>
              <a:t>Code Analysis</a:t>
            </a:r>
            <a:endParaRPr kumimoji="1" lang="ja-JP" altLang="en-US" sz="1800" kern="0" dirty="0">
              <a:latin typeface="Fujitsu Sans" panose="020B0404060202020204" pitchFamily="34" charset="0"/>
              <a:ea typeface="Meiryo UI" panose="020B0604030504040204" pitchFamily="50" charset="-128"/>
            </a:endParaRPr>
          </a:p>
        </p:txBody>
      </p:sp>
      <p:sp>
        <p:nvSpPr>
          <p:cNvPr id="30" name="正方形/長方形 29">
            <a:extLst>
              <a:ext uri="{FF2B5EF4-FFF2-40B4-BE49-F238E27FC236}">
                <a16:creationId xmlns="" xmlns:a16="http://schemas.microsoft.com/office/drawing/2014/main" id="{0F9C65CE-ACFE-49F0-8186-09321560DBDE}"/>
              </a:ext>
            </a:extLst>
          </p:cNvPr>
          <p:cNvSpPr/>
          <p:nvPr/>
        </p:nvSpPr>
        <p:spPr bwMode="gray">
          <a:xfrm>
            <a:off x="3313917" y="3621407"/>
            <a:ext cx="3812881" cy="309174"/>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2000" kern="0" dirty="0" smtClean="0">
                <a:solidFill>
                  <a:schemeClr val="tx1"/>
                </a:solidFill>
                <a:latin typeface="Fujitsu Sans" panose="020B0404060202020204" pitchFamily="34" charset="0"/>
                <a:ea typeface="Meiryo UI" panose="020B0604030504040204" pitchFamily="50" charset="-128"/>
              </a:rPr>
              <a:t>Build Tool(</a:t>
            </a:r>
            <a:r>
              <a:rPr kumimoji="1" lang="en-US" altLang="ja-JP" sz="2000" kern="0" dirty="0" err="1" smtClean="0">
                <a:solidFill>
                  <a:schemeClr val="tx1"/>
                </a:solidFill>
                <a:latin typeface="Fujitsu Sans" panose="020B0404060202020204" pitchFamily="34" charset="0"/>
                <a:ea typeface="Meiryo UI" panose="020B0604030504040204" pitchFamily="50" charset="-128"/>
              </a:rPr>
              <a:t>Gradle</a:t>
            </a:r>
            <a:r>
              <a:rPr kumimoji="1" lang="en-US" altLang="ja-JP" sz="2000" kern="0" dirty="0" smtClean="0">
                <a:solidFill>
                  <a:schemeClr val="tx1"/>
                </a:solidFill>
                <a:latin typeface="Fujitsu Sans" panose="020B0404060202020204" pitchFamily="34" charset="0"/>
                <a:ea typeface="Meiryo UI" panose="020B0604030504040204" pitchFamily="50" charset="-128"/>
              </a:rPr>
              <a:t>)</a:t>
            </a:r>
            <a:endParaRPr kumimoji="1" lang="ja-JP" altLang="en-US" sz="2000" kern="0" dirty="0">
              <a:solidFill>
                <a:schemeClr val="tx1"/>
              </a:solidFill>
              <a:latin typeface="Fujitsu Sans" panose="020B0404060202020204" pitchFamily="34" charset="0"/>
              <a:ea typeface="Meiryo UI" panose="020B0604030504040204" pitchFamily="50" charset="-128"/>
            </a:endParaRPr>
          </a:p>
        </p:txBody>
      </p:sp>
      <p:sp>
        <p:nvSpPr>
          <p:cNvPr id="31" name="正方形/長方形 30">
            <a:extLst>
              <a:ext uri="{FF2B5EF4-FFF2-40B4-BE49-F238E27FC236}">
                <a16:creationId xmlns="" xmlns:a16="http://schemas.microsoft.com/office/drawing/2014/main" id="{0F9C65CE-ACFE-49F0-8186-09321560DBDE}"/>
              </a:ext>
            </a:extLst>
          </p:cNvPr>
          <p:cNvSpPr/>
          <p:nvPr/>
        </p:nvSpPr>
        <p:spPr bwMode="gray">
          <a:xfrm>
            <a:off x="3139095" y="762829"/>
            <a:ext cx="4190618" cy="1810826"/>
          </a:xfrm>
          <a:prstGeom prst="rect">
            <a:avLst/>
          </a:prstGeom>
          <a:solidFill>
            <a:schemeClr val="bg1">
              <a:lumMod val="7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400" b="1" kern="0" dirty="0" smtClean="0">
                <a:solidFill>
                  <a:schemeClr val="bg1"/>
                </a:solidFill>
                <a:latin typeface="Fujitsu Sans" panose="020B0404060202020204" pitchFamily="34" charset="0"/>
                <a:ea typeface="Meiryo UI" panose="020B0604030504040204" pitchFamily="50" charset="-128"/>
              </a:rPr>
              <a:t>Build Server(Windows) for </a:t>
            </a:r>
            <a:r>
              <a:rPr kumimoji="1" lang="en-US" altLang="ja-JP" sz="2400" b="1" kern="0" dirty="0" smtClean="0">
                <a:solidFill>
                  <a:srgbClr val="FF0000"/>
                </a:solidFill>
                <a:latin typeface="Fujitsu Sans" panose="020B0404060202020204" pitchFamily="34" charset="0"/>
                <a:ea typeface="Meiryo UI" panose="020B0604030504040204" pitchFamily="50" charset="-128"/>
              </a:rPr>
              <a:t>PRJA</a:t>
            </a:r>
            <a:endParaRPr kumimoji="1" lang="ja-JP" altLang="en-US" sz="2400" b="1" kern="0" dirty="0">
              <a:solidFill>
                <a:srgbClr val="FF0000"/>
              </a:solidFill>
              <a:latin typeface="Fujitsu Sans" panose="020B0404060202020204" pitchFamily="34" charset="0"/>
              <a:ea typeface="Meiryo UI" panose="020B0604030504040204" pitchFamily="50" charset="-128"/>
            </a:endParaRPr>
          </a:p>
        </p:txBody>
      </p:sp>
      <p:sp>
        <p:nvSpPr>
          <p:cNvPr id="32" name="正方形/長方形 31">
            <a:extLst>
              <a:ext uri="{FF2B5EF4-FFF2-40B4-BE49-F238E27FC236}">
                <a16:creationId xmlns="" xmlns:a16="http://schemas.microsoft.com/office/drawing/2014/main" id="{0F9C65CE-ACFE-49F0-8186-09321560DBDE}"/>
              </a:ext>
            </a:extLst>
          </p:cNvPr>
          <p:cNvSpPr/>
          <p:nvPr/>
        </p:nvSpPr>
        <p:spPr bwMode="gray">
          <a:xfrm>
            <a:off x="3313917" y="2069070"/>
            <a:ext cx="1115175" cy="40068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1800" kern="0" dirty="0" smtClean="0">
                <a:latin typeface="Fujitsu Sans" panose="020B0404060202020204" pitchFamily="34" charset="0"/>
                <a:ea typeface="Meiryo UI" panose="020B0604030504040204" pitchFamily="50" charset="-128"/>
              </a:rPr>
              <a:t>Auto Build</a:t>
            </a:r>
            <a:endParaRPr kumimoji="1" lang="ja-JP" altLang="en-US" sz="1800" kern="0" dirty="0">
              <a:latin typeface="Fujitsu Sans" panose="020B0404060202020204" pitchFamily="34" charset="0"/>
              <a:ea typeface="Meiryo UI" panose="020B0604030504040204" pitchFamily="50" charset="-128"/>
            </a:endParaRPr>
          </a:p>
        </p:txBody>
      </p:sp>
      <p:sp>
        <p:nvSpPr>
          <p:cNvPr id="33" name="正方形/長方形 32">
            <a:extLst>
              <a:ext uri="{FF2B5EF4-FFF2-40B4-BE49-F238E27FC236}">
                <a16:creationId xmlns="" xmlns:a16="http://schemas.microsoft.com/office/drawing/2014/main" id="{0F9C65CE-ACFE-49F0-8186-09321560DBDE}"/>
              </a:ext>
            </a:extLst>
          </p:cNvPr>
          <p:cNvSpPr/>
          <p:nvPr/>
        </p:nvSpPr>
        <p:spPr bwMode="gray">
          <a:xfrm>
            <a:off x="4500495" y="2069070"/>
            <a:ext cx="1115175" cy="40068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1800" kern="0" dirty="0" smtClean="0">
                <a:latin typeface="Fujitsu Sans" panose="020B0404060202020204" pitchFamily="34" charset="0"/>
                <a:ea typeface="Meiryo UI" panose="020B0604030504040204" pitchFamily="50" charset="-128"/>
              </a:rPr>
              <a:t>Auto Test</a:t>
            </a:r>
            <a:endParaRPr kumimoji="1" lang="ja-JP" altLang="en-US" sz="1800" kern="0" dirty="0">
              <a:latin typeface="Fujitsu Sans" panose="020B0404060202020204" pitchFamily="34" charset="0"/>
              <a:ea typeface="Meiryo UI" panose="020B0604030504040204" pitchFamily="50" charset="-128"/>
            </a:endParaRPr>
          </a:p>
        </p:txBody>
      </p:sp>
      <p:sp>
        <p:nvSpPr>
          <p:cNvPr id="34" name="正方形/長方形 33">
            <a:extLst>
              <a:ext uri="{FF2B5EF4-FFF2-40B4-BE49-F238E27FC236}">
                <a16:creationId xmlns="" xmlns:a16="http://schemas.microsoft.com/office/drawing/2014/main" id="{0F9C65CE-ACFE-49F0-8186-09321560DBDE}"/>
              </a:ext>
            </a:extLst>
          </p:cNvPr>
          <p:cNvSpPr/>
          <p:nvPr/>
        </p:nvSpPr>
        <p:spPr bwMode="gray">
          <a:xfrm>
            <a:off x="5717315" y="2069070"/>
            <a:ext cx="1409482" cy="40068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1800" kern="0" dirty="0" smtClean="0">
                <a:latin typeface="Fujitsu Sans" panose="020B0404060202020204" pitchFamily="34" charset="0"/>
                <a:ea typeface="Meiryo UI" panose="020B0604030504040204" pitchFamily="50" charset="-128"/>
              </a:rPr>
              <a:t>Code Analysis</a:t>
            </a:r>
            <a:endParaRPr kumimoji="1" lang="ja-JP" altLang="en-US" sz="1800" kern="0" dirty="0">
              <a:latin typeface="Fujitsu Sans" panose="020B0404060202020204" pitchFamily="34" charset="0"/>
              <a:ea typeface="Meiryo UI" panose="020B0604030504040204" pitchFamily="50" charset="-128"/>
            </a:endParaRPr>
          </a:p>
        </p:txBody>
      </p:sp>
      <p:sp>
        <p:nvSpPr>
          <p:cNvPr id="35" name="正方形/長方形 34">
            <a:extLst>
              <a:ext uri="{FF2B5EF4-FFF2-40B4-BE49-F238E27FC236}">
                <a16:creationId xmlns="" xmlns:a16="http://schemas.microsoft.com/office/drawing/2014/main" id="{0F9C65CE-ACFE-49F0-8186-09321560DBDE}"/>
              </a:ext>
            </a:extLst>
          </p:cNvPr>
          <p:cNvSpPr/>
          <p:nvPr/>
        </p:nvSpPr>
        <p:spPr bwMode="gray">
          <a:xfrm>
            <a:off x="3313917" y="1640994"/>
            <a:ext cx="3812881" cy="309174"/>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2000" kern="0" dirty="0" smtClean="0">
                <a:latin typeface="Fujitsu Sans" panose="020B0404060202020204" pitchFamily="34" charset="0"/>
                <a:ea typeface="Meiryo UI" panose="020B0604030504040204" pitchFamily="50" charset="-128"/>
              </a:rPr>
              <a:t>Build Tool(</a:t>
            </a:r>
            <a:r>
              <a:rPr kumimoji="1" lang="en-US" altLang="ja-JP" sz="2000" kern="0" dirty="0" smtClean="0">
                <a:solidFill>
                  <a:srgbClr val="FF0000"/>
                </a:solidFill>
                <a:latin typeface="Fujitsu Sans" panose="020B0404060202020204" pitchFamily="34" charset="0"/>
                <a:ea typeface="Meiryo UI" panose="020B0604030504040204" pitchFamily="50" charset="-128"/>
              </a:rPr>
              <a:t>MS </a:t>
            </a:r>
            <a:r>
              <a:rPr kumimoji="1" lang="en-US" altLang="ja-JP" sz="2000" kern="0" dirty="0" smtClean="0">
                <a:solidFill>
                  <a:schemeClr val="tx1"/>
                </a:solidFill>
                <a:latin typeface="Fujitsu Sans" panose="020B0404060202020204" pitchFamily="34" charset="0"/>
                <a:ea typeface="Meiryo UI" panose="020B0604030504040204" pitchFamily="50" charset="-128"/>
              </a:rPr>
              <a:t>Build</a:t>
            </a:r>
            <a:r>
              <a:rPr kumimoji="1" lang="en-US" altLang="ja-JP" sz="2000" kern="0" dirty="0" smtClean="0">
                <a:latin typeface="Fujitsu Sans" panose="020B0404060202020204" pitchFamily="34" charset="0"/>
                <a:ea typeface="Meiryo UI" panose="020B0604030504040204" pitchFamily="50" charset="-128"/>
              </a:rPr>
              <a:t>)</a:t>
            </a:r>
            <a:endParaRPr kumimoji="1" lang="ja-JP" altLang="en-US" sz="2000" kern="0" dirty="0">
              <a:latin typeface="Fujitsu Sans" panose="020B0404060202020204" pitchFamily="34" charset="0"/>
              <a:ea typeface="Meiryo UI" panose="020B0604030504040204" pitchFamily="50" charset="-128"/>
            </a:endParaRPr>
          </a:p>
        </p:txBody>
      </p:sp>
      <p:sp>
        <p:nvSpPr>
          <p:cNvPr id="36" name="正方形/長方形 35">
            <a:extLst>
              <a:ext uri="{FF2B5EF4-FFF2-40B4-BE49-F238E27FC236}">
                <a16:creationId xmlns="" xmlns:a16="http://schemas.microsoft.com/office/drawing/2014/main" id="{0F9C65CE-ACFE-49F0-8186-09321560DBDE}"/>
              </a:ext>
            </a:extLst>
          </p:cNvPr>
          <p:cNvSpPr/>
          <p:nvPr/>
        </p:nvSpPr>
        <p:spPr bwMode="gray">
          <a:xfrm>
            <a:off x="3313917" y="1238047"/>
            <a:ext cx="3812881" cy="309174"/>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2000" kern="0" dirty="0" err="1" smtClean="0">
                <a:solidFill>
                  <a:schemeClr val="bg1"/>
                </a:solidFill>
                <a:latin typeface="Fujitsu Sans" panose="020B0404060202020204" pitchFamily="34" charset="0"/>
                <a:ea typeface="Meiryo UI" panose="020B0604030504040204" pitchFamily="50" charset="-128"/>
              </a:rPr>
              <a:t>GitLab</a:t>
            </a:r>
            <a:r>
              <a:rPr lang="en-US" altLang="ja-JP" sz="2000" kern="0" dirty="0" smtClean="0">
                <a:solidFill>
                  <a:schemeClr val="bg1"/>
                </a:solidFill>
                <a:latin typeface="Fujitsu Sans" panose="020B0404060202020204" pitchFamily="34" charset="0"/>
                <a:ea typeface="Meiryo UI" panose="020B0604030504040204" pitchFamily="50" charset="-128"/>
              </a:rPr>
              <a:t> CI Runner</a:t>
            </a:r>
            <a:endParaRPr lang="ja-JP" altLang="en-US" sz="2000" kern="0" dirty="0">
              <a:solidFill>
                <a:schemeClr val="bg1"/>
              </a:solidFill>
              <a:latin typeface="Fujitsu Sans" panose="020B0404060202020204" pitchFamily="34" charset="0"/>
              <a:ea typeface="Meiryo UI" panose="020B0604030504040204" pitchFamily="50" charset="-128"/>
            </a:endParaRPr>
          </a:p>
        </p:txBody>
      </p:sp>
      <p:sp>
        <p:nvSpPr>
          <p:cNvPr id="37" name="正方形/長方形 36">
            <a:extLst>
              <a:ext uri="{FF2B5EF4-FFF2-40B4-BE49-F238E27FC236}">
                <a16:creationId xmlns="" xmlns:a16="http://schemas.microsoft.com/office/drawing/2014/main" id="{0F9C65CE-ACFE-49F0-8186-09321560DBDE}"/>
              </a:ext>
            </a:extLst>
          </p:cNvPr>
          <p:cNvSpPr/>
          <p:nvPr/>
        </p:nvSpPr>
        <p:spPr bwMode="gray">
          <a:xfrm>
            <a:off x="3313917" y="3210302"/>
            <a:ext cx="3812881" cy="309174"/>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2000" kern="0" dirty="0" err="1">
                <a:solidFill>
                  <a:schemeClr val="bg1"/>
                </a:solidFill>
                <a:latin typeface="Fujitsu Sans" panose="020B0404060202020204" pitchFamily="34" charset="0"/>
                <a:ea typeface="Meiryo UI" panose="020B0604030504040204" pitchFamily="50" charset="-128"/>
              </a:rPr>
              <a:t>GitLab</a:t>
            </a:r>
            <a:r>
              <a:rPr lang="en-US" altLang="ja-JP" sz="2000" kern="0" dirty="0">
                <a:solidFill>
                  <a:schemeClr val="bg1"/>
                </a:solidFill>
                <a:latin typeface="Fujitsu Sans" panose="020B0404060202020204" pitchFamily="34" charset="0"/>
                <a:ea typeface="Meiryo UI" panose="020B0604030504040204" pitchFamily="50" charset="-128"/>
              </a:rPr>
              <a:t> CI Runner</a:t>
            </a:r>
            <a:endParaRPr lang="ja-JP" altLang="en-US" sz="2000" kern="0" dirty="0">
              <a:solidFill>
                <a:schemeClr val="bg1"/>
              </a:solidFill>
              <a:latin typeface="Fujitsu Sans" panose="020B0404060202020204" pitchFamily="34" charset="0"/>
              <a:ea typeface="Meiryo UI" panose="020B0604030504040204" pitchFamily="50" charset="-128"/>
            </a:endParaRPr>
          </a:p>
        </p:txBody>
      </p:sp>
      <p:sp>
        <p:nvSpPr>
          <p:cNvPr id="38" name="正方形/長方形 37">
            <a:extLst>
              <a:ext uri="{FF2B5EF4-FFF2-40B4-BE49-F238E27FC236}">
                <a16:creationId xmlns="" xmlns:a16="http://schemas.microsoft.com/office/drawing/2014/main" id="{0F9C65CE-ACFE-49F0-8186-09321560DBDE}"/>
              </a:ext>
            </a:extLst>
          </p:cNvPr>
          <p:cNvSpPr/>
          <p:nvPr/>
        </p:nvSpPr>
        <p:spPr bwMode="gray">
          <a:xfrm>
            <a:off x="3313917" y="5205380"/>
            <a:ext cx="3812881" cy="309174"/>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2000" kern="0" dirty="0" err="1">
                <a:solidFill>
                  <a:schemeClr val="bg1"/>
                </a:solidFill>
                <a:latin typeface="Fujitsu Sans" panose="020B0404060202020204" pitchFamily="34" charset="0"/>
                <a:ea typeface="Meiryo UI" panose="020B0604030504040204" pitchFamily="50" charset="-128"/>
              </a:rPr>
              <a:t>GitLab</a:t>
            </a:r>
            <a:r>
              <a:rPr lang="en-US" altLang="ja-JP" sz="2000" kern="0" dirty="0">
                <a:solidFill>
                  <a:schemeClr val="bg1"/>
                </a:solidFill>
                <a:latin typeface="Fujitsu Sans" panose="020B0404060202020204" pitchFamily="34" charset="0"/>
                <a:ea typeface="Meiryo UI" panose="020B0604030504040204" pitchFamily="50" charset="-128"/>
              </a:rPr>
              <a:t> CI Runner</a:t>
            </a:r>
            <a:endParaRPr lang="ja-JP" altLang="en-US" sz="2000" kern="0" dirty="0">
              <a:solidFill>
                <a:schemeClr val="bg1"/>
              </a:solidFill>
              <a:latin typeface="Fujitsu Sans" panose="020B0404060202020204" pitchFamily="34" charset="0"/>
              <a:ea typeface="Meiryo UI" panose="020B0604030504040204" pitchFamily="50" charset="-128"/>
            </a:endParaRPr>
          </a:p>
        </p:txBody>
      </p:sp>
      <p:cxnSp>
        <p:nvCxnSpPr>
          <p:cNvPr id="40" name="直線矢印コネクタ 39"/>
          <p:cNvCxnSpPr>
            <a:stCxn id="6" idx="3"/>
            <a:endCxn id="36" idx="1"/>
          </p:cNvCxnSpPr>
          <p:nvPr/>
        </p:nvCxnSpPr>
        <p:spPr bwMode="auto">
          <a:xfrm flipV="1">
            <a:off x="2616470" y="1392634"/>
            <a:ext cx="697447" cy="1753754"/>
          </a:xfrm>
          <a:prstGeom prst="straightConnector1">
            <a:avLst/>
          </a:prstGeom>
          <a:gradFill rotWithShape="0">
            <a:gsLst>
              <a:gs pos="0">
                <a:srgbClr val="FFFFFF"/>
              </a:gs>
              <a:gs pos="100000">
                <a:srgbClr val="CACAC7"/>
              </a:gs>
            </a:gsLst>
            <a:lin ang="5400000" scaled="1"/>
          </a:gradFill>
          <a:ln w="57150" cap="flat" cmpd="sng" algn="ctr">
            <a:solidFill>
              <a:srgbClr val="57564F"/>
            </a:solidFill>
            <a:prstDash val="solid"/>
            <a:round/>
            <a:headEnd type="none" w="med" len="med"/>
            <a:tailEnd type="triangle" w="lg" len="lg"/>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41" name="直線矢印コネクタ 40"/>
          <p:cNvCxnSpPr>
            <a:stCxn id="6" idx="3"/>
            <a:endCxn id="37" idx="1"/>
          </p:cNvCxnSpPr>
          <p:nvPr/>
        </p:nvCxnSpPr>
        <p:spPr bwMode="auto">
          <a:xfrm>
            <a:off x="2616470" y="3146388"/>
            <a:ext cx="697447" cy="218501"/>
          </a:xfrm>
          <a:prstGeom prst="straightConnector1">
            <a:avLst/>
          </a:prstGeom>
          <a:gradFill rotWithShape="0">
            <a:gsLst>
              <a:gs pos="0">
                <a:srgbClr val="FFFFFF"/>
              </a:gs>
              <a:gs pos="100000">
                <a:srgbClr val="CACAC7"/>
              </a:gs>
            </a:gsLst>
            <a:lin ang="5400000" scaled="1"/>
          </a:gradFill>
          <a:ln w="57150" cap="flat" cmpd="sng" algn="ctr">
            <a:solidFill>
              <a:srgbClr val="57564F"/>
            </a:solidFill>
            <a:prstDash val="solid"/>
            <a:round/>
            <a:headEnd type="none" w="med" len="med"/>
            <a:tailEnd type="triangle" w="lg" len="lg"/>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44" name="直線矢印コネクタ 43"/>
          <p:cNvCxnSpPr>
            <a:stCxn id="6" idx="3"/>
            <a:endCxn id="38" idx="1"/>
          </p:cNvCxnSpPr>
          <p:nvPr/>
        </p:nvCxnSpPr>
        <p:spPr bwMode="auto">
          <a:xfrm>
            <a:off x="2616470" y="3146388"/>
            <a:ext cx="697447" cy="2213579"/>
          </a:xfrm>
          <a:prstGeom prst="straightConnector1">
            <a:avLst/>
          </a:prstGeom>
          <a:gradFill rotWithShape="0">
            <a:gsLst>
              <a:gs pos="0">
                <a:srgbClr val="FFFFFF"/>
              </a:gs>
              <a:gs pos="100000">
                <a:srgbClr val="CACAC7"/>
              </a:gs>
            </a:gsLst>
            <a:lin ang="5400000" scaled="1"/>
          </a:gradFill>
          <a:ln w="57150" cap="flat" cmpd="sng" algn="ctr">
            <a:solidFill>
              <a:srgbClr val="57564F"/>
            </a:solidFill>
            <a:prstDash val="solid"/>
            <a:round/>
            <a:headEnd type="none" w="med" len="med"/>
            <a:tailEnd type="triangle" w="lg" len="lg"/>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45" name="正方形/長方形 44">
            <a:extLst>
              <a:ext uri="{FF2B5EF4-FFF2-40B4-BE49-F238E27FC236}">
                <a16:creationId xmlns="" xmlns:a16="http://schemas.microsoft.com/office/drawing/2014/main" id="{0F9C65CE-ACFE-49F0-8186-09321560DBDE}"/>
              </a:ext>
            </a:extLst>
          </p:cNvPr>
          <p:cNvSpPr/>
          <p:nvPr/>
        </p:nvSpPr>
        <p:spPr bwMode="gray">
          <a:xfrm>
            <a:off x="339506" y="1859430"/>
            <a:ext cx="2276964" cy="748376"/>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400" kern="0" dirty="0" err="1" smtClean="0">
                <a:solidFill>
                  <a:schemeClr val="bg1"/>
                </a:solidFill>
                <a:latin typeface="Fujitsu Sans" panose="020B0404060202020204" pitchFamily="34" charset="0"/>
                <a:ea typeface="Meiryo UI" panose="020B0604030504040204" pitchFamily="50" charset="-128"/>
              </a:rPr>
              <a:t>GitLab</a:t>
            </a:r>
            <a:r>
              <a:rPr kumimoji="1" lang="en-US" altLang="ja-JP" sz="2400" kern="0" dirty="0" smtClean="0">
                <a:solidFill>
                  <a:schemeClr val="bg1"/>
                </a:solidFill>
                <a:latin typeface="Fujitsu Sans" panose="020B0404060202020204" pitchFamily="34" charset="0"/>
                <a:ea typeface="Meiryo UI" panose="020B0604030504040204" pitchFamily="50" charset="-128"/>
              </a:rPr>
              <a:t> Issues</a:t>
            </a:r>
            <a:br>
              <a:rPr kumimoji="1" lang="en-US" altLang="ja-JP" sz="2400" kern="0" dirty="0" smtClean="0">
                <a:solidFill>
                  <a:schemeClr val="bg1"/>
                </a:solidFill>
                <a:latin typeface="Fujitsu Sans" panose="020B0404060202020204" pitchFamily="34" charset="0"/>
                <a:ea typeface="Meiryo UI" panose="020B0604030504040204" pitchFamily="50" charset="-128"/>
              </a:rPr>
            </a:br>
            <a:r>
              <a:rPr kumimoji="1" lang="en-US" altLang="ja-JP" sz="2400" kern="0" dirty="0" smtClean="0">
                <a:solidFill>
                  <a:schemeClr val="bg1"/>
                </a:solidFill>
                <a:latin typeface="Fujitsu Sans" panose="020B0404060202020204" pitchFamily="34" charset="0"/>
                <a:ea typeface="Meiryo UI" panose="020B0604030504040204" pitchFamily="50" charset="-128"/>
              </a:rPr>
              <a:t>(Ticket Manage)</a:t>
            </a:r>
            <a:endParaRPr kumimoji="1" lang="ja-JP" altLang="en-US" sz="2400" kern="0" dirty="0">
              <a:solidFill>
                <a:schemeClr val="bg1"/>
              </a:solidFill>
              <a:latin typeface="Fujitsu Sans" panose="020B0404060202020204" pitchFamily="34" charset="0"/>
              <a:ea typeface="Meiryo UI" panose="020B0604030504040204" pitchFamily="50" charset="-128"/>
            </a:endParaRPr>
          </a:p>
        </p:txBody>
      </p:sp>
      <p:sp>
        <p:nvSpPr>
          <p:cNvPr id="48" name="正方形/長方形 47">
            <a:extLst>
              <a:ext uri="{FF2B5EF4-FFF2-40B4-BE49-F238E27FC236}">
                <a16:creationId xmlns="" xmlns:a16="http://schemas.microsoft.com/office/drawing/2014/main" id="{0F9C65CE-ACFE-49F0-8186-09321560DBDE}"/>
              </a:ext>
            </a:extLst>
          </p:cNvPr>
          <p:cNvSpPr/>
          <p:nvPr/>
        </p:nvSpPr>
        <p:spPr bwMode="gray">
          <a:xfrm>
            <a:off x="339506" y="3684971"/>
            <a:ext cx="2276964" cy="765195"/>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400" kern="0" dirty="0" err="1" smtClean="0">
                <a:solidFill>
                  <a:schemeClr val="bg1"/>
                </a:solidFill>
                <a:latin typeface="Fujitsu Sans" panose="020B0404060202020204" pitchFamily="34" charset="0"/>
                <a:ea typeface="Meiryo UI" panose="020B0604030504040204" pitchFamily="50" charset="-128"/>
              </a:rPr>
              <a:t>Mattermost</a:t>
            </a:r>
            <a:r>
              <a:rPr kumimoji="1" lang="en-US" altLang="ja-JP" sz="2400" kern="0" dirty="0" smtClean="0">
                <a:solidFill>
                  <a:schemeClr val="bg1"/>
                </a:solidFill>
                <a:latin typeface="Fujitsu Sans" panose="020B0404060202020204" pitchFamily="34" charset="0"/>
                <a:ea typeface="Meiryo UI" panose="020B0604030504040204" pitchFamily="50" charset="-128"/>
              </a:rPr>
              <a:t/>
            </a:r>
            <a:br>
              <a:rPr kumimoji="1" lang="en-US" altLang="ja-JP" sz="2400" kern="0" dirty="0" smtClean="0">
                <a:solidFill>
                  <a:schemeClr val="bg1"/>
                </a:solidFill>
                <a:latin typeface="Fujitsu Sans" panose="020B0404060202020204" pitchFamily="34" charset="0"/>
                <a:ea typeface="Meiryo UI" panose="020B0604030504040204" pitchFamily="50" charset="-128"/>
              </a:rPr>
            </a:br>
            <a:r>
              <a:rPr kumimoji="1" lang="en-US" altLang="ja-JP" sz="2400" kern="0" dirty="0" smtClean="0">
                <a:solidFill>
                  <a:schemeClr val="bg1"/>
                </a:solidFill>
                <a:latin typeface="Fujitsu Sans" panose="020B0404060202020204" pitchFamily="34" charset="0"/>
                <a:ea typeface="Meiryo UI" panose="020B0604030504040204" pitchFamily="50" charset="-128"/>
              </a:rPr>
              <a:t>(Chat)</a:t>
            </a:r>
            <a:endParaRPr kumimoji="1" lang="ja-JP" altLang="en-US" sz="2400" kern="0" dirty="0">
              <a:solidFill>
                <a:schemeClr val="bg1"/>
              </a:solidFill>
              <a:latin typeface="Fujitsu Sans" panose="020B0404060202020204" pitchFamily="34" charset="0"/>
              <a:ea typeface="Meiryo UI" panose="020B0604030504040204" pitchFamily="50" charset="-128"/>
            </a:endParaRPr>
          </a:p>
        </p:txBody>
      </p:sp>
      <p:sp>
        <p:nvSpPr>
          <p:cNvPr id="42" name="角丸四角形吹き出し 41"/>
          <p:cNvSpPr/>
          <p:nvPr/>
        </p:nvSpPr>
        <p:spPr bwMode="gray">
          <a:xfrm>
            <a:off x="7417448" y="2233618"/>
            <a:ext cx="2423677" cy="1215795"/>
          </a:xfrm>
          <a:prstGeom prst="wedgeRoundRectCallout">
            <a:avLst>
              <a:gd name="adj1" fmla="val -61482"/>
              <a:gd name="adj2" fmla="val -135463"/>
              <a:gd name="adj3" fmla="val 16667"/>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lang="en-US" altLang="ja-JP" sz="2000" dirty="0" smtClean="0">
                <a:latin typeface="Fujitsu Sans" panose="020B0404060202020204" pitchFamily="34" charset="0"/>
                <a:ea typeface="Meiryo UI" panose="020B0604030504040204" pitchFamily="50" charset="-128"/>
              </a:rPr>
              <a:t>Possible to separate </a:t>
            </a:r>
          </a:p>
          <a:p>
            <a:r>
              <a:rPr lang="en-US" altLang="ja-JP" sz="2000" dirty="0" smtClean="0">
                <a:latin typeface="Fujitsu Sans" panose="020B0404060202020204" pitchFamily="34" charset="0"/>
                <a:ea typeface="Meiryo UI" panose="020B0604030504040204" pitchFamily="50" charset="-128"/>
              </a:rPr>
              <a:t>build environments</a:t>
            </a:r>
          </a:p>
          <a:p>
            <a:r>
              <a:rPr kumimoji="1" lang="en-US" altLang="ja-JP" sz="2000" dirty="0" smtClean="0">
                <a:latin typeface="Fujitsu Sans" panose="020B0404060202020204" pitchFamily="34" charset="0"/>
                <a:ea typeface="Meiryo UI" panose="020B0604030504040204" pitchFamily="50" charset="-128"/>
              </a:rPr>
              <a:t>Fo</a:t>
            </a:r>
            <a:r>
              <a:rPr lang="en-US" altLang="ja-JP" sz="2000" dirty="0" smtClean="0">
                <a:latin typeface="Fujitsu Sans" panose="020B0404060202020204" pitchFamily="34" charset="0"/>
                <a:ea typeface="Meiryo UI" panose="020B0604030504040204" pitchFamily="50" charset="-128"/>
              </a:rPr>
              <a:t>r each project</a:t>
            </a:r>
            <a:endParaRPr kumimoji="1" lang="ja-JP" altLang="en-US" sz="2000" dirty="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8935001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Platform Server and Build Servers are  separated</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18</a:t>
            </a:fld>
            <a:endParaRPr lang="en-US" altLang="ja-JP" dirty="0"/>
          </a:p>
        </p:txBody>
      </p:sp>
      <p:sp>
        <p:nvSpPr>
          <p:cNvPr id="4" name="正方形/長方形 3">
            <a:extLst>
              <a:ext uri="{FF2B5EF4-FFF2-40B4-BE49-F238E27FC236}">
                <a16:creationId xmlns="" xmlns:a16="http://schemas.microsoft.com/office/drawing/2014/main" id="{0F9C65CE-ACFE-49F0-8186-09321560DBDE}"/>
              </a:ext>
            </a:extLst>
          </p:cNvPr>
          <p:cNvSpPr/>
          <p:nvPr/>
        </p:nvSpPr>
        <p:spPr bwMode="gray">
          <a:xfrm>
            <a:off x="3139095" y="4734163"/>
            <a:ext cx="4190618" cy="1810826"/>
          </a:xfrm>
          <a:prstGeom prst="rect">
            <a:avLst/>
          </a:prstGeom>
          <a:solidFill>
            <a:schemeClr val="bg1">
              <a:lumMod val="7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lang="en-US" altLang="ja-JP" sz="2400" b="1" kern="0" dirty="0">
                <a:solidFill>
                  <a:schemeClr val="bg1"/>
                </a:solidFill>
                <a:latin typeface="Fujitsu Sans" panose="020B0404060202020204" pitchFamily="34" charset="0"/>
                <a:ea typeface="Meiryo UI" panose="020B0604030504040204" pitchFamily="50" charset="-128"/>
              </a:rPr>
              <a:t>Build </a:t>
            </a:r>
            <a:r>
              <a:rPr lang="en-US" altLang="ja-JP" sz="2400" b="1" kern="0" dirty="0" smtClean="0">
                <a:solidFill>
                  <a:schemeClr val="bg1"/>
                </a:solidFill>
                <a:latin typeface="Fujitsu Sans" panose="020B0404060202020204" pitchFamily="34" charset="0"/>
                <a:ea typeface="Meiryo UI" panose="020B0604030504040204" pitchFamily="50" charset="-128"/>
              </a:rPr>
              <a:t>Server(</a:t>
            </a:r>
            <a:r>
              <a:rPr lang="en-US" altLang="ja-JP" sz="2400" b="1" kern="0" dirty="0" smtClean="0">
                <a:solidFill>
                  <a:srgbClr val="002060"/>
                </a:solidFill>
                <a:latin typeface="Fujitsu Sans" panose="020B0404060202020204" pitchFamily="34" charset="0"/>
                <a:ea typeface="Meiryo UI" panose="020B0604030504040204" pitchFamily="50" charset="-128"/>
              </a:rPr>
              <a:t>Linux</a:t>
            </a:r>
            <a:r>
              <a:rPr lang="en-US" altLang="ja-JP" sz="2400" b="1" kern="0" dirty="0" smtClean="0">
                <a:solidFill>
                  <a:schemeClr val="bg1"/>
                </a:solidFill>
                <a:latin typeface="Fujitsu Sans" panose="020B0404060202020204" pitchFamily="34" charset="0"/>
                <a:ea typeface="Meiryo UI" panose="020B0604030504040204" pitchFamily="50" charset="-128"/>
              </a:rPr>
              <a:t>) for PRJB</a:t>
            </a:r>
            <a:endParaRPr lang="ja-JP" altLang="en-US" sz="2400" b="1" kern="0" dirty="0">
              <a:solidFill>
                <a:schemeClr val="bg1"/>
              </a:solidFill>
              <a:latin typeface="Fujitsu Sans" panose="020B0404060202020204" pitchFamily="34" charset="0"/>
              <a:ea typeface="Meiryo UI" panose="020B0604030504040204" pitchFamily="50" charset="-128"/>
            </a:endParaRPr>
          </a:p>
        </p:txBody>
      </p:sp>
      <p:sp>
        <p:nvSpPr>
          <p:cNvPr id="5" name="正方形/長方形 4">
            <a:extLst>
              <a:ext uri="{FF2B5EF4-FFF2-40B4-BE49-F238E27FC236}">
                <a16:creationId xmlns="" xmlns:a16="http://schemas.microsoft.com/office/drawing/2014/main" id="{0F9C65CE-ACFE-49F0-8186-09321560DBDE}"/>
              </a:ext>
            </a:extLst>
          </p:cNvPr>
          <p:cNvSpPr/>
          <p:nvPr/>
        </p:nvSpPr>
        <p:spPr bwMode="gray">
          <a:xfrm>
            <a:off x="183748" y="762830"/>
            <a:ext cx="2588481" cy="3781110"/>
          </a:xfrm>
          <a:prstGeom prst="rect">
            <a:avLst/>
          </a:prstGeom>
          <a:solidFill>
            <a:schemeClr val="bg1">
              <a:lumMod val="7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400" b="1" kern="0" dirty="0" smtClean="0">
                <a:solidFill>
                  <a:schemeClr val="bg1"/>
                </a:solidFill>
                <a:latin typeface="Fujitsu Sans" panose="020B0404060202020204" pitchFamily="34" charset="0"/>
                <a:ea typeface="Meiryo UI" panose="020B0604030504040204" pitchFamily="50" charset="-128"/>
              </a:rPr>
              <a:t>Platform Server</a:t>
            </a:r>
            <a:endParaRPr kumimoji="1" lang="ja-JP" altLang="en-US" sz="2400" b="1" kern="0" dirty="0">
              <a:solidFill>
                <a:schemeClr val="bg1"/>
              </a:solidFill>
              <a:latin typeface="Fujitsu Sans" panose="020B0404060202020204" pitchFamily="34" charset="0"/>
              <a:ea typeface="Meiryo UI" panose="020B0604030504040204" pitchFamily="50" charset="-128"/>
            </a:endParaRPr>
          </a:p>
        </p:txBody>
      </p:sp>
      <p:sp>
        <p:nvSpPr>
          <p:cNvPr id="6" name="正方形/長方形 5">
            <a:extLst>
              <a:ext uri="{FF2B5EF4-FFF2-40B4-BE49-F238E27FC236}">
                <a16:creationId xmlns="" xmlns:a16="http://schemas.microsoft.com/office/drawing/2014/main" id="{0F9C65CE-ACFE-49F0-8186-09321560DBDE}"/>
              </a:ext>
            </a:extLst>
          </p:cNvPr>
          <p:cNvSpPr/>
          <p:nvPr/>
        </p:nvSpPr>
        <p:spPr bwMode="gray">
          <a:xfrm>
            <a:off x="339505" y="2720611"/>
            <a:ext cx="2276965" cy="851554"/>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2000" kern="0" dirty="0" err="1" smtClean="0">
                <a:solidFill>
                  <a:schemeClr val="bg1"/>
                </a:solidFill>
                <a:latin typeface="Fujitsu Sans" panose="020B0404060202020204" pitchFamily="34" charset="0"/>
                <a:ea typeface="Meiryo UI" panose="020B0604030504040204" pitchFamily="50" charset="-128"/>
              </a:rPr>
              <a:t>GitLab</a:t>
            </a:r>
            <a:r>
              <a:rPr kumimoji="1" lang="en-US" altLang="ja-JP" sz="2000" kern="0" dirty="0" smtClean="0">
                <a:solidFill>
                  <a:schemeClr val="bg1"/>
                </a:solidFill>
                <a:latin typeface="Fujitsu Sans" panose="020B0404060202020204" pitchFamily="34" charset="0"/>
                <a:ea typeface="Meiryo UI" panose="020B0604030504040204" pitchFamily="50" charset="-128"/>
              </a:rPr>
              <a:t> CI</a:t>
            </a:r>
            <a:br>
              <a:rPr kumimoji="1" lang="en-US" altLang="ja-JP" sz="2000" kern="0" dirty="0" smtClean="0">
                <a:solidFill>
                  <a:schemeClr val="bg1"/>
                </a:solidFill>
                <a:latin typeface="Fujitsu Sans" panose="020B0404060202020204" pitchFamily="34" charset="0"/>
                <a:ea typeface="Meiryo UI" panose="020B0604030504040204" pitchFamily="50" charset="-128"/>
              </a:rPr>
            </a:br>
            <a:r>
              <a:rPr kumimoji="1" lang="en-US" altLang="ja-JP" sz="2000" kern="0" dirty="0" smtClean="0">
                <a:solidFill>
                  <a:schemeClr val="bg1"/>
                </a:solidFill>
                <a:latin typeface="Fujitsu Sans" panose="020B0404060202020204" pitchFamily="34" charset="0"/>
                <a:ea typeface="Meiryo UI" panose="020B0604030504040204" pitchFamily="50" charset="-128"/>
              </a:rPr>
              <a:t>(CI/CD Pipeline)</a:t>
            </a:r>
            <a:endParaRPr kumimoji="1" lang="ja-JP" altLang="en-US" sz="2000" kern="0" dirty="0">
              <a:solidFill>
                <a:schemeClr val="bg1"/>
              </a:solidFill>
              <a:latin typeface="Fujitsu Sans" panose="020B0404060202020204" pitchFamily="34" charset="0"/>
              <a:ea typeface="Meiryo UI" panose="020B0604030504040204" pitchFamily="50" charset="-128"/>
            </a:endParaRPr>
          </a:p>
        </p:txBody>
      </p:sp>
      <p:sp>
        <p:nvSpPr>
          <p:cNvPr id="7" name="正方形/長方形 6">
            <a:extLst>
              <a:ext uri="{FF2B5EF4-FFF2-40B4-BE49-F238E27FC236}">
                <a16:creationId xmlns="" xmlns:a16="http://schemas.microsoft.com/office/drawing/2014/main" id="{0F9C65CE-ACFE-49F0-8186-09321560DBDE}"/>
              </a:ext>
            </a:extLst>
          </p:cNvPr>
          <p:cNvSpPr/>
          <p:nvPr/>
        </p:nvSpPr>
        <p:spPr bwMode="gray">
          <a:xfrm>
            <a:off x="339506" y="1266127"/>
            <a:ext cx="2276964" cy="419280"/>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400" kern="0" dirty="0" err="1" smtClean="0">
                <a:solidFill>
                  <a:schemeClr val="bg1"/>
                </a:solidFill>
                <a:latin typeface="Fujitsu Sans" panose="020B0404060202020204" pitchFamily="34" charset="0"/>
                <a:ea typeface="Meiryo UI" panose="020B0604030504040204" pitchFamily="50" charset="-128"/>
              </a:rPr>
              <a:t>GitLab</a:t>
            </a:r>
            <a:r>
              <a:rPr kumimoji="1" lang="en-US" altLang="ja-JP" sz="2400" kern="0" dirty="0" smtClean="0">
                <a:solidFill>
                  <a:schemeClr val="bg1"/>
                </a:solidFill>
                <a:latin typeface="Fujitsu Sans" panose="020B0404060202020204" pitchFamily="34" charset="0"/>
                <a:ea typeface="Meiryo UI" panose="020B0604030504040204" pitchFamily="50" charset="-128"/>
              </a:rPr>
              <a:t>(VCS)</a:t>
            </a:r>
            <a:endParaRPr kumimoji="1" lang="ja-JP" altLang="en-US" sz="2400" kern="0" dirty="0">
              <a:solidFill>
                <a:schemeClr val="bg1"/>
              </a:solidFill>
              <a:latin typeface="Fujitsu Sans" panose="020B0404060202020204" pitchFamily="34" charset="0"/>
              <a:ea typeface="Meiryo UI" panose="020B0604030504040204" pitchFamily="50" charset="-128"/>
            </a:endParaRPr>
          </a:p>
        </p:txBody>
      </p:sp>
      <p:sp>
        <p:nvSpPr>
          <p:cNvPr id="13" name="正方形/長方形 12">
            <a:extLst>
              <a:ext uri="{FF2B5EF4-FFF2-40B4-BE49-F238E27FC236}">
                <a16:creationId xmlns="" xmlns:a16="http://schemas.microsoft.com/office/drawing/2014/main" id="{0F9C65CE-ACFE-49F0-8186-09321560DBDE}"/>
              </a:ext>
            </a:extLst>
          </p:cNvPr>
          <p:cNvSpPr/>
          <p:nvPr/>
        </p:nvSpPr>
        <p:spPr bwMode="gray">
          <a:xfrm>
            <a:off x="3313917" y="6013872"/>
            <a:ext cx="1115175" cy="40068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1800" kern="0" dirty="0" smtClean="0">
                <a:latin typeface="Fujitsu Sans" panose="020B0404060202020204" pitchFamily="34" charset="0"/>
                <a:ea typeface="Meiryo UI" panose="020B0604030504040204" pitchFamily="50" charset="-128"/>
              </a:rPr>
              <a:t>Auto Build</a:t>
            </a:r>
            <a:endParaRPr kumimoji="1" lang="ja-JP" altLang="en-US" sz="1800" kern="0" dirty="0">
              <a:latin typeface="Fujitsu Sans" panose="020B0404060202020204" pitchFamily="34" charset="0"/>
              <a:ea typeface="Meiryo UI" panose="020B0604030504040204" pitchFamily="50" charset="-128"/>
            </a:endParaRPr>
          </a:p>
        </p:txBody>
      </p:sp>
      <p:sp>
        <p:nvSpPr>
          <p:cNvPr id="16" name="正方形/長方形 15">
            <a:extLst>
              <a:ext uri="{FF2B5EF4-FFF2-40B4-BE49-F238E27FC236}">
                <a16:creationId xmlns="" xmlns:a16="http://schemas.microsoft.com/office/drawing/2014/main" id="{0F9C65CE-ACFE-49F0-8186-09321560DBDE}"/>
              </a:ext>
            </a:extLst>
          </p:cNvPr>
          <p:cNvSpPr/>
          <p:nvPr/>
        </p:nvSpPr>
        <p:spPr bwMode="gray">
          <a:xfrm>
            <a:off x="4500495" y="6013872"/>
            <a:ext cx="1115175" cy="40068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1800" kern="0" dirty="0" smtClean="0">
                <a:latin typeface="Fujitsu Sans" panose="020B0404060202020204" pitchFamily="34" charset="0"/>
                <a:ea typeface="Meiryo UI" panose="020B0604030504040204" pitchFamily="50" charset="-128"/>
              </a:rPr>
              <a:t>Auto Test</a:t>
            </a:r>
            <a:endParaRPr kumimoji="1" lang="ja-JP" altLang="en-US" sz="1800" kern="0" dirty="0">
              <a:latin typeface="Fujitsu Sans" panose="020B0404060202020204" pitchFamily="34" charset="0"/>
              <a:ea typeface="Meiryo UI" panose="020B0604030504040204" pitchFamily="50" charset="-128"/>
            </a:endParaRPr>
          </a:p>
        </p:txBody>
      </p:sp>
      <p:sp>
        <p:nvSpPr>
          <p:cNvPr id="17" name="正方形/長方形 16">
            <a:extLst>
              <a:ext uri="{FF2B5EF4-FFF2-40B4-BE49-F238E27FC236}">
                <a16:creationId xmlns="" xmlns:a16="http://schemas.microsoft.com/office/drawing/2014/main" id="{0F9C65CE-ACFE-49F0-8186-09321560DBDE}"/>
              </a:ext>
            </a:extLst>
          </p:cNvPr>
          <p:cNvSpPr/>
          <p:nvPr/>
        </p:nvSpPr>
        <p:spPr bwMode="gray">
          <a:xfrm>
            <a:off x="5717315" y="6013872"/>
            <a:ext cx="1409484" cy="40068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1800" kern="0" dirty="0" smtClean="0">
                <a:latin typeface="Fujitsu Sans" panose="020B0404060202020204" pitchFamily="34" charset="0"/>
                <a:ea typeface="Meiryo UI" panose="020B0604030504040204" pitchFamily="50" charset="-128"/>
              </a:rPr>
              <a:t>Code Analysis</a:t>
            </a:r>
            <a:endParaRPr kumimoji="1" lang="ja-JP" altLang="en-US" sz="1800" kern="0" dirty="0">
              <a:latin typeface="Fujitsu Sans" panose="020B0404060202020204" pitchFamily="34" charset="0"/>
              <a:ea typeface="Meiryo UI" panose="020B0604030504040204" pitchFamily="50" charset="-128"/>
            </a:endParaRPr>
          </a:p>
        </p:txBody>
      </p:sp>
      <p:sp>
        <p:nvSpPr>
          <p:cNvPr id="20" name="正方形/長方形 19">
            <a:extLst>
              <a:ext uri="{FF2B5EF4-FFF2-40B4-BE49-F238E27FC236}">
                <a16:creationId xmlns="" xmlns:a16="http://schemas.microsoft.com/office/drawing/2014/main" id="{0F9C65CE-ACFE-49F0-8186-09321560DBDE}"/>
              </a:ext>
            </a:extLst>
          </p:cNvPr>
          <p:cNvSpPr/>
          <p:nvPr/>
        </p:nvSpPr>
        <p:spPr bwMode="gray">
          <a:xfrm>
            <a:off x="3313917" y="5585796"/>
            <a:ext cx="3812881" cy="309174"/>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2000" kern="0" dirty="0" smtClean="0">
                <a:latin typeface="Fujitsu Sans" panose="020B0404060202020204" pitchFamily="34" charset="0"/>
                <a:ea typeface="Meiryo UI" panose="020B0604030504040204" pitchFamily="50" charset="-128"/>
              </a:rPr>
              <a:t>Build Tool(</a:t>
            </a:r>
            <a:r>
              <a:rPr kumimoji="1" lang="en-US" altLang="ja-JP" sz="2000" b="1" kern="0" dirty="0" err="1" smtClean="0">
                <a:solidFill>
                  <a:srgbClr val="002060"/>
                </a:solidFill>
                <a:latin typeface="Fujitsu Sans" panose="020B0404060202020204" pitchFamily="34" charset="0"/>
                <a:ea typeface="Meiryo UI" panose="020B0604030504040204" pitchFamily="50" charset="-128"/>
              </a:rPr>
              <a:t>Gradle</a:t>
            </a:r>
            <a:r>
              <a:rPr kumimoji="1" lang="en-US" altLang="ja-JP" sz="2000" kern="0" dirty="0" smtClean="0">
                <a:latin typeface="Fujitsu Sans" panose="020B0404060202020204" pitchFamily="34" charset="0"/>
                <a:ea typeface="Meiryo UI" panose="020B0604030504040204" pitchFamily="50" charset="-128"/>
              </a:rPr>
              <a:t>)</a:t>
            </a:r>
            <a:endParaRPr kumimoji="1" lang="ja-JP" altLang="en-US" sz="2000" kern="0" dirty="0">
              <a:latin typeface="Fujitsu Sans" panose="020B0404060202020204" pitchFamily="34" charset="0"/>
              <a:ea typeface="Meiryo UI" panose="020B0604030504040204" pitchFamily="50" charset="-128"/>
            </a:endParaRPr>
          </a:p>
        </p:txBody>
      </p:sp>
      <p:sp>
        <p:nvSpPr>
          <p:cNvPr id="26" name="正方形/長方形 25">
            <a:extLst>
              <a:ext uri="{FF2B5EF4-FFF2-40B4-BE49-F238E27FC236}">
                <a16:creationId xmlns="" xmlns:a16="http://schemas.microsoft.com/office/drawing/2014/main" id="{0F9C65CE-ACFE-49F0-8186-09321560DBDE}"/>
              </a:ext>
            </a:extLst>
          </p:cNvPr>
          <p:cNvSpPr/>
          <p:nvPr/>
        </p:nvSpPr>
        <p:spPr bwMode="gray">
          <a:xfrm>
            <a:off x="3139095" y="2733113"/>
            <a:ext cx="4190618" cy="1810826"/>
          </a:xfrm>
          <a:prstGeom prst="rect">
            <a:avLst/>
          </a:prstGeom>
          <a:solidFill>
            <a:schemeClr val="bg1">
              <a:lumMod val="7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400" b="1" kern="0" dirty="0" smtClean="0">
                <a:solidFill>
                  <a:schemeClr val="bg1"/>
                </a:solidFill>
                <a:latin typeface="Fujitsu Sans" panose="020B0404060202020204" pitchFamily="34" charset="0"/>
                <a:ea typeface="Meiryo UI" panose="020B0604030504040204" pitchFamily="50" charset="-128"/>
              </a:rPr>
              <a:t>Build </a:t>
            </a:r>
            <a:r>
              <a:rPr lang="en-US" altLang="ja-JP" sz="2400" b="1" kern="0" dirty="0" smtClean="0">
                <a:solidFill>
                  <a:schemeClr val="bg1"/>
                </a:solidFill>
                <a:latin typeface="Fujitsu Sans" panose="020B0404060202020204" pitchFamily="34" charset="0"/>
                <a:ea typeface="Meiryo UI" panose="020B0604030504040204" pitchFamily="50" charset="-128"/>
              </a:rPr>
              <a:t>Server(</a:t>
            </a:r>
            <a:r>
              <a:rPr lang="en-US" altLang="ja-JP" sz="2400" b="1" kern="0" dirty="0" smtClean="0">
                <a:solidFill>
                  <a:srgbClr val="002060"/>
                </a:solidFill>
                <a:latin typeface="Fujitsu Sans" panose="020B0404060202020204" pitchFamily="34" charset="0"/>
                <a:ea typeface="Meiryo UI" panose="020B0604030504040204" pitchFamily="50" charset="-128"/>
              </a:rPr>
              <a:t>Linux</a:t>
            </a:r>
            <a:r>
              <a:rPr lang="en-US" altLang="ja-JP" sz="2400" b="1" kern="0" dirty="0" smtClean="0">
                <a:solidFill>
                  <a:schemeClr val="bg1"/>
                </a:solidFill>
                <a:latin typeface="Fujitsu Sans" panose="020B0404060202020204" pitchFamily="34" charset="0"/>
                <a:ea typeface="Meiryo UI" panose="020B0604030504040204" pitchFamily="50" charset="-128"/>
              </a:rPr>
              <a:t>) for PRJB</a:t>
            </a:r>
            <a:endParaRPr lang="ja-JP" altLang="en-US" sz="2400" b="1" kern="0" dirty="0">
              <a:solidFill>
                <a:schemeClr val="bg1"/>
              </a:solidFill>
              <a:latin typeface="Fujitsu Sans" panose="020B0404060202020204" pitchFamily="34" charset="0"/>
              <a:ea typeface="Meiryo UI" panose="020B0604030504040204" pitchFamily="50" charset="-128"/>
            </a:endParaRPr>
          </a:p>
          <a:p>
            <a:endParaRPr kumimoji="1" lang="ja-JP" altLang="en-US" sz="2400" b="1" kern="0" dirty="0">
              <a:solidFill>
                <a:schemeClr val="bg1"/>
              </a:solidFill>
              <a:latin typeface="Fujitsu Sans" panose="020B0404060202020204" pitchFamily="34" charset="0"/>
              <a:ea typeface="Meiryo UI" panose="020B0604030504040204" pitchFamily="50" charset="-128"/>
            </a:endParaRPr>
          </a:p>
        </p:txBody>
      </p:sp>
      <p:sp>
        <p:nvSpPr>
          <p:cNvPr id="27" name="正方形/長方形 26">
            <a:extLst>
              <a:ext uri="{FF2B5EF4-FFF2-40B4-BE49-F238E27FC236}">
                <a16:creationId xmlns="" xmlns:a16="http://schemas.microsoft.com/office/drawing/2014/main" id="{0F9C65CE-ACFE-49F0-8186-09321560DBDE}"/>
              </a:ext>
            </a:extLst>
          </p:cNvPr>
          <p:cNvSpPr/>
          <p:nvPr/>
        </p:nvSpPr>
        <p:spPr bwMode="gray">
          <a:xfrm>
            <a:off x="3313917" y="4049483"/>
            <a:ext cx="1115175" cy="40068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1800" kern="0" dirty="0" smtClean="0">
                <a:latin typeface="Fujitsu Sans" panose="020B0404060202020204" pitchFamily="34" charset="0"/>
                <a:ea typeface="Meiryo UI" panose="020B0604030504040204" pitchFamily="50" charset="-128"/>
              </a:rPr>
              <a:t>Auto Build</a:t>
            </a:r>
            <a:endParaRPr kumimoji="1" lang="ja-JP" altLang="en-US" sz="1800" kern="0" dirty="0">
              <a:latin typeface="Fujitsu Sans" panose="020B0404060202020204" pitchFamily="34" charset="0"/>
              <a:ea typeface="Meiryo UI" panose="020B0604030504040204" pitchFamily="50" charset="-128"/>
            </a:endParaRPr>
          </a:p>
        </p:txBody>
      </p:sp>
      <p:sp>
        <p:nvSpPr>
          <p:cNvPr id="28" name="正方形/長方形 27">
            <a:extLst>
              <a:ext uri="{FF2B5EF4-FFF2-40B4-BE49-F238E27FC236}">
                <a16:creationId xmlns="" xmlns:a16="http://schemas.microsoft.com/office/drawing/2014/main" id="{0F9C65CE-ACFE-49F0-8186-09321560DBDE}"/>
              </a:ext>
            </a:extLst>
          </p:cNvPr>
          <p:cNvSpPr/>
          <p:nvPr/>
        </p:nvSpPr>
        <p:spPr bwMode="gray">
          <a:xfrm>
            <a:off x="4500495" y="4049483"/>
            <a:ext cx="1115175" cy="40068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1800" kern="0" dirty="0" smtClean="0">
                <a:latin typeface="Fujitsu Sans" panose="020B0404060202020204" pitchFamily="34" charset="0"/>
                <a:ea typeface="Meiryo UI" panose="020B0604030504040204" pitchFamily="50" charset="-128"/>
              </a:rPr>
              <a:t>Auto Test</a:t>
            </a:r>
            <a:endParaRPr kumimoji="1" lang="ja-JP" altLang="en-US" sz="1800" kern="0" dirty="0">
              <a:latin typeface="Fujitsu Sans" panose="020B0404060202020204" pitchFamily="34" charset="0"/>
              <a:ea typeface="Meiryo UI" panose="020B0604030504040204" pitchFamily="50" charset="-128"/>
            </a:endParaRPr>
          </a:p>
        </p:txBody>
      </p:sp>
      <p:sp>
        <p:nvSpPr>
          <p:cNvPr id="29" name="正方形/長方形 28">
            <a:extLst>
              <a:ext uri="{FF2B5EF4-FFF2-40B4-BE49-F238E27FC236}">
                <a16:creationId xmlns="" xmlns:a16="http://schemas.microsoft.com/office/drawing/2014/main" id="{0F9C65CE-ACFE-49F0-8186-09321560DBDE}"/>
              </a:ext>
            </a:extLst>
          </p:cNvPr>
          <p:cNvSpPr/>
          <p:nvPr/>
        </p:nvSpPr>
        <p:spPr bwMode="gray">
          <a:xfrm>
            <a:off x="5717314" y="4049483"/>
            <a:ext cx="1409483" cy="40068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1800" kern="0" dirty="0" smtClean="0">
                <a:latin typeface="Fujitsu Sans" panose="020B0404060202020204" pitchFamily="34" charset="0"/>
                <a:ea typeface="Meiryo UI" panose="020B0604030504040204" pitchFamily="50" charset="-128"/>
              </a:rPr>
              <a:t>Code Analysis</a:t>
            </a:r>
            <a:endParaRPr kumimoji="1" lang="ja-JP" altLang="en-US" sz="1800" kern="0" dirty="0">
              <a:latin typeface="Fujitsu Sans" panose="020B0404060202020204" pitchFamily="34" charset="0"/>
              <a:ea typeface="Meiryo UI" panose="020B0604030504040204" pitchFamily="50" charset="-128"/>
            </a:endParaRPr>
          </a:p>
        </p:txBody>
      </p:sp>
      <p:sp>
        <p:nvSpPr>
          <p:cNvPr id="30" name="正方形/長方形 29">
            <a:extLst>
              <a:ext uri="{FF2B5EF4-FFF2-40B4-BE49-F238E27FC236}">
                <a16:creationId xmlns="" xmlns:a16="http://schemas.microsoft.com/office/drawing/2014/main" id="{0F9C65CE-ACFE-49F0-8186-09321560DBDE}"/>
              </a:ext>
            </a:extLst>
          </p:cNvPr>
          <p:cNvSpPr/>
          <p:nvPr/>
        </p:nvSpPr>
        <p:spPr bwMode="gray">
          <a:xfrm>
            <a:off x="3313917" y="3621407"/>
            <a:ext cx="3812881" cy="309174"/>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2000" kern="0" dirty="0" smtClean="0">
                <a:latin typeface="Fujitsu Sans" panose="020B0404060202020204" pitchFamily="34" charset="0"/>
                <a:ea typeface="Meiryo UI" panose="020B0604030504040204" pitchFamily="50" charset="-128"/>
              </a:rPr>
              <a:t>Build Tool(</a:t>
            </a:r>
            <a:r>
              <a:rPr kumimoji="1" lang="en-US" altLang="ja-JP" sz="2000" b="1" kern="0" dirty="0" err="1" smtClean="0">
                <a:solidFill>
                  <a:srgbClr val="002060"/>
                </a:solidFill>
                <a:latin typeface="Fujitsu Sans" panose="020B0404060202020204" pitchFamily="34" charset="0"/>
                <a:ea typeface="Meiryo UI" panose="020B0604030504040204" pitchFamily="50" charset="-128"/>
              </a:rPr>
              <a:t>Gradle</a:t>
            </a:r>
            <a:r>
              <a:rPr kumimoji="1" lang="en-US" altLang="ja-JP" sz="2000" kern="0" dirty="0" smtClean="0">
                <a:latin typeface="Fujitsu Sans" panose="020B0404060202020204" pitchFamily="34" charset="0"/>
                <a:ea typeface="Meiryo UI" panose="020B0604030504040204" pitchFamily="50" charset="-128"/>
              </a:rPr>
              <a:t>)</a:t>
            </a:r>
            <a:endParaRPr kumimoji="1" lang="ja-JP" altLang="en-US" sz="2000" kern="0" dirty="0">
              <a:latin typeface="Fujitsu Sans" panose="020B0404060202020204" pitchFamily="34" charset="0"/>
              <a:ea typeface="Meiryo UI" panose="020B0604030504040204" pitchFamily="50" charset="-128"/>
            </a:endParaRPr>
          </a:p>
        </p:txBody>
      </p:sp>
      <p:sp>
        <p:nvSpPr>
          <p:cNvPr id="31" name="正方形/長方形 30">
            <a:extLst>
              <a:ext uri="{FF2B5EF4-FFF2-40B4-BE49-F238E27FC236}">
                <a16:creationId xmlns="" xmlns:a16="http://schemas.microsoft.com/office/drawing/2014/main" id="{0F9C65CE-ACFE-49F0-8186-09321560DBDE}"/>
              </a:ext>
            </a:extLst>
          </p:cNvPr>
          <p:cNvSpPr/>
          <p:nvPr/>
        </p:nvSpPr>
        <p:spPr bwMode="gray">
          <a:xfrm>
            <a:off x="3139095" y="762829"/>
            <a:ext cx="4190618" cy="1810826"/>
          </a:xfrm>
          <a:prstGeom prst="rect">
            <a:avLst/>
          </a:prstGeom>
          <a:solidFill>
            <a:schemeClr val="bg1">
              <a:lumMod val="7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400" b="1" kern="0" dirty="0" smtClean="0">
                <a:solidFill>
                  <a:schemeClr val="bg1"/>
                </a:solidFill>
                <a:latin typeface="Fujitsu Sans" panose="020B0404060202020204" pitchFamily="34" charset="0"/>
                <a:ea typeface="Meiryo UI" panose="020B0604030504040204" pitchFamily="50" charset="-128"/>
              </a:rPr>
              <a:t>Build Server(</a:t>
            </a:r>
            <a:r>
              <a:rPr kumimoji="1" lang="en-US" altLang="ja-JP" sz="2400" b="1" kern="0" dirty="0" smtClean="0">
                <a:solidFill>
                  <a:srgbClr val="FF0000"/>
                </a:solidFill>
                <a:latin typeface="Fujitsu Sans" panose="020B0404060202020204" pitchFamily="34" charset="0"/>
                <a:ea typeface="Meiryo UI" panose="020B0604030504040204" pitchFamily="50" charset="-128"/>
              </a:rPr>
              <a:t>Windows</a:t>
            </a:r>
            <a:r>
              <a:rPr kumimoji="1" lang="en-US" altLang="ja-JP" sz="2400" b="1" kern="0" dirty="0" smtClean="0">
                <a:solidFill>
                  <a:schemeClr val="bg1"/>
                </a:solidFill>
                <a:latin typeface="Fujitsu Sans" panose="020B0404060202020204" pitchFamily="34" charset="0"/>
                <a:ea typeface="Meiryo UI" panose="020B0604030504040204" pitchFamily="50" charset="-128"/>
              </a:rPr>
              <a:t>) for PRJA</a:t>
            </a:r>
            <a:endParaRPr kumimoji="1" lang="ja-JP" altLang="en-US" sz="2400" b="1" kern="0" dirty="0">
              <a:solidFill>
                <a:schemeClr val="bg1"/>
              </a:solidFill>
              <a:latin typeface="Fujitsu Sans" panose="020B0404060202020204" pitchFamily="34" charset="0"/>
              <a:ea typeface="Meiryo UI" panose="020B0604030504040204" pitchFamily="50" charset="-128"/>
            </a:endParaRPr>
          </a:p>
        </p:txBody>
      </p:sp>
      <p:sp>
        <p:nvSpPr>
          <p:cNvPr id="32" name="正方形/長方形 31">
            <a:extLst>
              <a:ext uri="{FF2B5EF4-FFF2-40B4-BE49-F238E27FC236}">
                <a16:creationId xmlns="" xmlns:a16="http://schemas.microsoft.com/office/drawing/2014/main" id="{0F9C65CE-ACFE-49F0-8186-09321560DBDE}"/>
              </a:ext>
            </a:extLst>
          </p:cNvPr>
          <p:cNvSpPr/>
          <p:nvPr/>
        </p:nvSpPr>
        <p:spPr bwMode="gray">
          <a:xfrm>
            <a:off x="3313917" y="2069070"/>
            <a:ext cx="1115175" cy="40068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1800" kern="0" dirty="0" smtClean="0">
                <a:latin typeface="Fujitsu Sans" panose="020B0404060202020204" pitchFamily="34" charset="0"/>
                <a:ea typeface="Meiryo UI" panose="020B0604030504040204" pitchFamily="50" charset="-128"/>
              </a:rPr>
              <a:t>Auto Build</a:t>
            </a:r>
            <a:endParaRPr kumimoji="1" lang="ja-JP" altLang="en-US" sz="1800" kern="0" dirty="0">
              <a:latin typeface="Fujitsu Sans" panose="020B0404060202020204" pitchFamily="34" charset="0"/>
              <a:ea typeface="Meiryo UI" panose="020B0604030504040204" pitchFamily="50" charset="-128"/>
            </a:endParaRPr>
          </a:p>
        </p:txBody>
      </p:sp>
      <p:sp>
        <p:nvSpPr>
          <p:cNvPr id="33" name="正方形/長方形 32">
            <a:extLst>
              <a:ext uri="{FF2B5EF4-FFF2-40B4-BE49-F238E27FC236}">
                <a16:creationId xmlns="" xmlns:a16="http://schemas.microsoft.com/office/drawing/2014/main" id="{0F9C65CE-ACFE-49F0-8186-09321560DBDE}"/>
              </a:ext>
            </a:extLst>
          </p:cNvPr>
          <p:cNvSpPr/>
          <p:nvPr/>
        </p:nvSpPr>
        <p:spPr bwMode="gray">
          <a:xfrm>
            <a:off x="4500495" y="2069070"/>
            <a:ext cx="1115175" cy="40068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1800" kern="0" dirty="0" smtClean="0">
                <a:latin typeface="Fujitsu Sans" panose="020B0404060202020204" pitchFamily="34" charset="0"/>
                <a:ea typeface="Meiryo UI" panose="020B0604030504040204" pitchFamily="50" charset="-128"/>
              </a:rPr>
              <a:t>Auto Test</a:t>
            </a:r>
            <a:endParaRPr kumimoji="1" lang="ja-JP" altLang="en-US" sz="1800" kern="0" dirty="0">
              <a:latin typeface="Fujitsu Sans" panose="020B0404060202020204" pitchFamily="34" charset="0"/>
              <a:ea typeface="Meiryo UI" panose="020B0604030504040204" pitchFamily="50" charset="-128"/>
            </a:endParaRPr>
          </a:p>
        </p:txBody>
      </p:sp>
      <p:sp>
        <p:nvSpPr>
          <p:cNvPr id="34" name="正方形/長方形 33">
            <a:extLst>
              <a:ext uri="{FF2B5EF4-FFF2-40B4-BE49-F238E27FC236}">
                <a16:creationId xmlns="" xmlns:a16="http://schemas.microsoft.com/office/drawing/2014/main" id="{0F9C65CE-ACFE-49F0-8186-09321560DBDE}"/>
              </a:ext>
            </a:extLst>
          </p:cNvPr>
          <p:cNvSpPr/>
          <p:nvPr/>
        </p:nvSpPr>
        <p:spPr bwMode="gray">
          <a:xfrm>
            <a:off x="5717315" y="2069070"/>
            <a:ext cx="1409482" cy="40068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1800" kern="0" dirty="0" smtClean="0">
                <a:latin typeface="Fujitsu Sans" panose="020B0404060202020204" pitchFamily="34" charset="0"/>
                <a:ea typeface="Meiryo UI" panose="020B0604030504040204" pitchFamily="50" charset="-128"/>
              </a:rPr>
              <a:t>Code Analysis</a:t>
            </a:r>
            <a:endParaRPr kumimoji="1" lang="ja-JP" altLang="en-US" sz="1800" kern="0" dirty="0">
              <a:latin typeface="Fujitsu Sans" panose="020B0404060202020204" pitchFamily="34" charset="0"/>
              <a:ea typeface="Meiryo UI" panose="020B0604030504040204" pitchFamily="50" charset="-128"/>
            </a:endParaRPr>
          </a:p>
        </p:txBody>
      </p:sp>
      <p:sp>
        <p:nvSpPr>
          <p:cNvPr id="35" name="正方形/長方形 34">
            <a:extLst>
              <a:ext uri="{FF2B5EF4-FFF2-40B4-BE49-F238E27FC236}">
                <a16:creationId xmlns="" xmlns:a16="http://schemas.microsoft.com/office/drawing/2014/main" id="{0F9C65CE-ACFE-49F0-8186-09321560DBDE}"/>
              </a:ext>
            </a:extLst>
          </p:cNvPr>
          <p:cNvSpPr/>
          <p:nvPr/>
        </p:nvSpPr>
        <p:spPr bwMode="gray">
          <a:xfrm>
            <a:off x="3313917" y="1640994"/>
            <a:ext cx="3812881" cy="309174"/>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2000" kern="0" dirty="0" smtClean="0">
                <a:latin typeface="Fujitsu Sans" panose="020B0404060202020204" pitchFamily="34" charset="0"/>
                <a:ea typeface="Meiryo UI" panose="020B0604030504040204" pitchFamily="50" charset="-128"/>
              </a:rPr>
              <a:t>Build Tool(</a:t>
            </a:r>
            <a:r>
              <a:rPr kumimoji="1" lang="en-US" altLang="ja-JP" sz="2000" b="1" kern="0" dirty="0" smtClean="0">
                <a:solidFill>
                  <a:srgbClr val="FF0000"/>
                </a:solidFill>
                <a:latin typeface="Fujitsu Sans" panose="020B0404060202020204" pitchFamily="34" charset="0"/>
                <a:ea typeface="Meiryo UI" panose="020B0604030504040204" pitchFamily="50" charset="-128"/>
              </a:rPr>
              <a:t>MS Build</a:t>
            </a:r>
            <a:r>
              <a:rPr kumimoji="1" lang="en-US" altLang="ja-JP" sz="2000" kern="0" dirty="0" smtClean="0">
                <a:latin typeface="Fujitsu Sans" panose="020B0404060202020204" pitchFamily="34" charset="0"/>
                <a:ea typeface="Meiryo UI" panose="020B0604030504040204" pitchFamily="50" charset="-128"/>
              </a:rPr>
              <a:t>)</a:t>
            </a:r>
            <a:endParaRPr kumimoji="1" lang="ja-JP" altLang="en-US" sz="2000" kern="0" dirty="0">
              <a:latin typeface="Fujitsu Sans" panose="020B0404060202020204" pitchFamily="34" charset="0"/>
              <a:ea typeface="Meiryo UI" panose="020B0604030504040204" pitchFamily="50" charset="-128"/>
            </a:endParaRPr>
          </a:p>
        </p:txBody>
      </p:sp>
      <p:sp>
        <p:nvSpPr>
          <p:cNvPr id="36" name="正方形/長方形 35">
            <a:extLst>
              <a:ext uri="{FF2B5EF4-FFF2-40B4-BE49-F238E27FC236}">
                <a16:creationId xmlns="" xmlns:a16="http://schemas.microsoft.com/office/drawing/2014/main" id="{0F9C65CE-ACFE-49F0-8186-09321560DBDE}"/>
              </a:ext>
            </a:extLst>
          </p:cNvPr>
          <p:cNvSpPr/>
          <p:nvPr/>
        </p:nvSpPr>
        <p:spPr bwMode="gray">
          <a:xfrm>
            <a:off x="3313917" y="1238047"/>
            <a:ext cx="3812881" cy="309174"/>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2000" kern="0" dirty="0" err="1" smtClean="0">
                <a:solidFill>
                  <a:schemeClr val="bg1"/>
                </a:solidFill>
                <a:latin typeface="Fujitsu Sans" panose="020B0404060202020204" pitchFamily="34" charset="0"/>
                <a:ea typeface="Meiryo UI" panose="020B0604030504040204" pitchFamily="50" charset="-128"/>
              </a:rPr>
              <a:t>GitLab</a:t>
            </a:r>
            <a:r>
              <a:rPr lang="en-US" altLang="ja-JP" sz="2000" kern="0" dirty="0" smtClean="0">
                <a:solidFill>
                  <a:schemeClr val="bg1"/>
                </a:solidFill>
                <a:latin typeface="Fujitsu Sans" panose="020B0404060202020204" pitchFamily="34" charset="0"/>
                <a:ea typeface="Meiryo UI" panose="020B0604030504040204" pitchFamily="50" charset="-128"/>
              </a:rPr>
              <a:t> CI Runner</a:t>
            </a:r>
            <a:endParaRPr lang="ja-JP" altLang="en-US" sz="2000" kern="0" dirty="0">
              <a:solidFill>
                <a:schemeClr val="bg1"/>
              </a:solidFill>
              <a:latin typeface="Fujitsu Sans" panose="020B0404060202020204" pitchFamily="34" charset="0"/>
              <a:ea typeface="Meiryo UI" panose="020B0604030504040204" pitchFamily="50" charset="-128"/>
            </a:endParaRPr>
          </a:p>
        </p:txBody>
      </p:sp>
      <p:sp>
        <p:nvSpPr>
          <p:cNvPr id="37" name="正方形/長方形 36">
            <a:extLst>
              <a:ext uri="{FF2B5EF4-FFF2-40B4-BE49-F238E27FC236}">
                <a16:creationId xmlns="" xmlns:a16="http://schemas.microsoft.com/office/drawing/2014/main" id="{0F9C65CE-ACFE-49F0-8186-09321560DBDE}"/>
              </a:ext>
            </a:extLst>
          </p:cNvPr>
          <p:cNvSpPr/>
          <p:nvPr/>
        </p:nvSpPr>
        <p:spPr bwMode="gray">
          <a:xfrm>
            <a:off x="3313917" y="3210302"/>
            <a:ext cx="3812881" cy="309174"/>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2000" kern="0" dirty="0" err="1">
                <a:solidFill>
                  <a:schemeClr val="bg1"/>
                </a:solidFill>
                <a:latin typeface="Fujitsu Sans" panose="020B0404060202020204" pitchFamily="34" charset="0"/>
                <a:ea typeface="Meiryo UI" panose="020B0604030504040204" pitchFamily="50" charset="-128"/>
              </a:rPr>
              <a:t>GitLab</a:t>
            </a:r>
            <a:r>
              <a:rPr lang="en-US" altLang="ja-JP" sz="2000" kern="0" dirty="0">
                <a:solidFill>
                  <a:schemeClr val="bg1"/>
                </a:solidFill>
                <a:latin typeface="Fujitsu Sans" panose="020B0404060202020204" pitchFamily="34" charset="0"/>
                <a:ea typeface="Meiryo UI" panose="020B0604030504040204" pitchFamily="50" charset="-128"/>
              </a:rPr>
              <a:t> CI Runner</a:t>
            </a:r>
            <a:endParaRPr lang="ja-JP" altLang="en-US" sz="2000" kern="0" dirty="0">
              <a:solidFill>
                <a:schemeClr val="bg1"/>
              </a:solidFill>
              <a:latin typeface="Fujitsu Sans" panose="020B0404060202020204" pitchFamily="34" charset="0"/>
              <a:ea typeface="Meiryo UI" panose="020B0604030504040204" pitchFamily="50" charset="-128"/>
            </a:endParaRPr>
          </a:p>
        </p:txBody>
      </p:sp>
      <p:sp>
        <p:nvSpPr>
          <p:cNvPr id="38" name="正方形/長方形 37">
            <a:extLst>
              <a:ext uri="{FF2B5EF4-FFF2-40B4-BE49-F238E27FC236}">
                <a16:creationId xmlns="" xmlns:a16="http://schemas.microsoft.com/office/drawing/2014/main" id="{0F9C65CE-ACFE-49F0-8186-09321560DBDE}"/>
              </a:ext>
            </a:extLst>
          </p:cNvPr>
          <p:cNvSpPr/>
          <p:nvPr/>
        </p:nvSpPr>
        <p:spPr bwMode="gray">
          <a:xfrm>
            <a:off x="3313917" y="5205380"/>
            <a:ext cx="3812881" cy="309174"/>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2000" kern="0" dirty="0" err="1">
                <a:solidFill>
                  <a:schemeClr val="bg1"/>
                </a:solidFill>
                <a:latin typeface="Fujitsu Sans" panose="020B0404060202020204" pitchFamily="34" charset="0"/>
                <a:ea typeface="Meiryo UI" panose="020B0604030504040204" pitchFamily="50" charset="-128"/>
              </a:rPr>
              <a:t>GitLab</a:t>
            </a:r>
            <a:r>
              <a:rPr lang="en-US" altLang="ja-JP" sz="2000" kern="0" dirty="0">
                <a:solidFill>
                  <a:schemeClr val="bg1"/>
                </a:solidFill>
                <a:latin typeface="Fujitsu Sans" panose="020B0404060202020204" pitchFamily="34" charset="0"/>
                <a:ea typeface="Meiryo UI" panose="020B0604030504040204" pitchFamily="50" charset="-128"/>
              </a:rPr>
              <a:t> CI Runner</a:t>
            </a:r>
            <a:endParaRPr lang="ja-JP" altLang="en-US" sz="2000" kern="0" dirty="0">
              <a:solidFill>
                <a:schemeClr val="bg1"/>
              </a:solidFill>
              <a:latin typeface="Fujitsu Sans" panose="020B0404060202020204" pitchFamily="34" charset="0"/>
              <a:ea typeface="Meiryo UI" panose="020B0604030504040204" pitchFamily="50" charset="-128"/>
            </a:endParaRPr>
          </a:p>
        </p:txBody>
      </p:sp>
      <p:cxnSp>
        <p:nvCxnSpPr>
          <p:cNvPr id="40" name="直線矢印コネクタ 39"/>
          <p:cNvCxnSpPr>
            <a:stCxn id="6" idx="3"/>
            <a:endCxn id="36" idx="1"/>
          </p:cNvCxnSpPr>
          <p:nvPr/>
        </p:nvCxnSpPr>
        <p:spPr bwMode="auto">
          <a:xfrm flipV="1">
            <a:off x="2616470" y="1392634"/>
            <a:ext cx="697447" cy="1753754"/>
          </a:xfrm>
          <a:prstGeom prst="straightConnector1">
            <a:avLst/>
          </a:prstGeom>
          <a:gradFill rotWithShape="0">
            <a:gsLst>
              <a:gs pos="0">
                <a:srgbClr val="FFFFFF"/>
              </a:gs>
              <a:gs pos="100000">
                <a:srgbClr val="CACAC7"/>
              </a:gs>
            </a:gsLst>
            <a:lin ang="5400000" scaled="1"/>
          </a:gradFill>
          <a:ln w="57150" cap="flat" cmpd="sng" algn="ctr">
            <a:solidFill>
              <a:srgbClr val="57564F"/>
            </a:solidFill>
            <a:prstDash val="solid"/>
            <a:round/>
            <a:headEnd type="none" w="med" len="med"/>
            <a:tailEnd type="triangle" w="lg" len="lg"/>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41" name="直線矢印コネクタ 40"/>
          <p:cNvCxnSpPr>
            <a:stCxn id="6" idx="3"/>
            <a:endCxn id="37" idx="1"/>
          </p:cNvCxnSpPr>
          <p:nvPr/>
        </p:nvCxnSpPr>
        <p:spPr bwMode="auto">
          <a:xfrm>
            <a:off x="2616470" y="3146388"/>
            <a:ext cx="697447" cy="218501"/>
          </a:xfrm>
          <a:prstGeom prst="straightConnector1">
            <a:avLst/>
          </a:prstGeom>
          <a:gradFill rotWithShape="0">
            <a:gsLst>
              <a:gs pos="0">
                <a:srgbClr val="FFFFFF"/>
              </a:gs>
              <a:gs pos="100000">
                <a:srgbClr val="CACAC7"/>
              </a:gs>
            </a:gsLst>
            <a:lin ang="5400000" scaled="1"/>
          </a:gradFill>
          <a:ln w="57150" cap="flat" cmpd="sng" algn="ctr">
            <a:solidFill>
              <a:srgbClr val="57564F"/>
            </a:solidFill>
            <a:prstDash val="solid"/>
            <a:round/>
            <a:headEnd type="none" w="med" len="med"/>
            <a:tailEnd type="triangle" w="lg" len="lg"/>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44" name="直線矢印コネクタ 43"/>
          <p:cNvCxnSpPr>
            <a:stCxn id="6" idx="3"/>
            <a:endCxn id="38" idx="1"/>
          </p:cNvCxnSpPr>
          <p:nvPr/>
        </p:nvCxnSpPr>
        <p:spPr bwMode="auto">
          <a:xfrm>
            <a:off x="2616470" y="3146388"/>
            <a:ext cx="697447" cy="2213579"/>
          </a:xfrm>
          <a:prstGeom prst="straightConnector1">
            <a:avLst/>
          </a:prstGeom>
          <a:gradFill rotWithShape="0">
            <a:gsLst>
              <a:gs pos="0">
                <a:srgbClr val="FFFFFF"/>
              </a:gs>
              <a:gs pos="100000">
                <a:srgbClr val="CACAC7"/>
              </a:gs>
            </a:gsLst>
            <a:lin ang="5400000" scaled="1"/>
          </a:gradFill>
          <a:ln w="57150" cap="flat" cmpd="sng" algn="ctr">
            <a:solidFill>
              <a:srgbClr val="57564F"/>
            </a:solidFill>
            <a:prstDash val="solid"/>
            <a:round/>
            <a:headEnd type="none" w="med" len="med"/>
            <a:tailEnd type="triangle" w="lg" len="lg"/>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45" name="正方形/長方形 44">
            <a:extLst>
              <a:ext uri="{FF2B5EF4-FFF2-40B4-BE49-F238E27FC236}">
                <a16:creationId xmlns="" xmlns:a16="http://schemas.microsoft.com/office/drawing/2014/main" id="{0F9C65CE-ACFE-49F0-8186-09321560DBDE}"/>
              </a:ext>
            </a:extLst>
          </p:cNvPr>
          <p:cNvSpPr/>
          <p:nvPr/>
        </p:nvSpPr>
        <p:spPr bwMode="gray">
          <a:xfrm>
            <a:off x="339506" y="1859430"/>
            <a:ext cx="2276964" cy="748376"/>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400" kern="0" dirty="0" err="1" smtClean="0">
                <a:solidFill>
                  <a:schemeClr val="bg1"/>
                </a:solidFill>
                <a:latin typeface="Fujitsu Sans" panose="020B0404060202020204" pitchFamily="34" charset="0"/>
                <a:ea typeface="Meiryo UI" panose="020B0604030504040204" pitchFamily="50" charset="-128"/>
              </a:rPr>
              <a:t>GitLab</a:t>
            </a:r>
            <a:r>
              <a:rPr kumimoji="1" lang="en-US" altLang="ja-JP" sz="2400" kern="0" dirty="0" smtClean="0">
                <a:solidFill>
                  <a:schemeClr val="bg1"/>
                </a:solidFill>
                <a:latin typeface="Fujitsu Sans" panose="020B0404060202020204" pitchFamily="34" charset="0"/>
                <a:ea typeface="Meiryo UI" panose="020B0604030504040204" pitchFamily="50" charset="-128"/>
              </a:rPr>
              <a:t> Issues</a:t>
            </a:r>
            <a:br>
              <a:rPr kumimoji="1" lang="en-US" altLang="ja-JP" sz="2400" kern="0" dirty="0" smtClean="0">
                <a:solidFill>
                  <a:schemeClr val="bg1"/>
                </a:solidFill>
                <a:latin typeface="Fujitsu Sans" panose="020B0404060202020204" pitchFamily="34" charset="0"/>
                <a:ea typeface="Meiryo UI" panose="020B0604030504040204" pitchFamily="50" charset="-128"/>
              </a:rPr>
            </a:br>
            <a:r>
              <a:rPr kumimoji="1" lang="en-US" altLang="ja-JP" sz="2400" kern="0" dirty="0" smtClean="0">
                <a:solidFill>
                  <a:schemeClr val="bg1"/>
                </a:solidFill>
                <a:latin typeface="Fujitsu Sans" panose="020B0404060202020204" pitchFamily="34" charset="0"/>
                <a:ea typeface="Meiryo UI" panose="020B0604030504040204" pitchFamily="50" charset="-128"/>
              </a:rPr>
              <a:t>(Ticket Manage)</a:t>
            </a:r>
            <a:endParaRPr kumimoji="1" lang="ja-JP" altLang="en-US" sz="2400" kern="0" dirty="0">
              <a:solidFill>
                <a:schemeClr val="bg1"/>
              </a:solidFill>
              <a:latin typeface="Fujitsu Sans" panose="020B0404060202020204" pitchFamily="34" charset="0"/>
              <a:ea typeface="Meiryo UI" panose="020B0604030504040204" pitchFamily="50" charset="-128"/>
            </a:endParaRPr>
          </a:p>
        </p:txBody>
      </p:sp>
      <p:sp>
        <p:nvSpPr>
          <p:cNvPr id="48" name="正方形/長方形 47">
            <a:extLst>
              <a:ext uri="{FF2B5EF4-FFF2-40B4-BE49-F238E27FC236}">
                <a16:creationId xmlns="" xmlns:a16="http://schemas.microsoft.com/office/drawing/2014/main" id="{0F9C65CE-ACFE-49F0-8186-09321560DBDE}"/>
              </a:ext>
            </a:extLst>
          </p:cNvPr>
          <p:cNvSpPr/>
          <p:nvPr/>
        </p:nvSpPr>
        <p:spPr bwMode="gray">
          <a:xfrm>
            <a:off x="339506" y="3684971"/>
            <a:ext cx="2276964" cy="765195"/>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400" kern="0" dirty="0" err="1" smtClean="0">
                <a:solidFill>
                  <a:schemeClr val="bg1"/>
                </a:solidFill>
                <a:latin typeface="Fujitsu Sans" panose="020B0404060202020204" pitchFamily="34" charset="0"/>
                <a:ea typeface="Meiryo UI" panose="020B0604030504040204" pitchFamily="50" charset="-128"/>
              </a:rPr>
              <a:t>Mattermost</a:t>
            </a:r>
            <a:r>
              <a:rPr kumimoji="1" lang="en-US" altLang="ja-JP" sz="2400" kern="0" dirty="0" smtClean="0">
                <a:solidFill>
                  <a:schemeClr val="bg1"/>
                </a:solidFill>
                <a:latin typeface="Fujitsu Sans" panose="020B0404060202020204" pitchFamily="34" charset="0"/>
                <a:ea typeface="Meiryo UI" panose="020B0604030504040204" pitchFamily="50" charset="-128"/>
              </a:rPr>
              <a:t/>
            </a:r>
            <a:br>
              <a:rPr kumimoji="1" lang="en-US" altLang="ja-JP" sz="2400" kern="0" dirty="0" smtClean="0">
                <a:solidFill>
                  <a:schemeClr val="bg1"/>
                </a:solidFill>
                <a:latin typeface="Fujitsu Sans" panose="020B0404060202020204" pitchFamily="34" charset="0"/>
                <a:ea typeface="Meiryo UI" panose="020B0604030504040204" pitchFamily="50" charset="-128"/>
              </a:rPr>
            </a:br>
            <a:r>
              <a:rPr kumimoji="1" lang="en-US" altLang="ja-JP" sz="2400" kern="0" dirty="0" smtClean="0">
                <a:solidFill>
                  <a:schemeClr val="bg1"/>
                </a:solidFill>
                <a:latin typeface="Fujitsu Sans" panose="020B0404060202020204" pitchFamily="34" charset="0"/>
                <a:ea typeface="Meiryo UI" panose="020B0604030504040204" pitchFamily="50" charset="-128"/>
              </a:rPr>
              <a:t>(Chat)</a:t>
            </a:r>
            <a:endParaRPr kumimoji="1" lang="ja-JP" altLang="en-US" sz="2400" kern="0" dirty="0">
              <a:solidFill>
                <a:schemeClr val="bg1"/>
              </a:solidFill>
              <a:latin typeface="Fujitsu Sans" panose="020B0404060202020204" pitchFamily="34" charset="0"/>
              <a:ea typeface="Meiryo UI" panose="020B0604030504040204" pitchFamily="50" charset="-128"/>
            </a:endParaRPr>
          </a:p>
        </p:txBody>
      </p:sp>
      <p:sp>
        <p:nvSpPr>
          <p:cNvPr id="42" name="角丸四角形吹き出し 41"/>
          <p:cNvSpPr/>
          <p:nvPr/>
        </p:nvSpPr>
        <p:spPr bwMode="gray">
          <a:xfrm>
            <a:off x="7417448" y="2733113"/>
            <a:ext cx="2423677" cy="1215795"/>
          </a:xfrm>
          <a:prstGeom prst="wedgeRoundRectCallout">
            <a:avLst>
              <a:gd name="adj1" fmla="val -63279"/>
              <a:gd name="adj2" fmla="val -31601"/>
              <a:gd name="adj3" fmla="val 16667"/>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lang="en-US" altLang="ja-JP" sz="2000" dirty="0" smtClean="0">
                <a:latin typeface="Fujitsu Sans" panose="020B0404060202020204" pitchFamily="34" charset="0"/>
                <a:ea typeface="Meiryo UI" panose="020B0604030504040204" pitchFamily="50" charset="-128"/>
              </a:rPr>
              <a:t>Possible to separate </a:t>
            </a:r>
          </a:p>
          <a:p>
            <a:r>
              <a:rPr lang="en-US" altLang="ja-JP" sz="2000" dirty="0" smtClean="0">
                <a:latin typeface="Fujitsu Sans" panose="020B0404060202020204" pitchFamily="34" charset="0"/>
                <a:ea typeface="Meiryo UI" panose="020B0604030504040204" pitchFamily="50" charset="-128"/>
              </a:rPr>
              <a:t>build environments</a:t>
            </a:r>
          </a:p>
          <a:p>
            <a:r>
              <a:rPr kumimoji="1" lang="en-US" altLang="ja-JP" sz="2000" dirty="0" smtClean="0">
                <a:latin typeface="Fujitsu Sans" panose="020B0404060202020204" pitchFamily="34" charset="0"/>
                <a:ea typeface="Meiryo UI" panose="020B0604030504040204" pitchFamily="50" charset="-128"/>
              </a:rPr>
              <a:t>Fo</a:t>
            </a:r>
            <a:r>
              <a:rPr lang="en-US" altLang="ja-JP" sz="2000" dirty="0" smtClean="0">
                <a:latin typeface="Fujitsu Sans" panose="020B0404060202020204" pitchFamily="34" charset="0"/>
                <a:ea typeface="Meiryo UI" panose="020B0604030504040204" pitchFamily="50" charset="-128"/>
              </a:rPr>
              <a:t>r Architecture</a:t>
            </a:r>
            <a:endParaRPr kumimoji="1" lang="ja-JP" altLang="en-US" sz="2000" dirty="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13056897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342900" y="2847974"/>
            <a:ext cx="4600575" cy="1536699"/>
          </a:xfrm>
        </p:spPr>
        <p:txBody>
          <a:bodyPr/>
          <a:lstStyle/>
          <a:p>
            <a:r>
              <a:rPr kumimoji="1" lang="en-US" altLang="ja-JP" dirty="0"/>
              <a:t>Training</a:t>
            </a:r>
            <a:r>
              <a:rPr lang="en-US" altLang="ja-JP" dirty="0"/>
              <a:t/>
            </a:r>
            <a:br>
              <a:rPr lang="en-US" altLang="ja-JP" dirty="0"/>
            </a:br>
            <a:r>
              <a:rPr lang="en-US" altLang="ja-JP" dirty="0"/>
              <a:t>Introduction</a:t>
            </a:r>
          </a:p>
        </p:txBody>
      </p:sp>
      <p:sp>
        <p:nvSpPr>
          <p:cNvPr id="3" name="テキスト プレースホルダー 2"/>
          <p:cNvSpPr>
            <a:spLocks noGrp="1"/>
          </p:cNvSpPr>
          <p:nvPr>
            <p:ph type="body" sz="quarter" idx="11"/>
          </p:nvPr>
        </p:nvSpPr>
        <p:spPr>
          <a:xfrm>
            <a:off x="5153026" y="2857214"/>
            <a:ext cx="4581526" cy="1536699"/>
          </a:xfrm>
        </p:spPr>
        <p:txBody>
          <a:bodyPr/>
          <a:lstStyle/>
          <a:p>
            <a:endParaRPr kumimoji="1" lang="ja-JP" altLang="en-US" dirty="0"/>
          </a:p>
        </p:txBody>
      </p:sp>
      <p:sp>
        <p:nvSpPr>
          <p:cNvPr id="5" name="Freeform 2907">
            <a:extLst>
              <a:ext uri="{FF2B5EF4-FFF2-40B4-BE49-F238E27FC236}">
                <a16:creationId xmlns:a16="http://schemas.microsoft.com/office/drawing/2014/main" xmlns="" id="{4D92DC3C-661E-48AE-B7F4-4DC7BE003E89}"/>
              </a:ext>
            </a:extLst>
          </p:cNvPr>
          <p:cNvSpPr>
            <a:spLocks noEditPoints="1"/>
          </p:cNvSpPr>
          <p:nvPr/>
        </p:nvSpPr>
        <p:spPr bwMode="auto">
          <a:xfrm>
            <a:off x="8945405" y="908440"/>
            <a:ext cx="511175" cy="511175"/>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80 w 160"/>
              <a:gd name="T11" fmla="*/ 24 h 160"/>
              <a:gd name="T12" fmla="*/ 104 w 160"/>
              <a:gd name="T13" fmla="*/ 48 h 160"/>
              <a:gd name="T14" fmla="*/ 80 w 160"/>
              <a:gd name="T15" fmla="*/ 72 h 160"/>
              <a:gd name="T16" fmla="*/ 56 w 160"/>
              <a:gd name="T17" fmla="*/ 48 h 160"/>
              <a:gd name="T18" fmla="*/ 80 w 160"/>
              <a:gd name="T19" fmla="*/ 24 h 160"/>
              <a:gd name="T20" fmla="*/ 80 w 160"/>
              <a:gd name="T21" fmla="*/ 138 h 160"/>
              <a:gd name="T22" fmla="*/ 32 w 160"/>
              <a:gd name="T23" fmla="*/ 112 h 160"/>
              <a:gd name="T24" fmla="*/ 80 w 160"/>
              <a:gd name="T25" fmla="*/ 87 h 160"/>
              <a:gd name="T26" fmla="*/ 128 w 160"/>
              <a:gd name="T27" fmla="*/ 112 h 160"/>
              <a:gd name="T28" fmla="*/ 80 w 160"/>
              <a:gd name="T29" fmla="*/ 13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24"/>
                </a:moveTo>
                <a:cubicBezTo>
                  <a:pt x="93" y="24"/>
                  <a:pt x="104" y="35"/>
                  <a:pt x="104" y="48"/>
                </a:cubicBezTo>
                <a:cubicBezTo>
                  <a:pt x="104" y="61"/>
                  <a:pt x="93" y="72"/>
                  <a:pt x="80" y="72"/>
                </a:cubicBezTo>
                <a:cubicBezTo>
                  <a:pt x="67" y="72"/>
                  <a:pt x="56" y="61"/>
                  <a:pt x="56" y="48"/>
                </a:cubicBezTo>
                <a:cubicBezTo>
                  <a:pt x="56" y="35"/>
                  <a:pt x="67" y="24"/>
                  <a:pt x="80" y="24"/>
                </a:cubicBezTo>
                <a:close/>
                <a:moveTo>
                  <a:pt x="80" y="138"/>
                </a:moveTo>
                <a:cubicBezTo>
                  <a:pt x="60" y="138"/>
                  <a:pt x="42" y="127"/>
                  <a:pt x="32" y="112"/>
                </a:cubicBezTo>
                <a:cubicBezTo>
                  <a:pt x="32" y="96"/>
                  <a:pt x="64" y="87"/>
                  <a:pt x="80" y="87"/>
                </a:cubicBezTo>
                <a:cubicBezTo>
                  <a:pt x="96" y="87"/>
                  <a:pt x="128" y="96"/>
                  <a:pt x="128" y="112"/>
                </a:cubicBezTo>
                <a:cubicBezTo>
                  <a:pt x="118" y="127"/>
                  <a:pt x="100" y="138"/>
                  <a:pt x="80" y="138"/>
                </a:cubicBezTo>
                <a:close/>
              </a:path>
            </a:pathLst>
          </a:custGeom>
          <a:solidFill>
            <a:srgbClr val="FFFFFF"/>
          </a:solidFill>
          <a:ln>
            <a:noFill/>
          </a:ln>
          <a:extLst/>
        </p:spPr>
        <p:txBody>
          <a:bodyPr vert="horz" wrap="square" lIns="60960" tIns="30480" rIns="60960" bIns="30480" numCol="1" anchor="t" anchorCtr="0" compatLnSpc="1">
            <a:prstTxWarp prst="textNoShape">
              <a:avLst/>
            </a:prstTxWarp>
          </a:bodyPr>
          <a:lstStyle/>
          <a:p>
            <a:endParaRPr lang="ja-JP" altLang="en-US" sz="1200" dirty="0"/>
          </a:p>
        </p:txBody>
      </p:sp>
    </p:spTree>
    <p:extLst>
      <p:ext uri="{BB962C8B-B14F-4D97-AF65-F5344CB8AC3E}">
        <p14:creationId xmlns:p14="http://schemas.microsoft.com/office/powerpoint/2010/main" val="21936217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正方形/長方形 45">
            <a:extLst>
              <a:ext uri="{FF2B5EF4-FFF2-40B4-BE49-F238E27FC236}">
                <a16:creationId xmlns="" xmlns:a16="http://schemas.microsoft.com/office/drawing/2014/main" id="{0F9C65CE-ACFE-49F0-8186-09321560DBDE}"/>
              </a:ext>
            </a:extLst>
          </p:cNvPr>
          <p:cNvSpPr/>
          <p:nvPr/>
        </p:nvSpPr>
        <p:spPr bwMode="gray">
          <a:xfrm>
            <a:off x="3494893" y="3191566"/>
            <a:ext cx="4190618" cy="1810826"/>
          </a:xfrm>
          <a:prstGeom prst="rect">
            <a:avLst/>
          </a:prstGeom>
          <a:solidFill>
            <a:schemeClr val="bg1">
              <a:lumMod val="75000"/>
            </a:schemeClr>
          </a:solidFill>
          <a:ln w="9525" cap="flat" cmpd="sng" algn="ctr">
            <a:solidFill>
              <a:schemeClr val="accent2">
                <a:lumMod val="20000"/>
                <a:lumOff val="80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400" b="1" kern="0" dirty="0" smtClean="0">
                <a:solidFill>
                  <a:schemeClr val="bg1"/>
                </a:solidFill>
                <a:latin typeface="Fujitsu Sans" panose="020B0404060202020204" pitchFamily="34" charset="0"/>
                <a:ea typeface="Meiryo UI" panose="020B0604030504040204" pitchFamily="50" charset="-128"/>
              </a:rPr>
              <a:t>Build </a:t>
            </a:r>
            <a:r>
              <a:rPr lang="en-US" altLang="ja-JP" sz="2400" b="1" kern="0" dirty="0" smtClean="0">
                <a:solidFill>
                  <a:schemeClr val="bg1"/>
                </a:solidFill>
                <a:latin typeface="Fujitsu Sans" panose="020B0404060202020204" pitchFamily="34" charset="0"/>
                <a:ea typeface="Meiryo UI" panose="020B0604030504040204" pitchFamily="50" charset="-128"/>
              </a:rPr>
              <a:t>Server(Linux) for PRJB</a:t>
            </a:r>
            <a:endParaRPr lang="ja-JP" altLang="en-US" sz="2400" b="1" kern="0" dirty="0">
              <a:solidFill>
                <a:schemeClr val="bg1"/>
              </a:solidFill>
              <a:latin typeface="Fujitsu Sans" panose="020B0404060202020204" pitchFamily="34" charset="0"/>
              <a:ea typeface="Meiryo UI" panose="020B0604030504040204" pitchFamily="50" charset="-128"/>
            </a:endParaRPr>
          </a:p>
          <a:p>
            <a:endParaRPr kumimoji="1" lang="ja-JP" altLang="en-US" sz="2400" b="1" kern="0" dirty="0">
              <a:solidFill>
                <a:schemeClr val="bg1"/>
              </a:solidFill>
              <a:latin typeface="Fujitsu Sans" panose="020B0404060202020204" pitchFamily="34" charset="0"/>
              <a:ea typeface="Meiryo UI" panose="020B0604030504040204" pitchFamily="50" charset="-128"/>
            </a:endParaRPr>
          </a:p>
        </p:txBody>
      </p:sp>
      <p:sp>
        <p:nvSpPr>
          <p:cNvPr id="43" name="正方形/長方形 42">
            <a:extLst>
              <a:ext uri="{FF2B5EF4-FFF2-40B4-BE49-F238E27FC236}">
                <a16:creationId xmlns="" xmlns:a16="http://schemas.microsoft.com/office/drawing/2014/main" id="{0F9C65CE-ACFE-49F0-8186-09321560DBDE}"/>
              </a:ext>
            </a:extLst>
          </p:cNvPr>
          <p:cNvSpPr/>
          <p:nvPr/>
        </p:nvSpPr>
        <p:spPr bwMode="gray">
          <a:xfrm>
            <a:off x="3328288" y="3054988"/>
            <a:ext cx="4190618" cy="1810826"/>
          </a:xfrm>
          <a:prstGeom prst="rect">
            <a:avLst/>
          </a:prstGeom>
          <a:solidFill>
            <a:schemeClr val="bg1">
              <a:lumMod val="75000"/>
            </a:schemeClr>
          </a:solidFill>
          <a:ln w="9525" cap="flat" cmpd="sng" algn="ctr">
            <a:solidFill>
              <a:schemeClr val="accent2">
                <a:lumMod val="20000"/>
                <a:lumOff val="80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400" b="1" kern="0" dirty="0" smtClean="0">
                <a:solidFill>
                  <a:schemeClr val="bg1"/>
                </a:solidFill>
                <a:latin typeface="Fujitsu Sans" panose="020B0404060202020204" pitchFamily="34" charset="0"/>
                <a:ea typeface="Meiryo UI" panose="020B0604030504040204" pitchFamily="50" charset="-128"/>
              </a:rPr>
              <a:t>Build </a:t>
            </a:r>
            <a:r>
              <a:rPr lang="en-US" altLang="ja-JP" sz="2400" b="1" kern="0" dirty="0" smtClean="0">
                <a:solidFill>
                  <a:schemeClr val="bg1"/>
                </a:solidFill>
                <a:latin typeface="Fujitsu Sans" panose="020B0404060202020204" pitchFamily="34" charset="0"/>
                <a:ea typeface="Meiryo UI" panose="020B0604030504040204" pitchFamily="50" charset="-128"/>
              </a:rPr>
              <a:t>Server(Linux) for PRJB</a:t>
            </a:r>
            <a:endParaRPr lang="ja-JP" altLang="en-US" sz="2400" b="1" kern="0" dirty="0">
              <a:solidFill>
                <a:schemeClr val="bg1"/>
              </a:solidFill>
              <a:latin typeface="Fujitsu Sans" panose="020B0404060202020204" pitchFamily="34" charset="0"/>
              <a:ea typeface="Meiryo UI" panose="020B0604030504040204" pitchFamily="50" charset="-128"/>
            </a:endParaRPr>
          </a:p>
          <a:p>
            <a:endParaRPr kumimoji="1" lang="ja-JP" altLang="en-US" sz="2400" b="1" kern="0" dirty="0">
              <a:solidFill>
                <a:schemeClr val="bg1"/>
              </a:solidFill>
              <a:latin typeface="Fujitsu Sans" panose="020B0404060202020204" pitchFamily="34" charset="0"/>
              <a:ea typeface="Meiryo UI" panose="020B0604030504040204" pitchFamily="50" charset="-128"/>
            </a:endParaRPr>
          </a:p>
        </p:txBody>
      </p:sp>
      <p:sp>
        <p:nvSpPr>
          <p:cNvPr id="39" name="正方形/長方形 38">
            <a:extLst>
              <a:ext uri="{FF2B5EF4-FFF2-40B4-BE49-F238E27FC236}">
                <a16:creationId xmlns="" xmlns:a16="http://schemas.microsoft.com/office/drawing/2014/main" id="{0F9C65CE-ACFE-49F0-8186-09321560DBDE}"/>
              </a:ext>
            </a:extLst>
          </p:cNvPr>
          <p:cNvSpPr/>
          <p:nvPr/>
        </p:nvSpPr>
        <p:spPr bwMode="gray">
          <a:xfrm>
            <a:off x="3226830" y="2895530"/>
            <a:ext cx="4190618" cy="1810826"/>
          </a:xfrm>
          <a:prstGeom prst="rect">
            <a:avLst/>
          </a:prstGeom>
          <a:solidFill>
            <a:schemeClr val="bg1">
              <a:lumMod val="75000"/>
            </a:schemeClr>
          </a:solidFill>
          <a:ln w="9525" cap="flat" cmpd="sng" algn="ctr">
            <a:solidFill>
              <a:schemeClr val="accent2">
                <a:lumMod val="20000"/>
                <a:lumOff val="80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400" b="1" kern="0" dirty="0" smtClean="0">
                <a:solidFill>
                  <a:schemeClr val="bg1"/>
                </a:solidFill>
                <a:latin typeface="Fujitsu Sans" panose="020B0404060202020204" pitchFamily="34" charset="0"/>
                <a:ea typeface="Meiryo UI" panose="020B0604030504040204" pitchFamily="50" charset="-128"/>
              </a:rPr>
              <a:t>Build </a:t>
            </a:r>
            <a:r>
              <a:rPr lang="en-US" altLang="ja-JP" sz="2400" b="1" kern="0" dirty="0" smtClean="0">
                <a:solidFill>
                  <a:schemeClr val="bg1"/>
                </a:solidFill>
                <a:latin typeface="Fujitsu Sans" panose="020B0404060202020204" pitchFamily="34" charset="0"/>
                <a:ea typeface="Meiryo UI" panose="020B0604030504040204" pitchFamily="50" charset="-128"/>
              </a:rPr>
              <a:t>Server(Linux) for PRJB</a:t>
            </a:r>
            <a:endParaRPr lang="ja-JP" altLang="en-US" sz="2400" b="1" kern="0" dirty="0">
              <a:solidFill>
                <a:schemeClr val="bg1"/>
              </a:solidFill>
              <a:latin typeface="Fujitsu Sans" panose="020B0404060202020204" pitchFamily="34" charset="0"/>
              <a:ea typeface="Meiryo UI" panose="020B0604030504040204" pitchFamily="50" charset="-128"/>
            </a:endParaRPr>
          </a:p>
          <a:p>
            <a:endParaRPr kumimoji="1" lang="ja-JP" altLang="en-US" sz="2400" b="1" kern="0" dirty="0">
              <a:solidFill>
                <a:schemeClr val="bg1"/>
              </a:solidFill>
              <a:latin typeface="Fujitsu Sans" panose="020B0404060202020204" pitchFamily="34" charset="0"/>
              <a:ea typeface="Meiryo UI" panose="020B0604030504040204" pitchFamily="50" charset="-128"/>
            </a:endParaRPr>
          </a:p>
        </p:txBody>
      </p:sp>
      <p:sp>
        <p:nvSpPr>
          <p:cNvPr id="2" name="タイトル 1"/>
          <p:cNvSpPr>
            <a:spLocks noGrp="1"/>
          </p:cNvSpPr>
          <p:nvPr>
            <p:ph type="title"/>
          </p:nvPr>
        </p:nvSpPr>
        <p:spPr/>
        <p:txBody>
          <a:bodyPr/>
          <a:lstStyle/>
          <a:p>
            <a:r>
              <a:rPr lang="en-US" altLang="ja-JP" dirty="0" smtClean="0"/>
              <a:t>Platform Server and Build Servers are  separated</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19</a:t>
            </a:fld>
            <a:endParaRPr lang="en-US" altLang="ja-JP" dirty="0"/>
          </a:p>
        </p:txBody>
      </p:sp>
      <p:sp>
        <p:nvSpPr>
          <p:cNvPr id="5" name="正方形/長方形 4">
            <a:extLst>
              <a:ext uri="{FF2B5EF4-FFF2-40B4-BE49-F238E27FC236}">
                <a16:creationId xmlns="" xmlns:a16="http://schemas.microsoft.com/office/drawing/2014/main" id="{0F9C65CE-ACFE-49F0-8186-09321560DBDE}"/>
              </a:ext>
            </a:extLst>
          </p:cNvPr>
          <p:cNvSpPr/>
          <p:nvPr/>
        </p:nvSpPr>
        <p:spPr bwMode="gray">
          <a:xfrm>
            <a:off x="183748" y="762830"/>
            <a:ext cx="2588481" cy="3781110"/>
          </a:xfrm>
          <a:prstGeom prst="rect">
            <a:avLst/>
          </a:prstGeom>
          <a:solidFill>
            <a:schemeClr val="bg1">
              <a:lumMod val="7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400" b="1" kern="0" dirty="0" smtClean="0">
                <a:solidFill>
                  <a:schemeClr val="bg1"/>
                </a:solidFill>
                <a:latin typeface="Fujitsu Sans" panose="020B0404060202020204" pitchFamily="34" charset="0"/>
                <a:ea typeface="Meiryo UI" panose="020B0604030504040204" pitchFamily="50" charset="-128"/>
              </a:rPr>
              <a:t>Platform Server</a:t>
            </a:r>
            <a:endParaRPr kumimoji="1" lang="ja-JP" altLang="en-US" sz="2400" b="1" kern="0" dirty="0">
              <a:solidFill>
                <a:schemeClr val="bg1"/>
              </a:solidFill>
              <a:latin typeface="Fujitsu Sans" panose="020B0404060202020204" pitchFamily="34" charset="0"/>
              <a:ea typeface="Meiryo UI" panose="020B0604030504040204" pitchFamily="50" charset="-128"/>
            </a:endParaRPr>
          </a:p>
        </p:txBody>
      </p:sp>
      <p:sp>
        <p:nvSpPr>
          <p:cNvPr id="6" name="正方形/長方形 5">
            <a:extLst>
              <a:ext uri="{FF2B5EF4-FFF2-40B4-BE49-F238E27FC236}">
                <a16:creationId xmlns="" xmlns:a16="http://schemas.microsoft.com/office/drawing/2014/main" id="{0F9C65CE-ACFE-49F0-8186-09321560DBDE}"/>
              </a:ext>
            </a:extLst>
          </p:cNvPr>
          <p:cNvSpPr/>
          <p:nvPr/>
        </p:nvSpPr>
        <p:spPr bwMode="gray">
          <a:xfrm>
            <a:off x="339505" y="2720611"/>
            <a:ext cx="2276965" cy="851554"/>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2000" kern="0" dirty="0" err="1" smtClean="0">
                <a:solidFill>
                  <a:schemeClr val="bg1"/>
                </a:solidFill>
                <a:latin typeface="Fujitsu Sans" panose="020B0404060202020204" pitchFamily="34" charset="0"/>
                <a:ea typeface="Meiryo UI" panose="020B0604030504040204" pitchFamily="50" charset="-128"/>
              </a:rPr>
              <a:t>GitLab</a:t>
            </a:r>
            <a:r>
              <a:rPr kumimoji="1" lang="en-US" altLang="ja-JP" sz="2000" kern="0" dirty="0" smtClean="0">
                <a:solidFill>
                  <a:schemeClr val="bg1"/>
                </a:solidFill>
                <a:latin typeface="Fujitsu Sans" panose="020B0404060202020204" pitchFamily="34" charset="0"/>
                <a:ea typeface="Meiryo UI" panose="020B0604030504040204" pitchFamily="50" charset="-128"/>
              </a:rPr>
              <a:t> CI</a:t>
            </a:r>
            <a:br>
              <a:rPr kumimoji="1" lang="en-US" altLang="ja-JP" sz="2000" kern="0" dirty="0" smtClean="0">
                <a:solidFill>
                  <a:schemeClr val="bg1"/>
                </a:solidFill>
                <a:latin typeface="Fujitsu Sans" panose="020B0404060202020204" pitchFamily="34" charset="0"/>
                <a:ea typeface="Meiryo UI" panose="020B0604030504040204" pitchFamily="50" charset="-128"/>
              </a:rPr>
            </a:br>
            <a:r>
              <a:rPr kumimoji="1" lang="en-US" altLang="ja-JP" sz="2000" kern="0" dirty="0" smtClean="0">
                <a:solidFill>
                  <a:schemeClr val="bg1"/>
                </a:solidFill>
                <a:latin typeface="Fujitsu Sans" panose="020B0404060202020204" pitchFamily="34" charset="0"/>
                <a:ea typeface="Meiryo UI" panose="020B0604030504040204" pitchFamily="50" charset="-128"/>
              </a:rPr>
              <a:t>(CI/CD Pipeline)</a:t>
            </a:r>
            <a:endParaRPr kumimoji="1" lang="ja-JP" altLang="en-US" sz="2000" kern="0" dirty="0">
              <a:solidFill>
                <a:schemeClr val="bg1"/>
              </a:solidFill>
              <a:latin typeface="Fujitsu Sans" panose="020B0404060202020204" pitchFamily="34" charset="0"/>
              <a:ea typeface="Meiryo UI" panose="020B0604030504040204" pitchFamily="50" charset="-128"/>
            </a:endParaRPr>
          </a:p>
        </p:txBody>
      </p:sp>
      <p:sp>
        <p:nvSpPr>
          <p:cNvPr id="7" name="正方形/長方形 6">
            <a:extLst>
              <a:ext uri="{FF2B5EF4-FFF2-40B4-BE49-F238E27FC236}">
                <a16:creationId xmlns="" xmlns:a16="http://schemas.microsoft.com/office/drawing/2014/main" id="{0F9C65CE-ACFE-49F0-8186-09321560DBDE}"/>
              </a:ext>
            </a:extLst>
          </p:cNvPr>
          <p:cNvSpPr/>
          <p:nvPr/>
        </p:nvSpPr>
        <p:spPr bwMode="gray">
          <a:xfrm>
            <a:off x="339506" y="1266127"/>
            <a:ext cx="2276964" cy="419280"/>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400" kern="0" dirty="0" err="1" smtClean="0">
                <a:solidFill>
                  <a:schemeClr val="bg1"/>
                </a:solidFill>
                <a:latin typeface="Fujitsu Sans" panose="020B0404060202020204" pitchFamily="34" charset="0"/>
                <a:ea typeface="Meiryo UI" panose="020B0604030504040204" pitchFamily="50" charset="-128"/>
              </a:rPr>
              <a:t>GitLab</a:t>
            </a:r>
            <a:r>
              <a:rPr kumimoji="1" lang="en-US" altLang="ja-JP" sz="2400" kern="0" dirty="0" smtClean="0">
                <a:solidFill>
                  <a:schemeClr val="bg1"/>
                </a:solidFill>
                <a:latin typeface="Fujitsu Sans" panose="020B0404060202020204" pitchFamily="34" charset="0"/>
                <a:ea typeface="Meiryo UI" panose="020B0604030504040204" pitchFamily="50" charset="-128"/>
              </a:rPr>
              <a:t>(VCS)</a:t>
            </a:r>
            <a:endParaRPr kumimoji="1" lang="ja-JP" altLang="en-US" sz="2400" kern="0" dirty="0">
              <a:solidFill>
                <a:schemeClr val="bg1"/>
              </a:solidFill>
              <a:latin typeface="Fujitsu Sans" panose="020B0404060202020204" pitchFamily="34" charset="0"/>
              <a:ea typeface="Meiryo UI" panose="020B0604030504040204" pitchFamily="50" charset="-128"/>
            </a:endParaRPr>
          </a:p>
        </p:txBody>
      </p:sp>
      <p:sp>
        <p:nvSpPr>
          <p:cNvPr id="26" name="正方形/長方形 25">
            <a:extLst>
              <a:ext uri="{FF2B5EF4-FFF2-40B4-BE49-F238E27FC236}">
                <a16:creationId xmlns="" xmlns:a16="http://schemas.microsoft.com/office/drawing/2014/main" id="{0F9C65CE-ACFE-49F0-8186-09321560DBDE}"/>
              </a:ext>
            </a:extLst>
          </p:cNvPr>
          <p:cNvSpPr/>
          <p:nvPr/>
        </p:nvSpPr>
        <p:spPr bwMode="gray">
          <a:xfrm>
            <a:off x="3139095" y="2733113"/>
            <a:ext cx="4190618" cy="1810826"/>
          </a:xfrm>
          <a:prstGeom prst="rect">
            <a:avLst/>
          </a:prstGeom>
          <a:solidFill>
            <a:schemeClr val="bg1">
              <a:lumMod val="75000"/>
            </a:schemeClr>
          </a:solidFill>
          <a:ln w="9525" cap="flat" cmpd="sng" algn="ctr">
            <a:solidFill>
              <a:schemeClr val="accent2">
                <a:lumMod val="20000"/>
                <a:lumOff val="80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400" b="1" kern="0" dirty="0" smtClean="0">
                <a:solidFill>
                  <a:schemeClr val="bg1"/>
                </a:solidFill>
                <a:latin typeface="Fujitsu Sans" panose="020B0404060202020204" pitchFamily="34" charset="0"/>
                <a:ea typeface="Meiryo UI" panose="020B0604030504040204" pitchFamily="50" charset="-128"/>
              </a:rPr>
              <a:t>Build </a:t>
            </a:r>
            <a:r>
              <a:rPr lang="en-US" altLang="ja-JP" sz="2400" b="1" kern="0" dirty="0" smtClean="0">
                <a:solidFill>
                  <a:schemeClr val="bg1"/>
                </a:solidFill>
                <a:latin typeface="Fujitsu Sans" panose="020B0404060202020204" pitchFamily="34" charset="0"/>
                <a:ea typeface="Meiryo UI" panose="020B0604030504040204" pitchFamily="50" charset="-128"/>
              </a:rPr>
              <a:t>Server(Linux) for PRJB</a:t>
            </a:r>
            <a:endParaRPr lang="ja-JP" altLang="en-US" sz="2400" b="1" kern="0" dirty="0">
              <a:solidFill>
                <a:schemeClr val="bg1"/>
              </a:solidFill>
              <a:latin typeface="Fujitsu Sans" panose="020B0404060202020204" pitchFamily="34" charset="0"/>
              <a:ea typeface="Meiryo UI" panose="020B0604030504040204" pitchFamily="50" charset="-128"/>
            </a:endParaRPr>
          </a:p>
          <a:p>
            <a:endParaRPr kumimoji="1" lang="ja-JP" altLang="en-US" sz="2400" b="1" kern="0" dirty="0">
              <a:solidFill>
                <a:schemeClr val="bg1"/>
              </a:solidFill>
              <a:latin typeface="Fujitsu Sans" panose="020B0404060202020204" pitchFamily="34" charset="0"/>
              <a:ea typeface="Meiryo UI" panose="020B0604030504040204" pitchFamily="50" charset="-128"/>
            </a:endParaRPr>
          </a:p>
        </p:txBody>
      </p:sp>
      <p:sp>
        <p:nvSpPr>
          <p:cNvPr id="27" name="正方形/長方形 26">
            <a:extLst>
              <a:ext uri="{FF2B5EF4-FFF2-40B4-BE49-F238E27FC236}">
                <a16:creationId xmlns="" xmlns:a16="http://schemas.microsoft.com/office/drawing/2014/main" id="{0F9C65CE-ACFE-49F0-8186-09321560DBDE}"/>
              </a:ext>
            </a:extLst>
          </p:cNvPr>
          <p:cNvSpPr/>
          <p:nvPr/>
        </p:nvSpPr>
        <p:spPr bwMode="gray">
          <a:xfrm>
            <a:off x="3313917" y="4049483"/>
            <a:ext cx="1115175" cy="40068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1800" kern="0" dirty="0" smtClean="0">
                <a:latin typeface="Fujitsu Sans" panose="020B0404060202020204" pitchFamily="34" charset="0"/>
                <a:ea typeface="Meiryo UI" panose="020B0604030504040204" pitchFamily="50" charset="-128"/>
              </a:rPr>
              <a:t>Auto Build</a:t>
            </a:r>
            <a:endParaRPr kumimoji="1" lang="ja-JP" altLang="en-US" sz="1800" kern="0" dirty="0">
              <a:latin typeface="Fujitsu Sans" panose="020B0404060202020204" pitchFamily="34" charset="0"/>
              <a:ea typeface="Meiryo UI" panose="020B0604030504040204" pitchFamily="50" charset="-128"/>
            </a:endParaRPr>
          </a:p>
        </p:txBody>
      </p:sp>
      <p:sp>
        <p:nvSpPr>
          <p:cNvPr id="28" name="正方形/長方形 27">
            <a:extLst>
              <a:ext uri="{FF2B5EF4-FFF2-40B4-BE49-F238E27FC236}">
                <a16:creationId xmlns="" xmlns:a16="http://schemas.microsoft.com/office/drawing/2014/main" id="{0F9C65CE-ACFE-49F0-8186-09321560DBDE}"/>
              </a:ext>
            </a:extLst>
          </p:cNvPr>
          <p:cNvSpPr/>
          <p:nvPr/>
        </p:nvSpPr>
        <p:spPr bwMode="gray">
          <a:xfrm>
            <a:off x="4500495" y="4049483"/>
            <a:ext cx="1115175" cy="40068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1800" kern="0" dirty="0" smtClean="0">
                <a:latin typeface="Fujitsu Sans" panose="020B0404060202020204" pitchFamily="34" charset="0"/>
                <a:ea typeface="Meiryo UI" panose="020B0604030504040204" pitchFamily="50" charset="-128"/>
              </a:rPr>
              <a:t>Auto Test</a:t>
            </a:r>
            <a:endParaRPr kumimoji="1" lang="ja-JP" altLang="en-US" sz="1800" kern="0" dirty="0">
              <a:latin typeface="Fujitsu Sans" panose="020B0404060202020204" pitchFamily="34" charset="0"/>
              <a:ea typeface="Meiryo UI" panose="020B0604030504040204" pitchFamily="50" charset="-128"/>
            </a:endParaRPr>
          </a:p>
        </p:txBody>
      </p:sp>
      <p:sp>
        <p:nvSpPr>
          <p:cNvPr id="29" name="正方形/長方形 28">
            <a:extLst>
              <a:ext uri="{FF2B5EF4-FFF2-40B4-BE49-F238E27FC236}">
                <a16:creationId xmlns="" xmlns:a16="http://schemas.microsoft.com/office/drawing/2014/main" id="{0F9C65CE-ACFE-49F0-8186-09321560DBDE}"/>
              </a:ext>
            </a:extLst>
          </p:cNvPr>
          <p:cNvSpPr/>
          <p:nvPr/>
        </p:nvSpPr>
        <p:spPr bwMode="gray">
          <a:xfrm>
            <a:off x="5717314" y="4049483"/>
            <a:ext cx="1409483" cy="40068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1800" kern="0" dirty="0" smtClean="0">
                <a:latin typeface="Fujitsu Sans" panose="020B0404060202020204" pitchFamily="34" charset="0"/>
                <a:ea typeface="Meiryo UI" panose="020B0604030504040204" pitchFamily="50" charset="-128"/>
              </a:rPr>
              <a:t>Code Analysis</a:t>
            </a:r>
            <a:endParaRPr kumimoji="1" lang="ja-JP" altLang="en-US" sz="1800" kern="0" dirty="0">
              <a:latin typeface="Fujitsu Sans" panose="020B0404060202020204" pitchFamily="34" charset="0"/>
              <a:ea typeface="Meiryo UI" panose="020B0604030504040204" pitchFamily="50" charset="-128"/>
            </a:endParaRPr>
          </a:p>
        </p:txBody>
      </p:sp>
      <p:sp>
        <p:nvSpPr>
          <p:cNvPr id="30" name="正方形/長方形 29">
            <a:extLst>
              <a:ext uri="{FF2B5EF4-FFF2-40B4-BE49-F238E27FC236}">
                <a16:creationId xmlns="" xmlns:a16="http://schemas.microsoft.com/office/drawing/2014/main" id="{0F9C65CE-ACFE-49F0-8186-09321560DBDE}"/>
              </a:ext>
            </a:extLst>
          </p:cNvPr>
          <p:cNvSpPr/>
          <p:nvPr/>
        </p:nvSpPr>
        <p:spPr bwMode="gray">
          <a:xfrm>
            <a:off x="3313917" y="3621407"/>
            <a:ext cx="3812881" cy="309174"/>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2000" kern="0" dirty="0" smtClean="0">
                <a:solidFill>
                  <a:schemeClr val="tx1"/>
                </a:solidFill>
                <a:latin typeface="Fujitsu Sans" panose="020B0404060202020204" pitchFamily="34" charset="0"/>
                <a:ea typeface="Meiryo UI" panose="020B0604030504040204" pitchFamily="50" charset="-128"/>
              </a:rPr>
              <a:t>Build Tool(</a:t>
            </a:r>
            <a:r>
              <a:rPr kumimoji="1" lang="en-US" altLang="ja-JP" sz="2000" kern="0" dirty="0" err="1" smtClean="0">
                <a:solidFill>
                  <a:schemeClr val="tx1"/>
                </a:solidFill>
                <a:latin typeface="Fujitsu Sans" panose="020B0404060202020204" pitchFamily="34" charset="0"/>
                <a:ea typeface="Meiryo UI" panose="020B0604030504040204" pitchFamily="50" charset="-128"/>
              </a:rPr>
              <a:t>Gradle</a:t>
            </a:r>
            <a:r>
              <a:rPr kumimoji="1" lang="en-US" altLang="ja-JP" sz="2000" kern="0" dirty="0" smtClean="0">
                <a:solidFill>
                  <a:schemeClr val="tx1"/>
                </a:solidFill>
                <a:latin typeface="Fujitsu Sans" panose="020B0404060202020204" pitchFamily="34" charset="0"/>
                <a:ea typeface="Meiryo UI" panose="020B0604030504040204" pitchFamily="50" charset="-128"/>
              </a:rPr>
              <a:t>)</a:t>
            </a:r>
            <a:endParaRPr kumimoji="1" lang="ja-JP" altLang="en-US" sz="2000" kern="0" dirty="0">
              <a:solidFill>
                <a:schemeClr val="tx1"/>
              </a:solidFill>
              <a:latin typeface="Fujitsu Sans" panose="020B0404060202020204" pitchFamily="34" charset="0"/>
              <a:ea typeface="Meiryo UI" panose="020B0604030504040204" pitchFamily="50" charset="-128"/>
            </a:endParaRPr>
          </a:p>
        </p:txBody>
      </p:sp>
      <p:sp>
        <p:nvSpPr>
          <p:cNvPr id="31" name="正方形/長方形 30">
            <a:extLst>
              <a:ext uri="{FF2B5EF4-FFF2-40B4-BE49-F238E27FC236}">
                <a16:creationId xmlns="" xmlns:a16="http://schemas.microsoft.com/office/drawing/2014/main" id="{0F9C65CE-ACFE-49F0-8186-09321560DBDE}"/>
              </a:ext>
            </a:extLst>
          </p:cNvPr>
          <p:cNvSpPr/>
          <p:nvPr/>
        </p:nvSpPr>
        <p:spPr bwMode="gray">
          <a:xfrm>
            <a:off x="3139095" y="762829"/>
            <a:ext cx="4190618" cy="1810826"/>
          </a:xfrm>
          <a:prstGeom prst="rect">
            <a:avLst/>
          </a:prstGeom>
          <a:solidFill>
            <a:schemeClr val="bg1">
              <a:lumMod val="7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400" b="1" kern="0" dirty="0" smtClean="0">
                <a:solidFill>
                  <a:schemeClr val="bg1"/>
                </a:solidFill>
                <a:latin typeface="Fujitsu Sans" panose="020B0404060202020204" pitchFamily="34" charset="0"/>
                <a:ea typeface="Meiryo UI" panose="020B0604030504040204" pitchFamily="50" charset="-128"/>
              </a:rPr>
              <a:t>Build Server(Windows) for PRJA</a:t>
            </a:r>
            <a:endParaRPr kumimoji="1" lang="ja-JP" altLang="en-US" sz="2400" b="1" kern="0" dirty="0">
              <a:solidFill>
                <a:schemeClr val="bg1"/>
              </a:solidFill>
              <a:latin typeface="Fujitsu Sans" panose="020B0404060202020204" pitchFamily="34" charset="0"/>
              <a:ea typeface="Meiryo UI" panose="020B0604030504040204" pitchFamily="50" charset="-128"/>
            </a:endParaRPr>
          </a:p>
        </p:txBody>
      </p:sp>
      <p:sp>
        <p:nvSpPr>
          <p:cNvPr id="32" name="正方形/長方形 31">
            <a:extLst>
              <a:ext uri="{FF2B5EF4-FFF2-40B4-BE49-F238E27FC236}">
                <a16:creationId xmlns="" xmlns:a16="http://schemas.microsoft.com/office/drawing/2014/main" id="{0F9C65CE-ACFE-49F0-8186-09321560DBDE}"/>
              </a:ext>
            </a:extLst>
          </p:cNvPr>
          <p:cNvSpPr/>
          <p:nvPr/>
        </p:nvSpPr>
        <p:spPr bwMode="gray">
          <a:xfrm>
            <a:off x="3313917" y="2069070"/>
            <a:ext cx="1115175" cy="40068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1800" kern="0" dirty="0" smtClean="0">
                <a:latin typeface="Fujitsu Sans" panose="020B0404060202020204" pitchFamily="34" charset="0"/>
                <a:ea typeface="Meiryo UI" panose="020B0604030504040204" pitchFamily="50" charset="-128"/>
              </a:rPr>
              <a:t>Auto Build</a:t>
            </a:r>
            <a:endParaRPr kumimoji="1" lang="ja-JP" altLang="en-US" sz="1800" kern="0" dirty="0">
              <a:latin typeface="Fujitsu Sans" panose="020B0404060202020204" pitchFamily="34" charset="0"/>
              <a:ea typeface="Meiryo UI" panose="020B0604030504040204" pitchFamily="50" charset="-128"/>
            </a:endParaRPr>
          </a:p>
        </p:txBody>
      </p:sp>
      <p:sp>
        <p:nvSpPr>
          <p:cNvPr id="33" name="正方形/長方形 32">
            <a:extLst>
              <a:ext uri="{FF2B5EF4-FFF2-40B4-BE49-F238E27FC236}">
                <a16:creationId xmlns="" xmlns:a16="http://schemas.microsoft.com/office/drawing/2014/main" id="{0F9C65CE-ACFE-49F0-8186-09321560DBDE}"/>
              </a:ext>
            </a:extLst>
          </p:cNvPr>
          <p:cNvSpPr/>
          <p:nvPr/>
        </p:nvSpPr>
        <p:spPr bwMode="gray">
          <a:xfrm>
            <a:off x="4500495" y="2069070"/>
            <a:ext cx="1115175" cy="40068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1800" kern="0" dirty="0" smtClean="0">
                <a:latin typeface="Fujitsu Sans" panose="020B0404060202020204" pitchFamily="34" charset="0"/>
                <a:ea typeface="Meiryo UI" panose="020B0604030504040204" pitchFamily="50" charset="-128"/>
              </a:rPr>
              <a:t>Auto Test</a:t>
            </a:r>
            <a:endParaRPr kumimoji="1" lang="ja-JP" altLang="en-US" sz="1800" kern="0" dirty="0">
              <a:latin typeface="Fujitsu Sans" panose="020B0404060202020204" pitchFamily="34" charset="0"/>
              <a:ea typeface="Meiryo UI" panose="020B0604030504040204" pitchFamily="50" charset="-128"/>
            </a:endParaRPr>
          </a:p>
        </p:txBody>
      </p:sp>
      <p:sp>
        <p:nvSpPr>
          <p:cNvPr id="34" name="正方形/長方形 33">
            <a:extLst>
              <a:ext uri="{FF2B5EF4-FFF2-40B4-BE49-F238E27FC236}">
                <a16:creationId xmlns="" xmlns:a16="http://schemas.microsoft.com/office/drawing/2014/main" id="{0F9C65CE-ACFE-49F0-8186-09321560DBDE}"/>
              </a:ext>
            </a:extLst>
          </p:cNvPr>
          <p:cNvSpPr/>
          <p:nvPr/>
        </p:nvSpPr>
        <p:spPr bwMode="gray">
          <a:xfrm>
            <a:off x="5717315" y="2069070"/>
            <a:ext cx="1409482" cy="40068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1800" kern="0" dirty="0" smtClean="0">
                <a:latin typeface="Fujitsu Sans" panose="020B0404060202020204" pitchFamily="34" charset="0"/>
                <a:ea typeface="Meiryo UI" panose="020B0604030504040204" pitchFamily="50" charset="-128"/>
              </a:rPr>
              <a:t>Code Analysis</a:t>
            </a:r>
            <a:endParaRPr kumimoji="1" lang="ja-JP" altLang="en-US" sz="1800" kern="0" dirty="0">
              <a:latin typeface="Fujitsu Sans" panose="020B0404060202020204" pitchFamily="34" charset="0"/>
              <a:ea typeface="Meiryo UI" panose="020B0604030504040204" pitchFamily="50" charset="-128"/>
            </a:endParaRPr>
          </a:p>
        </p:txBody>
      </p:sp>
      <p:sp>
        <p:nvSpPr>
          <p:cNvPr id="35" name="正方形/長方形 34">
            <a:extLst>
              <a:ext uri="{FF2B5EF4-FFF2-40B4-BE49-F238E27FC236}">
                <a16:creationId xmlns="" xmlns:a16="http://schemas.microsoft.com/office/drawing/2014/main" id="{0F9C65CE-ACFE-49F0-8186-09321560DBDE}"/>
              </a:ext>
            </a:extLst>
          </p:cNvPr>
          <p:cNvSpPr/>
          <p:nvPr/>
        </p:nvSpPr>
        <p:spPr bwMode="gray">
          <a:xfrm>
            <a:off x="3313917" y="1640994"/>
            <a:ext cx="3812881" cy="309174"/>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2000" kern="0" dirty="0" smtClean="0">
                <a:latin typeface="Fujitsu Sans" panose="020B0404060202020204" pitchFamily="34" charset="0"/>
                <a:ea typeface="Meiryo UI" panose="020B0604030504040204" pitchFamily="50" charset="-128"/>
              </a:rPr>
              <a:t>Build Tool(</a:t>
            </a:r>
            <a:r>
              <a:rPr kumimoji="1" lang="en-US" altLang="ja-JP" sz="2000" b="1" kern="0" dirty="0" smtClean="0">
                <a:solidFill>
                  <a:srgbClr val="FF0000"/>
                </a:solidFill>
                <a:latin typeface="Fujitsu Sans" panose="020B0404060202020204" pitchFamily="34" charset="0"/>
                <a:ea typeface="Meiryo UI" panose="020B0604030504040204" pitchFamily="50" charset="-128"/>
              </a:rPr>
              <a:t>MS Build</a:t>
            </a:r>
            <a:r>
              <a:rPr kumimoji="1" lang="en-US" altLang="ja-JP" sz="2000" kern="0" dirty="0" smtClean="0">
                <a:latin typeface="Fujitsu Sans" panose="020B0404060202020204" pitchFamily="34" charset="0"/>
                <a:ea typeface="Meiryo UI" panose="020B0604030504040204" pitchFamily="50" charset="-128"/>
              </a:rPr>
              <a:t>)</a:t>
            </a:r>
            <a:endParaRPr kumimoji="1" lang="ja-JP" altLang="en-US" sz="2000" kern="0" dirty="0">
              <a:latin typeface="Fujitsu Sans" panose="020B0404060202020204" pitchFamily="34" charset="0"/>
              <a:ea typeface="Meiryo UI" panose="020B0604030504040204" pitchFamily="50" charset="-128"/>
            </a:endParaRPr>
          </a:p>
        </p:txBody>
      </p:sp>
      <p:sp>
        <p:nvSpPr>
          <p:cNvPr id="36" name="正方形/長方形 35">
            <a:extLst>
              <a:ext uri="{FF2B5EF4-FFF2-40B4-BE49-F238E27FC236}">
                <a16:creationId xmlns="" xmlns:a16="http://schemas.microsoft.com/office/drawing/2014/main" id="{0F9C65CE-ACFE-49F0-8186-09321560DBDE}"/>
              </a:ext>
            </a:extLst>
          </p:cNvPr>
          <p:cNvSpPr/>
          <p:nvPr/>
        </p:nvSpPr>
        <p:spPr bwMode="gray">
          <a:xfrm>
            <a:off x="3313917" y="1238047"/>
            <a:ext cx="3812881" cy="309174"/>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2000" kern="0" dirty="0" err="1" smtClean="0">
                <a:solidFill>
                  <a:schemeClr val="bg1"/>
                </a:solidFill>
                <a:latin typeface="Fujitsu Sans" panose="020B0404060202020204" pitchFamily="34" charset="0"/>
                <a:ea typeface="Meiryo UI" panose="020B0604030504040204" pitchFamily="50" charset="-128"/>
              </a:rPr>
              <a:t>GitLab</a:t>
            </a:r>
            <a:r>
              <a:rPr lang="en-US" altLang="ja-JP" sz="2000" kern="0" dirty="0" smtClean="0">
                <a:solidFill>
                  <a:schemeClr val="bg1"/>
                </a:solidFill>
                <a:latin typeface="Fujitsu Sans" panose="020B0404060202020204" pitchFamily="34" charset="0"/>
                <a:ea typeface="Meiryo UI" panose="020B0604030504040204" pitchFamily="50" charset="-128"/>
              </a:rPr>
              <a:t> CI Runner</a:t>
            </a:r>
            <a:endParaRPr lang="ja-JP" altLang="en-US" sz="2000" kern="0" dirty="0">
              <a:solidFill>
                <a:schemeClr val="bg1"/>
              </a:solidFill>
              <a:latin typeface="Fujitsu Sans" panose="020B0404060202020204" pitchFamily="34" charset="0"/>
              <a:ea typeface="Meiryo UI" panose="020B0604030504040204" pitchFamily="50" charset="-128"/>
            </a:endParaRPr>
          </a:p>
        </p:txBody>
      </p:sp>
      <p:sp>
        <p:nvSpPr>
          <p:cNvPr id="37" name="正方形/長方形 36">
            <a:extLst>
              <a:ext uri="{FF2B5EF4-FFF2-40B4-BE49-F238E27FC236}">
                <a16:creationId xmlns="" xmlns:a16="http://schemas.microsoft.com/office/drawing/2014/main" id="{0F9C65CE-ACFE-49F0-8186-09321560DBDE}"/>
              </a:ext>
            </a:extLst>
          </p:cNvPr>
          <p:cNvSpPr/>
          <p:nvPr/>
        </p:nvSpPr>
        <p:spPr bwMode="gray">
          <a:xfrm>
            <a:off x="3313917" y="3210302"/>
            <a:ext cx="3812881" cy="309174"/>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2000" kern="0" dirty="0" err="1">
                <a:solidFill>
                  <a:schemeClr val="bg1"/>
                </a:solidFill>
                <a:latin typeface="Fujitsu Sans" panose="020B0404060202020204" pitchFamily="34" charset="0"/>
                <a:ea typeface="Meiryo UI" panose="020B0604030504040204" pitchFamily="50" charset="-128"/>
              </a:rPr>
              <a:t>GitLab</a:t>
            </a:r>
            <a:r>
              <a:rPr lang="en-US" altLang="ja-JP" sz="2000" kern="0" dirty="0">
                <a:solidFill>
                  <a:schemeClr val="bg1"/>
                </a:solidFill>
                <a:latin typeface="Fujitsu Sans" panose="020B0404060202020204" pitchFamily="34" charset="0"/>
                <a:ea typeface="Meiryo UI" panose="020B0604030504040204" pitchFamily="50" charset="-128"/>
              </a:rPr>
              <a:t> CI Runner</a:t>
            </a:r>
            <a:endParaRPr lang="ja-JP" altLang="en-US" sz="2000" kern="0" dirty="0">
              <a:solidFill>
                <a:schemeClr val="bg1"/>
              </a:solidFill>
              <a:latin typeface="Fujitsu Sans" panose="020B0404060202020204" pitchFamily="34" charset="0"/>
              <a:ea typeface="Meiryo UI" panose="020B0604030504040204" pitchFamily="50" charset="-128"/>
            </a:endParaRPr>
          </a:p>
        </p:txBody>
      </p:sp>
      <p:cxnSp>
        <p:nvCxnSpPr>
          <p:cNvPr id="40" name="直線矢印コネクタ 39"/>
          <p:cNvCxnSpPr>
            <a:stCxn id="6" idx="3"/>
            <a:endCxn id="36" idx="1"/>
          </p:cNvCxnSpPr>
          <p:nvPr/>
        </p:nvCxnSpPr>
        <p:spPr bwMode="auto">
          <a:xfrm flipV="1">
            <a:off x="2616470" y="1392634"/>
            <a:ext cx="697447" cy="1753754"/>
          </a:xfrm>
          <a:prstGeom prst="straightConnector1">
            <a:avLst/>
          </a:prstGeom>
          <a:gradFill rotWithShape="0">
            <a:gsLst>
              <a:gs pos="0">
                <a:srgbClr val="FFFFFF"/>
              </a:gs>
              <a:gs pos="100000">
                <a:srgbClr val="CACAC7"/>
              </a:gs>
            </a:gsLst>
            <a:lin ang="5400000" scaled="1"/>
          </a:gradFill>
          <a:ln w="57150" cap="flat" cmpd="sng" algn="ctr">
            <a:solidFill>
              <a:srgbClr val="57564F"/>
            </a:solidFill>
            <a:prstDash val="solid"/>
            <a:round/>
            <a:headEnd type="none" w="med" len="med"/>
            <a:tailEnd type="triangle" w="lg" len="lg"/>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41" name="直線矢印コネクタ 40"/>
          <p:cNvCxnSpPr>
            <a:stCxn id="6" idx="3"/>
            <a:endCxn id="26" idx="1"/>
          </p:cNvCxnSpPr>
          <p:nvPr/>
        </p:nvCxnSpPr>
        <p:spPr bwMode="auto">
          <a:xfrm>
            <a:off x="2616470" y="3146388"/>
            <a:ext cx="522625" cy="492138"/>
          </a:xfrm>
          <a:prstGeom prst="straightConnector1">
            <a:avLst/>
          </a:prstGeom>
          <a:gradFill rotWithShape="0">
            <a:gsLst>
              <a:gs pos="0">
                <a:srgbClr val="FFFFFF"/>
              </a:gs>
              <a:gs pos="100000">
                <a:srgbClr val="CACAC7"/>
              </a:gs>
            </a:gsLst>
            <a:lin ang="5400000" scaled="1"/>
          </a:gradFill>
          <a:ln w="57150" cap="flat" cmpd="sng" algn="ctr">
            <a:solidFill>
              <a:srgbClr val="57564F"/>
            </a:solidFill>
            <a:prstDash val="solid"/>
            <a:round/>
            <a:headEnd type="none" w="med" len="med"/>
            <a:tailEnd type="triangle" w="lg" len="lg"/>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45" name="正方形/長方形 44">
            <a:extLst>
              <a:ext uri="{FF2B5EF4-FFF2-40B4-BE49-F238E27FC236}">
                <a16:creationId xmlns="" xmlns:a16="http://schemas.microsoft.com/office/drawing/2014/main" id="{0F9C65CE-ACFE-49F0-8186-09321560DBDE}"/>
              </a:ext>
            </a:extLst>
          </p:cNvPr>
          <p:cNvSpPr/>
          <p:nvPr/>
        </p:nvSpPr>
        <p:spPr bwMode="gray">
          <a:xfrm>
            <a:off x="339506" y="1859430"/>
            <a:ext cx="2276964" cy="748376"/>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400" kern="0" dirty="0" err="1" smtClean="0">
                <a:solidFill>
                  <a:schemeClr val="bg1"/>
                </a:solidFill>
                <a:latin typeface="Fujitsu Sans" panose="020B0404060202020204" pitchFamily="34" charset="0"/>
                <a:ea typeface="Meiryo UI" panose="020B0604030504040204" pitchFamily="50" charset="-128"/>
              </a:rPr>
              <a:t>GitLab</a:t>
            </a:r>
            <a:r>
              <a:rPr kumimoji="1" lang="en-US" altLang="ja-JP" sz="2400" kern="0" dirty="0" smtClean="0">
                <a:solidFill>
                  <a:schemeClr val="bg1"/>
                </a:solidFill>
                <a:latin typeface="Fujitsu Sans" panose="020B0404060202020204" pitchFamily="34" charset="0"/>
                <a:ea typeface="Meiryo UI" panose="020B0604030504040204" pitchFamily="50" charset="-128"/>
              </a:rPr>
              <a:t> Issues</a:t>
            </a:r>
            <a:br>
              <a:rPr kumimoji="1" lang="en-US" altLang="ja-JP" sz="2400" kern="0" dirty="0" smtClean="0">
                <a:solidFill>
                  <a:schemeClr val="bg1"/>
                </a:solidFill>
                <a:latin typeface="Fujitsu Sans" panose="020B0404060202020204" pitchFamily="34" charset="0"/>
                <a:ea typeface="Meiryo UI" panose="020B0604030504040204" pitchFamily="50" charset="-128"/>
              </a:rPr>
            </a:br>
            <a:r>
              <a:rPr kumimoji="1" lang="en-US" altLang="ja-JP" sz="2400" kern="0" dirty="0" smtClean="0">
                <a:solidFill>
                  <a:schemeClr val="bg1"/>
                </a:solidFill>
                <a:latin typeface="Fujitsu Sans" panose="020B0404060202020204" pitchFamily="34" charset="0"/>
                <a:ea typeface="Meiryo UI" panose="020B0604030504040204" pitchFamily="50" charset="-128"/>
              </a:rPr>
              <a:t>(Ticket Manage)</a:t>
            </a:r>
            <a:endParaRPr kumimoji="1" lang="ja-JP" altLang="en-US" sz="2400" kern="0" dirty="0">
              <a:solidFill>
                <a:schemeClr val="bg1"/>
              </a:solidFill>
              <a:latin typeface="Fujitsu Sans" panose="020B0404060202020204" pitchFamily="34" charset="0"/>
              <a:ea typeface="Meiryo UI" panose="020B0604030504040204" pitchFamily="50" charset="-128"/>
            </a:endParaRPr>
          </a:p>
        </p:txBody>
      </p:sp>
      <p:sp>
        <p:nvSpPr>
          <p:cNvPr id="48" name="正方形/長方形 47">
            <a:extLst>
              <a:ext uri="{FF2B5EF4-FFF2-40B4-BE49-F238E27FC236}">
                <a16:creationId xmlns="" xmlns:a16="http://schemas.microsoft.com/office/drawing/2014/main" id="{0F9C65CE-ACFE-49F0-8186-09321560DBDE}"/>
              </a:ext>
            </a:extLst>
          </p:cNvPr>
          <p:cNvSpPr/>
          <p:nvPr/>
        </p:nvSpPr>
        <p:spPr bwMode="gray">
          <a:xfrm>
            <a:off x="339506" y="3684971"/>
            <a:ext cx="2276964" cy="765195"/>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400" kern="0" dirty="0" err="1" smtClean="0">
                <a:solidFill>
                  <a:schemeClr val="bg1"/>
                </a:solidFill>
                <a:latin typeface="Fujitsu Sans" panose="020B0404060202020204" pitchFamily="34" charset="0"/>
                <a:ea typeface="Meiryo UI" panose="020B0604030504040204" pitchFamily="50" charset="-128"/>
              </a:rPr>
              <a:t>Mattermost</a:t>
            </a:r>
            <a:r>
              <a:rPr kumimoji="1" lang="en-US" altLang="ja-JP" sz="2400" kern="0" dirty="0" smtClean="0">
                <a:solidFill>
                  <a:schemeClr val="bg1"/>
                </a:solidFill>
                <a:latin typeface="Fujitsu Sans" panose="020B0404060202020204" pitchFamily="34" charset="0"/>
                <a:ea typeface="Meiryo UI" panose="020B0604030504040204" pitchFamily="50" charset="-128"/>
              </a:rPr>
              <a:t/>
            </a:r>
            <a:br>
              <a:rPr kumimoji="1" lang="en-US" altLang="ja-JP" sz="2400" kern="0" dirty="0" smtClean="0">
                <a:solidFill>
                  <a:schemeClr val="bg1"/>
                </a:solidFill>
                <a:latin typeface="Fujitsu Sans" panose="020B0404060202020204" pitchFamily="34" charset="0"/>
                <a:ea typeface="Meiryo UI" panose="020B0604030504040204" pitchFamily="50" charset="-128"/>
              </a:rPr>
            </a:br>
            <a:r>
              <a:rPr kumimoji="1" lang="en-US" altLang="ja-JP" sz="2400" kern="0" dirty="0" smtClean="0">
                <a:solidFill>
                  <a:schemeClr val="bg1"/>
                </a:solidFill>
                <a:latin typeface="Fujitsu Sans" panose="020B0404060202020204" pitchFamily="34" charset="0"/>
                <a:ea typeface="Meiryo UI" panose="020B0604030504040204" pitchFamily="50" charset="-128"/>
              </a:rPr>
              <a:t>(Chat)</a:t>
            </a:r>
            <a:endParaRPr kumimoji="1" lang="ja-JP" altLang="en-US" sz="2400" kern="0" dirty="0">
              <a:solidFill>
                <a:schemeClr val="bg1"/>
              </a:solidFill>
              <a:latin typeface="Fujitsu Sans" panose="020B0404060202020204" pitchFamily="34" charset="0"/>
              <a:ea typeface="Meiryo UI" panose="020B0604030504040204" pitchFamily="50" charset="-128"/>
            </a:endParaRPr>
          </a:p>
        </p:txBody>
      </p:sp>
      <p:sp>
        <p:nvSpPr>
          <p:cNvPr id="42" name="角丸四角形吹き出し 41"/>
          <p:cNvSpPr/>
          <p:nvPr/>
        </p:nvSpPr>
        <p:spPr bwMode="gray">
          <a:xfrm>
            <a:off x="3730738" y="5317164"/>
            <a:ext cx="3954773" cy="807865"/>
          </a:xfrm>
          <a:prstGeom prst="wedgeRoundRectCallout">
            <a:avLst>
              <a:gd name="adj1" fmla="val -26767"/>
              <a:gd name="adj2" fmla="val -147542"/>
              <a:gd name="adj3" fmla="val 16667"/>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lang="en-US" altLang="ja-JP" sz="2000" dirty="0" smtClean="0">
                <a:latin typeface="Fujitsu Sans" panose="020B0404060202020204" pitchFamily="34" charset="0"/>
                <a:ea typeface="Meiryo UI" panose="020B0604030504040204" pitchFamily="50" charset="-128"/>
              </a:rPr>
              <a:t>Possible to Scale out easily</a:t>
            </a:r>
            <a:endParaRPr kumimoji="1" lang="ja-JP" altLang="en-US" sz="2000" dirty="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41136577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342900" y="2327564"/>
            <a:ext cx="4600575" cy="2057109"/>
          </a:xfrm>
        </p:spPr>
        <p:txBody>
          <a:bodyPr/>
          <a:lstStyle/>
          <a:p>
            <a:r>
              <a:rPr kumimoji="1" lang="en-US" altLang="ja-JP" dirty="0" smtClean="0"/>
              <a:t>Introducing</a:t>
            </a:r>
            <a:br>
              <a:rPr kumimoji="1" lang="en-US" altLang="ja-JP" dirty="0" smtClean="0"/>
            </a:br>
            <a:r>
              <a:rPr kumimoji="1" lang="en-US" altLang="ja-JP" dirty="0" smtClean="0"/>
              <a:t>Important</a:t>
            </a:r>
            <a:br>
              <a:rPr kumimoji="1" lang="en-US" altLang="ja-JP" dirty="0" smtClean="0"/>
            </a:br>
            <a:r>
              <a:rPr kumimoji="1" lang="en-US" altLang="ja-JP" dirty="0" smtClean="0"/>
              <a:t>Features</a:t>
            </a:r>
            <a:endParaRPr lang="en-US" altLang="ja-JP" dirty="0"/>
          </a:p>
        </p:txBody>
      </p:sp>
      <p:sp>
        <p:nvSpPr>
          <p:cNvPr id="3" name="テキスト プレースホルダー 2"/>
          <p:cNvSpPr>
            <a:spLocks noGrp="1"/>
          </p:cNvSpPr>
          <p:nvPr>
            <p:ph type="body" sz="quarter" idx="11"/>
          </p:nvPr>
        </p:nvSpPr>
        <p:spPr>
          <a:xfrm>
            <a:off x="5153026" y="2857214"/>
            <a:ext cx="4581526" cy="1536699"/>
          </a:xfrm>
        </p:spPr>
        <p:txBody>
          <a:bodyPr/>
          <a:lstStyle/>
          <a:p>
            <a:endParaRPr kumimoji="1" lang="ja-JP" altLang="en-US" dirty="0"/>
          </a:p>
        </p:txBody>
      </p:sp>
      <p:sp>
        <p:nvSpPr>
          <p:cNvPr id="5" name="Freeform 2907">
            <a:extLst>
              <a:ext uri="{FF2B5EF4-FFF2-40B4-BE49-F238E27FC236}">
                <a16:creationId xmlns:a16="http://schemas.microsoft.com/office/drawing/2014/main" xmlns="" id="{4D92DC3C-661E-48AE-B7F4-4DC7BE003E89}"/>
              </a:ext>
            </a:extLst>
          </p:cNvPr>
          <p:cNvSpPr>
            <a:spLocks noEditPoints="1"/>
          </p:cNvSpPr>
          <p:nvPr/>
        </p:nvSpPr>
        <p:spPr bwMode="auto">
          <a:xfrm>
            <a:off x="8945405" y="908440"/>
            <a:ext cx="511175" cy="511175"/>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80 w 160"/>
              <a:gd name="T11" fmla="*/ 24 h 160"/>
              <a:gd name="T12" fmla="*/ 104 w 160"/>
              <a:gd name="T13" fmla="*/ 48 h 160"/>
              <a:gd name="T14" fmla="*/ 80 w 160"/>
              <a:gd name="T15" fmla="*/ 72 h 160"/>
              <a:gd name="T16" fmla="*/ 56 w 160"/>
              <a:gd name="T17" fmla="*/ 48 h 160"/>
              <a:gd name="T18" fmla="*/ 80 w 160"/>
              <a:gd name="T19" fmla="*/ 24 h 160"/>
              <a:gd name="T20" fmla="*/ 80 w 160"/>
              <a:gd name="T21" fmla="*/ 138 h 160"/>
              <a:gd name="T22" fmla="*/ 32 w 160"/>
              <a:gd name="T23" fmla="*/ 112 h 160"/>
              <a:gd name="T24" fmla="*/ 80 w 160"/>
              <a:gd name="T25" fmla="*/ 87 h 160"/>
              <a:gd name="T26" fmla="*/ 128 w 160"/>
              <a:gd name="T27" fmla="*/ 112 h 160"/>
              <a:gd name="T28" fmla="*/ 80 w 160"/>
              <a:gd name="T29" fmla="*/ 13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24"/>
                </a:moveTo>
                <a:cubicBezTo>
                  <a:pt x="93" y="24"/>
                  <a:pt x="104" y="35"/>
                  <a:pt x="104" y="48"/>
                </a:cubicBezTo>
                <a:cubicBezTo>
                  <a:pt x="104" y="61"/>
                  <a:pt x="93" y="72"/>
                  <a:pt x="80" y="72"/>
                </a:cubicBezTo>
                <a:cubicBezTo>
                  <a:pt x="67" y="72"/>
                  <a:pt x="56" y="61"/>
                  <a:pt x="56" y="48"/>
                </a:cubicBezTo>
                <a:cubicBezTo>
                  <a:pt x="56" y="35"/>
                  <a:pt x="67" y="24"/>
                  <a:pt x="80" y="24"/>
                </a:cubicBezTo>
                <a:close/>
                <a:moveTo>
                  <a:pt x="80" y="138"/>
                </a:moveTo>
                <a:cubicBezTo>
                  <a:pt x="60" y="138"/>
                  <a:pt x="42" y="127"/>
                  <a:pt x="32" y="112"/>
                </a:cubicBezTo>
                <a:cubicBezTo>
                  <a:pt x="32" y="96"/>
                  <a:pt x="64" y="87"/>
                  <a:pt x="80" y="87"/>
                </a:cubicBezTo>
                <a:cubicBezTo>
                  <a:pt x="96" y="87"/>
                  <a:pt x="128" y="96"/>
                  <a:pt x="128" y="112"/>
                </a:cubicBezTo>
                <a:cubicBezTo>
                  <a:pt x="118" y="127"/>
                  <a:pt x="100" y="138"/>
                  <a:pt x="80" y="138"/>
                </a:cubicBezTo>
                <a:close/>
              </a:path>
            </a:pathLst>
          </a:custGeom>
          <a:solidFill>
            <a:srgbClr val="FFFFFF"/>
          </a:solidFill>
          <a:ln>
            <a:noFill/>
          </a:ln>
          <a:extLst/>
        </p:spPr>
        <p:txBody>
          <a:bodyPr vert="horz" wrap="square" lIns="60960" tIns="30480" rIns="60960" bIns="30480" numCol="1" anchor="t" anchorCtr="0" compatLnSpc="1">
            <a:prstTxWarp prst="textNoShape">
              <a:avLst/>
            </a:prstTxWarp>
          </a:bodyPr>
          <a:lstStyle/>
          <a:p>
            <a:endParaRPr lang="ja-JP" altLang="en-US" sz="1200" dirty="0"/>
          </a:p>
        </p:txBody>
      </p:sp>
    </p:spTree>
    <p:extLst>
      <p:ext uri="{BB962C8B-B14F-4D97-AF65-F5344CB8AC3E}">
        <p14:creationId xmlns:p14="http://schemas.microsoft.com/office/powerpoint/2010/main" val="42002693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List</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21</a:t>
            </a:fld>
            <a:endParaRPr lang="en-US" altLang="ja-JP" dirty="0"/>
          </a:p>
        </p:txBody>
      </p:sp>
      <p:sp>
        <p:nvSpPr>
          <p:cNvPr id="34" name="テキスト ボックス 33">
            <a:extLst>
              <a:ext uri="{FF2B5EF4-FFF2-40B4-BE49-F238E27FC236}">
                <a16:creationId xmlns:a16="http://schemas.microsoft.com/office/drawing/2014/main" xmlns="" id="{BB09656B-958A-4AFD-9F25-79213744E826}"/>
              </a:ext>
            </a:extLst>
          </p:cNvPr>
          <p:cNvSpPr txBox="1"/>
          <p:nvPr/>
        </p:nvSpPr>
        <p:spPr>
          <a:xfrm>
            <a:off x="348344" y="934434"/>
            <a:ext cx="9388864" cy="3785652"/>
          </a:xfrm>
          <a:prstGeom prst="rect">
            <a:avLst/>
          </a:prstGeom>
          <a:noFill/>
        </p:spPr>
        <p:txBody>
          <a:bodyPr wrap="square" rtlCol="0">
            <a:spAutoFit/>
          </a:bodyPr>
          <a:lstStyle/>
          <a:p>
            <a:pPr marL="342900" indent="-342900" algn="l">
              <a:buFont typeface="+mj-lt"/>
              <a:buAutoNum type="arabicPeriod"/>
            </a:pPr>
            <a:r>
              <a:rPr lang="en-US" altLang="ja-JP" sz="4800" dirty="0" smtClean="0">
                <a:latin typeface="Fujitsu Sans" panose="020B0404060202020204" pitchFamily="34" charset="0"/>
                <a:ea typeface="Meiryo UI" panose="020B0604030504040204" pitchFamily="50" charset="-128"/>
                <a:cs typeface="Meiryo UI" panose="020B0604030504040204" pitchFamily="50" charset="-128"/>
              </a:rPr>
              <a:t> VCS(Code Repository)</a:t>
            </a:r>
          </a:p>
          <a:p>
            <a:pPr marL="342900" indent="-342900" algn="l">
              <a:buFont typeface="+mj-lt"/>
              <a:buAutoNum type="arabicPeriod"/>
            </a:pPr>
            <a:r>
              <a:rPr kumimoji="1" lang="en-US" altLang="ja-JP" sz="4800" dirty="0" smtClean="0">
                <a:latin typeface="Fujitsu Sans" panose="020B0404060202020204" pitchFamily="34" charset="0"/>
                <a:ea typeface="Meiryo UI" panose="020B0604030504040204" pitchFamily="50" charset="-128"/>
                <a:cs typeface="Meiryo UI" panose="020B0604030504040204" pitchFamily="50" charset="-128"/>
              </a:rPr>
              <a:t> Ticket Management</a:t>
            </a:r>
          </a:p>
          <a:p>
            <a:pPr marL="342900" indent="-342900" algn="l">
              <a:buFont typeface="+mj-lt"/>
              <a:buAutoNum type="arabicPeriod"/>
            </a:pPr>
            <a:r>
              <a:rPr lang="en-US" altLang="ja-JP" sz="4800" dirty="0">
                <a:latin typeface="Fujitsu Sans" panose="020B0404060202020204" pitchFamily="34" charset="0"/>
                <a:ea typeface="Meiryo UI" panose="020B0604030504040204" pitchFamily="50" charset="-128"/>
                <a:cs typeface="Meiryo UI" panose="020B0604030504040204" pitchFamily="50" charset="-128"/>
              </a:rPr>
              <a:t> </a:t>
            </a:r>
            <a:r>
              <a:rPr lang="en-US" altLang="ja-JP" sz="4800" dirty="0" smtClean="0">
                <a:latin typeface="Fujitsu Sans" panose="020B0404060202020204" pitchFamily="34" charset="0"/>
                <a:ea typeface="Meiryo UI" panose="020B0604030504040204" pitchFamily="50" charset="-128"/>
                <a:cs typeface="Meiryo UI" panose="020B0604030504040204" pitchFamily="50" charset="-128"/>
              </a:rPr>
              <a:t>Online Code Review</a:t>
            </a:r>
          </a:p>
          <a:p>
            <a:pPr marL="342900" indent="-342900" algn="l">
              <a:buFont typeface="+mj-lt"/>
              <a:buAutoNum type="arabicPeriod"/>
            </a:pPr>
            <a:r>
              <a:rPr lang="en-US" altLang="ja-JP" sz="4800" dirty="0">
                <a:latin typeface="Fujitsu Sans" panose="020B0404060202020204" pitchFamily="34" charset="0"/>
                <a:ea typeface="Meiryo UI" panose="020B0604030504040204" pitchFamily="50" charset="-128"/>
                <a:cs typeface="Meiryo UI" panose="020B0604030504040204" pitchFamily="50" charset="-128"/>
              </a:rPr>
              <a:t> </a:t>
            </a:r>
            <a:r>
              <a:rPr lang="en-US" altLang="ja-JP" sz="4800" dirty="0" smtClean="0">
                <a:latin typeface="Fujitsu Sans" panose="020B0404060202020204" pitchFamily="34" charset="0"/>
                <a:ea typeface="Meiryo UI" panose="020B0604030504040204" pitchFamily="50" charset="-128"/>
                <a:cs typeface="Meiryo UI" panose="020B0604030504040204" pitchFamily="50" charset="-128"/>
              </a:rPr>
              <a:t>Online Merge Request</a:t>
            </a:r>
            <a:endParaRPr kumimoji="1" lang="en-US" altLang="ja-JP" sz="4800" dirty="0" smtClean="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4800" dirty="0">
                <a:latin typeface="Fujitsu Sans" panose="020B0404060202020204" pitchFamily="34" charset="0"/>
                <a:ea typeface="Meiryo UI" panose="020B0604030504040204" pitchFamily="50" charset="-128"/>
                <a:cs typeface="Meiryo UI" panose="020B0604030504040204" pitchFamily="50" charset="-128"/>
              </a:rPr>
              <a:t> </a:t>
            </a:r>
            <a:r>
              <a:rPr lang="en-US" altLang="ja-JP" sz="4800" dirty="0" smtClean="0">
                <a:latin typeface="Fujitsu Sans" panose="020B0404060202020204" pitchFamily="34" charset="0"/>
                <a:ea typeface="Meiryo UI" panose="020B0604030504040204" pitchFamily="50" charset="-128"/>
                <a:cs typeface="Meiryo UI" panose="020B0604030504040204" pitchFamily="50" charset="-128"/>
              </a:rPr>
              <a:t>CI/CD Pipeline</a:t>
            </a:r>
          </a:p>
        </p:txBody>
      </p:sp>
    </p:spTree>
    <p:extLst>
      <p:ext uri="{BB962C8B-B14F-4D97-AF65-F5344CB8AC3E}">
        <p14:creationId xmlns:p14="http://schemas.microsoft.com/office/powerpoint/2010/main" val="6696322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342900" y="2327564"/>
            <a:ext cx="4600575" cy="2057109"/>
          </a:xfrm>
        </p:spPr>
        <p:txBody>
          <a:bodyPr/>
          <a:lstStyle/>
          <a:p>
            <a:r>
              <a:rPr kumimoji="1" lang="en-US" altLang="ja-JP" dirty="0" smtClean="0"/>
              <a:t>Introducing</a:t>
            </a:r>
            <a:br>
              <a:rPr kumimoji="1" lang="en-US" altLang="ja-JP" dirty="0" smtClean="0"/>
            </a:br>
            <a:r>
              <a:rPr kumimoji="1" lang="en-US" altLang="ja-JP" dirty="0" smtClean="0"/>
              <a:t>Important</a:t>
            </a:r>
            <a:br>
              <a:rPr kumimoji="1" lang="en-US" altLang="ja-JP" dirty="0" smtClean="0"/>
            </a:br>
            <a:r>
              <a:rPr kumimoji="1" lang="en-US" altLang="ja-JP" dirty="0" smtClean="0"/>
              <a:t>Features</a:t>
            </a:r>
            <a:endParaRPr lang="en-US" altLang="ja-JP" dirty="0"/>
          </a:p>
        </p:txBody>
      </p:sp>
      <p:sp>
        <p:nvSpPr>
          <p:cNvPr id="5" name="Freeform 2907">
            <a:extLst>
              <a:ext uri="{FF2B5EF4-FFF2-40B4-BE49-F238E27FC236}">
                <a16:creationId xmlns:a16="http://schemas.microsoft.com/office/drawing/2014/main" xmlns="" id="{4D92DC3C-661E-48AE-B7F4-4DC7BE003E89}"/>
              </a:ext>
            </a:extLst>
          </p:cNvPr>
          <p:cNvSpPr>
            <a:spLocks noEditPoints="1"/>
          </p:cNvSpPr>
          <p:nvPr/>
        </p:nvSpPr>
        <p:spPr bwMode="auto">
          <a:xfrm>
            <a:off x="8945405" y="908440"/>
            <a:ext cx="511175" cy="511175"/>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80 w 160"/>
              <a:gd name="T11" fmla="*/ 24 h 160"/>
              <a:gd name="T12" fmla="*/ 104 w 160"/>
              <a:gd name="T13" fmla="*/ 48 h 160"/>
              <a:gd name="T14" fmla="*/ 80 w 160"/>
              <a:gd name="T15" fmla="*/ 72 h 160"/>
              <a:gd name="T16" fmla="*/ 56 w 160"/>
              <a:gd name="T17" fmla="*/ 48 h 160"/>
              <a:gd name="T18" fmla="*/ 80 w 160"/>
              <a:gd name="T19" fmla="*/ 24 h 160"/>
              <a:gd name="T20" fmla="*/ 80 w 160"/>
              <a:gd name="T21" fmla="*/ 138 h 160"/>
              <a:gd name="T22" fmla="*/ 32 w 160"/>
              <a:gd name="T23" fmla="*/ 112 h 160"/>
              <a:gd name="T24" fmla="*/ 80 w 160"/>
              <a:gd name="T25" fmla="*/ 87 h 160"/>
              <a:gd name="T26" fmla="*/ 128 w 160"/>
              <a:gd name="T27" fmla="*/ 112 h 160"/>
              <a:gd name="T28" fmla="*/ 80 w 160"/>
              <a:gd name="T29" fmla="*/ 13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24"/>
                </a:moveTo>
                <a:cubicBezTo>
                  <a:pt x="93" y="24"/>
                  <a:pt x="104" y="35"/>
                  <a:pt x="104" y="48"/>
                </a:cubicBezTo>
                <a:cubicBezTo>
                  <a:pt x="104" y="61"/>
                  <a:pt x="93" y="72"/>
                  <a:pt x="80" y="72"/>
                </a:cubicBezTo>
                <a:cubicBezTo>
                  <a:pt x="67" y="72"/>
                  <a:pt x="56" y="61"/>
                  <a:pt x="56" y="48"/>
                </a:cubicBezTo>
                <a:cubicBezTo>
                  <a:pt x="56" y="35"/>
                  <a:pt x="67" y="24"/>
                  <a:pt x="80" y="24"/>
                </a:cubicBezTo>
                <a:close/>
                <a:moveTo>
                  <a:pt x="80" y="138"/>
                </a:moveTo>
                <a:cubicBezTo>
                  <a:pt x="60" y="138"/>
                  <a:pt x="42" y="127"/>
                  <a:pt x="32" y="112"/>
                </a:cubicBezTo>
                <a:cubicBezTo>
                  <a:pt x="32" y="96"/>
                  <a:pt x="64" y="87"/>
                  <a:pt x="80" y="87"/>
                </a:cubicBezTo>
                <a:cubicBezTo>
                  <a:pt x="96" y="87"/>
                  <a:pt x="128" y="96"/>
                  <a:pt x="128" y="112"/>
                </a:cubicBezTo>
                <a:cubicBezTo>
                  <a:pt x="118" y="127"/>
                  <a:pt x="100" y="138"/>
                  <a:pt x="80" y="138"/>
                </a:cubicBezTo>
                <a:close/>
              </a:path>
            </a:pathLst>
          </a:custGeom>
          <a:solidFill>
            <a:srgbClr val="FFFFFF"/>
          </a:solidFill>
          <a:ln>
            <a:noFill/>
          </a:ln>
          <a:extLst/>
        </p:spPr>
        <p:txBody>
          <a:bodyPr vert="horz" wrap="square" lIns="60960" tIns="30480" rIns="60960" bIns="30480" numCol="1" anchor="t" anchorCtr="0" compatLnSpc="1">
            <a:prstTxWarp prst="textNoShape">
              <a:avLst/>
            </a:prstTxWarp>
          </a:bodyPr>
          <a:lstStyle/>
          <a:p>
            <a:endParaRPr lang="ja-JP" altLang="en-US" sz="1200" dirty="0"/>
          </a:p>
        </p:txBody>
      </p:sp>
      <p:sp>
        <p:nvSpPr>
          <p:cNvPr id="7" name="テキスト プレースホルダー 6">
            <a:extLst>
              <a:ext uri="{FF2B5EF4-FFF2-40B4-BE49-F238E27FC236}">
                <a16:creationId xmlns:a16="http://schemas.microsoft.com/office/drawing/2014/main" xmlns="" id="{BB09656B-958A-4AFD-9F25-79213744E826}"/>
              </a:ext>
            </a:extLst>
          </p:cNvPr>
          <p:cNvSpPr txBox="1">
            <a:spLocks noGrp="1"/>
          </p:cNvSpPr>
          <p:nvPr>
            <p:ph type="body" sz="quarter" idx="11"/>
          </p:nvPr>
        </p:nvSpPr>
        <p:spPr>
          <a:xfrm>
            <a:off x="5153025" y="2327564"/>
            <a:ext cx="4581525" cy="3982629"/>
          </a:xfrm>
          <a:prstGeom prst="rect">
            <a:avLst/>
          </a:prstGeom>
          <a:noFill/>
        </p:spPr>
        <p:txBody>
          <a:bodyPr wrap="square" rtlCol="0">
            <a:spAutoFit/>
          </a:bodyPr>
          <a:lstStyle/>
          <a:p>
            <a:pPr marL="342900" indent="-342900" algn="l">
              <a:buFont typeface="+mj-lt"/>
              <a:buAutoNum type="arabicPeriod"/>
            </a:pPr>
            <a:r>
              <a:rPr lang="en-US" altLang="ja-JP" sz="3200" b="1" dirty="0" smtClean="0">
                <a:solidFill>
                  <a:srgbClr val="FF0000"/>
                </a:solidFill>
                <a:latin typeface="Fujitsu Sans" panose="020B0404060202020204" pitchFamily="34" charset="0"/>
                <a:ea typeface="Meiryo UI" panose="020B0604030504040204" pitchFamily="50" charset="-128"/>
                <a:cs typeface="Meiryo UI" panose="020B0604030504040204" pitchFamily="50" charset="-128"/>
              </a:rPr>
              <a:t> VCS(Code Repository)</a:t>
            </a:r>
          </a:p>
          <a:p>
            <a:pPr marL="342900" indent="-342900" algn="l">
              <a:buFont typeface="+mj-lt"/>
              <a:buAutoNum type="arabicPeriod"/>
            </a:pPr>
            <a:r>
              <a:rPr kumimoji="1" lang="en-US" altLang="ja-JP" sz="3200" dirty="0" smtClean="0">
                <a:latin typeface="Fujitsu Sans" panose="020B0404060202020204" pitchFamily="34" charset="0"/>
                <a:ea typeface="Meiryo UI" panose="020B0604030504040204" pitchFamily="50" charset="-128"/>
                <a:cs typeface="Meiryo UI" panose="020B0604030504040204" pitchFamily="50" charset="-128"/>
              </a:rPr>
              <a:t> Ticket Management</a:t>
            </a:r>
          </a:p>
          <a:p>
            <a:pPr marL="342900" indent="-342900" algn="l">
              <a:buFont typeface="+mj-lt"/>
              <a:buAutoNum type="arabicPeriod"/>
            </a:pPr>
            <a:r>
              <a:rPr lang="en-US" altLang="ja-JP" sz="3200" dirty="0">
                <a:latin typeface="Fujitsu Sans" panose="020B0404060202020204" pitchFamily="34" charset="0"/>
                <a:ea typeface="Meiryo UI" panose="020B0604030504040204" pitchFamily="50" charset="-128"/>
                <a:cs typeface="Meiryo UI" panose="020B0604030504040204" pitchFamily="50" charset="-128"/>
              </a:rPr>
              <a:t> </a:t>
            </a:r>
            <a: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t>Online Code Review</a:t>
            </a:r>
          </a:p>
          <a:p>
            <a:pPr marL="342900" indent="-342900" algn="l">
              <a:buFont typeface="+mj-lt"/>
              <a:buAutoNum type="arabicPeriod"/>
            </a:pPr>
            <a:r>
              <a:rPr lang="en-US" altLang="ja-JP" sz="3200" dirty="0">
                <a:latin typeface="Fujitsu Sans" panose="020B0404060202020204" pitchFamily="34" charset="0"/>
                <a:ea typeface="Meiryo UI" panose="020B0604030504040204" pitchFamily="50" charset="-128"/>
                <a:cs typeface="Meiryo UI" panose="020B0604030504040204" pitchFamily="50" charset="-128"/>
              </a:rPr>
              <a:t> </a:t>
            </a:r>
            <a: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t>Online Merge Request</a:t>
            </a:r>
            <a:endParaRPr kumimoji="1" lang="en-US" altLang="ja-JP" sz="3200" dirty="0" smtClean="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3200" dirty="0">
                <a:latin typeface="Fujitsu Sans" panose="020B0404060202020204" pitchFamily="34" charset="0"/>
                <a:ea typeface="Meiryo UI" panose="020B0604030504040204" pitchFamily="50" charset="-128"/>
                <a:cs typeface="Meiryo UI" panose="020B0604030504040204" pitchFamily="50" charset="-128"/>
              </a:rPr>
              <a:t> </a:t>
            </a:r>
            <a: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t>CI/CD Pipeline</a:t>
            </a:r>
          </a:p>
        </p:txBody>
      </p:sp>
    </p:spTree>
    <p:extLst>
      <p:ext uri="{BB962C8B-B14F-4D97-AF65-F5344CB8AC3E}">
        <p14:creationId xmlns:p14="http://schemas.microsoft.com/office/powerpoint/2010/main" val="20519236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正方形/長方形 181"/>
          <p:cNvSpPr/>
          <p:nvPr/>
        </p:nvSpPr>
        <p:spPr bwMode="gray">
          <a:xfrm>
            <a:off x="268741" y="3983554"/>
            <a:ext cx="9281659" cy="2600608"/>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smtClean="0">
              <a:latin typeface="Fujitsu Sans" panose="020B0404060202020204" pitchFamily="34" charset="0"/>
              <a:ea typeface="Meiryo UI" panose="020B0604030504040204" pitchFamily="50" charset="-128"/>
            </a:endParaRPr>
          </a:p>
        </p:txBody>
      </p:sp>
      <p:sp>
        <p:nvSpPr>
          <p:cNvPr id="8" name="正方形/長方形 7"/>
          <p:cNvSpPr/>
          <p:nvPr/>
        </p:nvSpPr>
        <p:spPr bwMode="gray">
          <a:xfrm>
            <a:off x="268741" y="976848"/>
            <a:ext cx="9281659" cy="2494877"/>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smtClean="0">
              <a:latin typeface="Fujitsu Sans" panose="020B0404060202020204" pitchFamily="34" charset="0"/>
              <a:ea typeface="Meiryo UI" panose="020B0604030504040204" pitchFamily="50" charset="-128"/>
            </a:endParaRPr>
          </a:p>
        </p:txBody>
      </p:sp>
      <p:sp>
        <p:nvSpPr>
          <p:cNvPr id="2" name="タイトル 1"/>
          <p:cNvSpPr>
            <a:spLocks noGrp="1"/>
          </p:cNvSpPr>
          <p:nvPr>
            <p:ph type="title"/>
          </p:nvPr>
        </p:nvSpPr>
        <p:spPr/>
        <p:txBody>
          <a:bodyPr/>
          <a:lstStyle/>
          <a:p>
            <a:r>
              <a:rPr lang="en-US" altLang="ja-JP" dirty="0" err="1" smtClean="0"/>
              <a:t>Git</a:t>
            </a:r>
            <a:r>
              <a:rPr lang="en-US" altLang="ja-JP" dirty="0" smtClean="0"/>
              <a:t> based Version Control </a:t>
            </a:r>
            <a:r>
              <a:rPr lang="en-US" altLang="ja-JP" dirty="0"/>
              <a:t>S</a:t>
            </a:r>
            <a:r>
              <a:rPr lang="en-US" altLang="ja-JP" dirty="0" smtClean="0"/>
              <a:t>ystem</a:t>
            </a:r>
            <a:endParaRPr kumimoji="1" lang="ja-JP" altLang="en-US" dirty="0"/>
          </a:p>
        </p:txBody>
      </p:sp>
      <p:sp>
        <p:nvSpPr>
          <p:cNvPr id="9"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smtClean="0">
                <a:latin typeface="Fujitsu Sans" panose="020B0404060202020204" pitchFamily="34" charset="0"/>
                <a:ea typeface="Roboto Black" panose="02000000000000000000" pitchFamily="2" charset="0"/>
                <a:cs typeface="Calibri" panose="020F0502020204030204" pitchFamily="34" charset="0"/>
              </a:rPr>
              <a:t>VCS (Code Repository)</a:t>
            </a:r>
            <a:endParaRPr lang="en-US" altLang="ja-JP" sz="1800" dirty="0">
              <a:latin typeface="Fujitsu Sans" panose="020B0404060202020204" pitchFamily="34" charset="0"/>
              <a:ea typeface="Roboto Black" panose="02000000000000000000" pitchFamily="2" charset="0"/>
              <a:cs typeface="Calibri" panose="020F0502020204030204" pitchFamily="34" charset="0"/>
            </a:endParaRPr>
          </a:p>
        </p:txBody>
      </p:sp>
      <p:grpSp>
        <p:nvGrpSpPr>
          <p:cNvPr id="63" name="グループ化 62"/>
          <p:cNvGrpSpPr/>
          <p:nvPr/>
        </p:nvGrpSpPr>
        <p:grpSpPr>
          <a:xfrm>
            <a:off x="2926192" y="1080411"/>
            <a:ext cx="527035" cy="597305"/>
            <a:chOff x="1187624" y="2420888"/>
            <a:chExt cx="701483" cy="795014"/>
          </a:xfrm>
        </p:grpSpPr>
        <p:sp>
          <p:nvSpPr>
            <p:cNvPr id="65" name="メモ 64"/>
            <p:cNvSpPr/>
            <p:nvPr/>
          </p:nvSpPr>
          <p:spPr bwMode="gray">
            <a:xfrm>
              <a:off x="1187624" y="2420888"/>
              <a:ext cx="701483" cy="795014"/>
            </a:xfrm>
            <a:prstGeom prst="foldedCorner">
              <a:avLst>
                <a:gd name="adj" fmla="val 21454"/>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cxnSp>
          <p:nvCxnSpPr>
            <p:cNvPr id="66" name="直線コネクタ 65"/>
            <p:cNvCxnSpPr/>
            <p:nvPr/>
          </p:nvCxnSpPr>
          <p:spPr bwMode="auto">
            <a:xfrm>
              <a:off x="1292909" y="2731492"/>
              <a:ext cx="404308" cy="0"/>
            </a:xfrm>
            <a:prstGeom prst="line">
              <a:avLst/>
            </a:prstGeom>
            <a:gradFill rotWithShape="0">
              <a:gsLst>
                <a:gs pos="0">
                  <a:srgbClr val="FFFFFF"/>
                </a:gs>
                <a:gs pos="100000">
                  <a:srgbClr val="CACAC7"/>
                </a:gs>
              </a:gsLst>
              <a:lin ang="5400000" scaled="1"/>
            </a:gradFill>
            <a:ln w="5715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68" name="直線コネクタ 67"/>
            <p:cNvCxnSpPr/>
            <p:nvPr/>
          </p:nvCxnSpPr>
          <p:spPr bwMode="auto">
            <a:xfrm>
              <a:off x="1292909" y="2890760"/>
              <a:ext cx="404308" cy="0"/>
            </a:xfrm>
            <a:prstGeom prst="line">
              <a:avLst/>
            </a:prstGeom>
            <a:gradFill rotWithShape="0">
              <a:gsLst>
                <a:gs pos="0">
                  <a:srgbClr val="FFFFFF"/>
                </a:gs>
                <a:gs pos="100000">
                  <a:srgbClr val="CACAC7"/>
                </a:gs>
              </a:gsLst>
              <a:lin ang="5400000" scaled="1"/>
            </a:gradFill>
            <a:ln w="5715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69" name="直線コネクタ 68"/>
            <p:cNvCxnSpPr/>
            <p:nvPr/>
          </p:nvCxnSpPr>
          <p:spPr bwMode="auto">
            <a:xfrm>
              <a:off x="1292909" y="2572224"/>
              <a:ext cx="404308" cy="0"/>
            </a:xfrm>
            <a:prstGeom prst="line">
              <a:avLst/>
            </a:prstGeom>
            <a:gradFill rotWithShape="0">
              <a:gsLst>
                <a:gs pos="0">
                  <a:srgbClr val="FFFFFF"/>
                </a:gs>
                <a:gs pos="100000">
                  <a:srgbClr val="CACAC7"/>
                </a:gs>
              </a:gsLst>
              <a:lin ang="5400000" scaled="1"/>
            </a:gradFill>
            <a:ln w="5715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grpSp>
        <p:nvGrpSpPr>
          <p:cNvPr id="71" name="グループ化 70"/>
          <p:cNvGrpSpPr/>
          <p:nvPr/>
        </p:nvGrpSpPr>
        <p:grpSpPr>
          <a:xfrm>
            <a:off x="5148198" y="1080411"/>
            <a:ext cx="527035" cy="597305"/>
            <a:chOff x="1187624" y="2420888"/>
            <a:chExt cx="701483" cy="795014"/>
          </a:xfrm>
        </p:grpSpPr>
        <p:sp>
          <p:nvSpPr>
            <p:cNvPr id="72" name="メモ 71"/>
            <p:cNvSpPr/>
            <p:nvPr/>
          </p:nvSpPr>
          <p:spPr bwMode="gray">
            <a:xfrm>
              <a:off x="1187624" y="2420888"/>
              <a:ext cx="701483" cy="795014"/>
            </a:xfrm>
            <a:prstGeom prst="foldedCorner">
              <a:avLst>
                <a:gd name="adj" fmla="val 21454"/>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cxnSp>
          <p:nvCxnSpPr>
            <p:cNvPr id="74" name="直線コネクタ 73"/>
            <p:cNvCxnSpPr/>
            <p:nvPr/>
          </p:nvCxnSpPr>
          <p:spPr bwMode="auto">
            <a:xfrm>
              <a:off x="1292909" y="2731492"/>
              <a:ext cx="404308" cy="0"/>
            </a:xfrm>
            <a:prstGeom prst="line">
              <a:avLst/>
            </a:prstGeom>
            <a:gradFill rotWithShape="0">
              <a:gsLst>
                <a:gs pos="0">
                  <a:srgbClr val="FFFFFF"/>
                </a:gs>
                <a:gs pos="100000">
                  <a:srgbClr val="CACAC7"/>
                </a:gs>
              </a:gsLst>
              <a:lin ang="5400000" scaled="1"/>
            </a:gradFill>
            <a:ln w="5715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75" name="直線コネクタ 74"/>
            <p:cNvCxnSpPr/>
            <p:nvPr/>
          </p:nvCxnSpPr>
          <p:spPr bwMode="auto">
            <a:xfrm>
              <a:off x="1292909" y="2890760"/>
              <a:ext cx="404308" cy="0"/>
            </a:xfrm>
            <a:prstGeom prst="line">
              <a:avLst/>
            </a:prstGeom>
            <a:gradFill rotWithShape="0">
              <a:gsLst>
                <a:gs pos="0">
                  <a:srgbClr val="FFFFFF"/>
                </a:gs>
                <a:gs pos="100000">
                  <a:srgbClr val="CACAC7"/>
                </a:gs>
              </a:gsLst>
              <a:lin ang="5400000" scaled="1"/>
            </a:gradFill>
            <a:ln w="5715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77" name="直線コネクタ 76"/>
            <p:cNvCxnSpPr/>
            <p:nvPr/>
          </p:nvCxnSpPr>
          <p:spPr bwMode="auto">
            <a:xfrm>
              <a:off x="1292909" y="2572224"/>
              <a:ext cx="404308" cy="0"/>
            </a:xfrm>
            <a:prstGeom prst="line">
              <a:avLst/>
            </a:prstGeom>
            <a:gradFill rotWithShape="0">
              <a:gsLst>
                <a:gs pos="0">
                  <a:srgbClr val="FFFFFF"/>
                </a:gs>
                <a:gs pos="100000">
                  <a:srgbClr val="CACAC7"/>
                </a:gs>
              </a:gsLst>
              <a:lin ang="5400000" scaled="1"/>
            </a:gradFill>
            <a:ln w="5715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78" name="直線コネクタ 77"/>
            <p:cNvCxnSpPr/>
            <p:nvPr/>
          </p:nvCxnSpPr>
          <p:spPr bwMode="auto">
            <a:xfrm>
              <a:off x="1292909" y="3038870"/>
              <a:ext cx="502615" cy="0"/>
            </a:xfrm>
            <a:prstGeom prst="line">
              <a:avLst/>
            </a:prstGeom>
            <a:gradFill rotWithShape="0">
              <a:gsLst>
                <a:gs pos="0">
                  <a:srgbClr val="FFFFFF"/>
                </a:gs>
                <a:gs pos="100000">
                  <a:srgbClr val="CACAC7"/>
                </a:gs>
              </a:gsLst>
              <a:lin ang="5400000" scaled="1"/>
            </a:gradFill>
            <a:ln w="57150" cap="flat" cmpd="sng" algn="ctr">
              <a:solidFill>
                <a:schemeClr val="accent2">
                  <a:lumMod val="40000"/>
                  <a:lumOff val="6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grpSp>
        <p:nvGrpSpPr>
          <p:cNvPr id="80" name="グループ化 79"/>
          <p:cNvGrpSpPr/>
          <p:nvPr/>
        </p:nvGrpSpPr>
        <p:grpSpPr>
          <a:xfrm>
            <a:off x="4036925" y="2699280"/>
            <a:ext cx="527035" cy="597305"/>
            <a:chOff x="1187624" y="2420888"/>
            <a:chExt cx="701483" cy="795014"/>
          </a:xfrm>
        </p:grpSpPr>
        <p:sp>
          <p:nvSpPr>
            <p:cNvPr id="81" name="メモ 80"/>
            <p:cNvSpPr/>
            <p:nvPr/>
          </p:nvSpPr>
          <p:spPr bwMode="gray">
            <a:xfrm>
              <a:off x="1187624" y="2420888"/>
              <a:ext cx="701483" cy="795014"/>
            </a:xfrm>
            <a:prstGeom prst="foldedCorner">
              <a:avLst>
                <a:gd name="adj" fmla="val 21454"/>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cxnSp>
          <p:nvCxnSpPr>
            <p:cNvPr id="82" name="直線コネクタ 81"/>
            <p:cNvCxnSpPr/>
            <p:nvPr/>
          </p:nvCxnSpPr>
          <p:spPr bwMode="auto">
            <a:xfrm>
              <a:off x="1292909" y="2731492"/>
              <a:ext cx="473647" cy="0"/>
            </a:xfrm>
            <a:prstGeom prst="line">
              <a:avLst/>
            </a:prstGeom>
            <a:gradFill rotWithShape="0">
              <a:gsLst>
                <a:gs pos="0">
                  <a:srgbClr val="FFFFFF"/>
                </a:gs>
                <a:gs pos="100000">
                  <a:srgbClr val="CACAC7"/>
                </a:gs>
              </a:gsLst>
              <a:lin ang="5400000" scaled="1"/>
            </a:gradFill>
            <a:ln w="57150" cap="flat" cmpd="sng" algn="ctr">
              <a:solidFill>
                <a:srgbClr val="00B0F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83" name="直線コネクタ 82"/>
            <p:cNvCxnSpPr/>
            <p:nvPr/>
          </p:nvCxnSpPr>
          <p:spPr bwMode="auto">
            <a:xfrm>
              <a:off x="1292909" y="2890760"/>
              <a:ext cx="404308" cy="0"/>
            </a:xfrm>
            <a:prstGeom prst="line">
              <a:avLst/>
            </a:prstGeom>
            <a:gradFill rotWithShape="0">
              <a:gsLst>
                <a:gs pos="0">
                  <a:srgbClr val="FFFFFF"/>
                </a:gs>
                <a:gs pos="100000">
                  <a:srgbClr val="CACAC7"/>
                </a:gs>
              </a:gsLst>
              <a:lin ang="5400000" scaled="1"/>
            </a:gradFill>
            <a:ln w="5715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84" name="直線コネクタ 83"/>
            <p:cNvCxnSpPr/>
            <p:nvPr/>
          </p:nvCxnSpPr>
          <p:spPr bwMode="auto">
            <a:xfrm>
              <a:off x="1292909" y="2572224"/>
              <a:ext cx="404308" cy="0"/>
            </a:xfrm>
            <a:prstGeom prst="line">
              <a:avLst/>
            </a:prstGeom>
            <a:gradFill rotWithShape="0">
              <a:gsLst>
                <a:gs pos="0">
                  <a:srgbClr val="FFFFFF"/>
                </a:gs>
                <a:gs pos="100000">
                  <a:srgbClr val="CACAC7"/>
                </a:gs>
              </a:gsLst>
              <a:lin ang="5400000" scaled="1"/>
            </a:gradFill>
            <a:ln w="5715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grpSp>
        <p:nvGrpSpPr>
          <p:cNvPr id="85" name="グループ化 84"/>
          <p:cNvGrpSpPr/>
          <p:nvPr/>
        </p:nvGrpSpPr>
        <p:grpSpPr>
          <a:xfrm>
            <a:off x="7416455" y="1080411"/>
            <a:ext cx="527035" cy="597305"/>
            <a:chOff x="7027461" y="1043772"/>
            <a:chExt cx="579738" cy="657036"/>
          </a:xfrm>
        </p:grpSpPr>
        <p:sp>
          <p:nvSpPr>
            <p:cNvPr id="87" name="メモ 86"/>
            <p:cNvSpPr/>
            <p:nvPr/>
          </p:nvSpPr>
          <p:spPr bwMode="gray">
            <a:xfrm>
              <a:off x="7027461" y="1043772"/>
              <a:ext cx="579738" cy="657036"/>
            </a:xfrm>
            <a:prstGeom prst="foldedCorner">
              <a:avLst>
                <a:gd name="adj" fmla="val 21454"/>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cxnSp>
          <p:nvCxnSpPr>
            <p:cNvPr id="88" name="直線コネクタ 87"/>
            <p:cNvCxnSpPr/>
            <p:nvPr/>
          </p:nvCxnSpPr>
          <p:spPr bwMode="auto">
            <a:xfrm>
              <a:off x="7114473" y="1300469"/>
              <a:ext cx="391444" cy="0"/>
            </a:xfrm>
            <a:prstGeom prst="line">
              <a:avLst/>
            </a:prstGeom>
            <a:gradFill rotWithShape="0">
              <a:gsLst>
                <a:gs pos="0">
                  <a:srgbClr val="FFFFFF"/>
                </a:gs>
                <a:gs pos="100000">
                  <a:srgbClr val="CACAC7"/>
                </a:gs>
              </a:gsLst>
              <a:lin ang="5400000" scaled="1"/>
            </a:gradFill>
            <a:ln w="57150" cap="flat" cmpd="sng" algn="ctr">
              <a:solidFill>
                <a:srgbClr val="00B0F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90" name="直線コネクタ 89"/>
            <p:cNvCxnSpPr/>
            <p:nvPr/>
          </p:nvCxnSpPr>
          <p:spPr bwMode="auto">
            <a:xfrm>
              <a:off x="7114473" y="1432096"/>
              <a:ext cx="334139" cy="0"/>
            </a:xfrm>
            <a:prstGeom prst="line">
              <a:avLst/>
            </a:prstGeom>
            <a:gradFill rotWithShape="0">
              <a:gsLst>
                <a:gs pos="0">
                  <a:srgbClr val="FFFFFF"/>
                </a:gs>
                <a:gs pos="100000">
                  <a:srgbClr val="CACAC7"/>
                </a:gs>
              </a:gsLst>
              <a:lin ang="5400000" scaled="1"/>
            </a:gradFill>
            <a:ln w="5715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95" name="直線コネクタ 94"/>
            <p:cNvCxnSpPr/>
            <p:nvPr/>
          </p:nvCxnSpPr>
          <p:spPr bwMode="auto">
            <a:xfrm>
              <a:off x="7114473" y="1168843"/>
              <a:ext cx="391444" cy="0"/>
            </a:xfrm>
            <a:prstGeom prst="line">
              <a:avLst/>
            </a:prstGeom>
            <a:gradFill rotWithShape="0">
              <a:gsLst>
                <a:gs pos="0">
                  <a:srgbClr val="FFFFFF"/>
                </a:gs>
                <a:gs pos="100000">
                  <a:srgbClr val="CACAC7"/>
                </a:gs>
              </a:gsLst>
              <a:lin ang="5400000" scaled="1"/>
            </a:gradFill>
            <a:ln w="57150" cap="flat" cmpd="sng" algn="ctr">
              <a:solidFill>
                <a:srgbClr val="00B0F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96" name="直線コネクタ 95"/>
            <p:cNvCxnSpPr/>
            <p:nvPr/>
          </p:nvCxnSpPr>
          <p:spPr bwMode="auto">
            <a:xfrm>
              <a:off x="7119595" y="1563047"/>
              <a:ext cx="415384" cy="0"/>
            </a:xfrm>
            <a:prstGeom prst="line">
              <a:avLst/>
            </a:prstGeom>
            <a:gradFill rotWithShape="0">
              <a:gsLst>
                <a:gs pos="0">
                  <a:srgbClr val="FFFFFF"/>
                </a:gs>
                <a:gs pos="100000">
                  <a:srgbClr val="CACAC7"/>
                </a:gs>
              </a:gsLst>
              <a:lin ang="5400000" scaled="1"/>
            </a:gradFill>
            <a:ln w="57150" cap="flat" cmpd="sng" algn="ctr">
              <a:solidFill>
                <a:schemeClr val="accent2">
                  <a:lumMod val="40000"/>
                  <a:lumOff val="6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grpSp>
        <p:nvGrpSpPr>
          <p:cNvPr id="97" name="グループ化 96"/>
          <p:cNvGrpSpPr/>
          <p:nvPr/>
        </p:nvGrpSpPr>
        <p:grpSpPr>
          <a:xfrm>
            <a:off x="6322991" y="2699280"/>
            <a:ext cx="527035" cy="597305"/>
            <a:chOff x="1187624" y="2420888"/>
            <a:chExt cx="701483" cy="795014"/>
          </a:xfrm>
        </p:grpSpPr>
        <p:sp>
          <p:nvSpPr>
            <p:cNvPr id="102" name="メモ 101"/>
            <p:cNvSpPr/>
            <p:nvPr/>
          </p:nvSpPr>
          <p:spPr bwMode="gray">
            <a:xfrm>
              <a:off x="1187624" y="2420888"/>
              <a:ext cx="701483" cy="795014"/>
            </a:xfrm>
            <a:prstGeom prst="foldedCorner">
              <a:avLst>
                <a:gd name="adj" fmla="val 21454"/>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cxnSp>
          <p:nvCxnSpPr>
            <p:cNvPr id="104" name="直線コネクタ 103"/>
            <p:cNvCxnSpPr/>
            <p:nvPr/>
          </p:nvCxnSpPr>
          <p:spPr bwMode="auto">
            <a:xfrm>
              <a:off x="1292909" y="2731492"/>
              <a:ext cx="473647" cy="0"/>
            </a:xfrm>
            <a:prstGeom prst="line">
              <a:avLst/>
            </a:prstGeom>
            <a:gradFill rotWithShape="0">
              <a:gsLst>
                <a:gs pos="0">
                  <a:srgbClr val="FFFFFF"/>
                </a:gs>
                <a:gs pos="100000">
                  <a:srgbClr val="CACAC7"/>
                </a:gs>
              </a:gsLst>
              <a:lin ang="5400000" scaled="1"/>
            </a:gradFill>
            <a:ln w="57150" cap="flat" cmpd="sng" algn="ctr">
              <a:solidFill>
                <a:srgbClr val="00B0F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05" name="直線コネクタ 104"/>
            <p:cNvCxnSpPr/>
            <p:nvPr/>
          </p:nvCxnSpPr>
          <p:spPr bwMode="auto">
            <a:xfrm>
              <a:off x="1292909" y="2890760"/>
              <a:ext cx="404308" cy="0"/>
            </a:xfrm>
            <a:prstGeom prst="line">
              <a:avLst/>
            </a:prstGeom>
            <a:gradFill rotWithShape="0">
              <a:gsLst>
                <a:gs pos="0">
                  <a:srgbClr val="FFFFFF"/>
                </a:gs>
                <a:gs pos="100000">
                  <a:srgbClr val="CACAC7"/>
                </a:gs>
              </a:gsLst>
              <a:lin ang="5400000" scaled="1"/>
            </a:gradFill>
            <a:ln w="5715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06" name="直線コネクタ 105"/>
            <p:cNvCxnSpPr/>
            <p:nvPr/>
          </p:nvCxnSpPr>
          <p:spPr bwMode="auto">
            <a:xfrm>
              <a:off x="1292909" y="2572224"/>
              <a:ext cx="473647" cy="0"/>
            </a:xfrm>
            <a:prstGeom prst="line">
              <a:avLst/>
            </a:prstGeom>
            <a:gradFill rotWithShape="0">
              <a:gsLst>
                <a:gs pos="0">
                  <a:srgbClr val="FFFFFF"/>
                </a:gs>
                <a:gs pos="100000">
                  <a:srgbClr val="CACAC7"/>
                </a:gs>
              </a:gsLst>
              <a:lin ang="5400000" scaled="1"/>
            </a:gradFill>
            <a:ln w="57150" cap="flat" cmpd="sng" algn="ctr">
              <a:solidFill>
                <a:srgbClr val="00B0F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sp>
        <p:nvSpPr>
          <p:cNvPr id="107" name="円弧 106"/>
          <p:cNvSpPr/>
          <p:nvPr/>
        </p:nvSpPr>
        <p:spPr bwMode="auto">
          <a:xfrm>
            <a:off x="3121651" y="1877447"/>
            <a:ext cx="482700" cy="482700"/>
          </a:xfrm>
          <a:prstGeom prst="arc">
            <a:avLst/>
          </a:prstGeom>
          <a:noFill/>
          <a:ln w="38100" cap="flat" cmpd="sng" algn="ctr">
            <a:solidFill>
              <a:schemeClr val="accent4">
                <a:lumMod val="50000"/>
              </a:schemeClr>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endParaRPr>
          </a:p>
        </p:txBody>
      </p:sp>
      <p:cxnSp>
        <p:nvCxnSpPr>
          <p:cNvPr id="108" name="直線コネクタ 107"/>
          <p:cNvCxnSpPr/>
          <p:nvPr/>
        </p:nvCxnSpPr>
        <p:spPr bwMode="auto">
          <a:xfrm>
            <a:off x="3604350" y="2112791"/>
            <a:ext cx="0" cy="180782"/>
          </a:xfrm>
          <a:prstGeom prst="line">
            <a:avLst/>
          </a:prstGeom>
          <a:gradFill rotWithShape="0">
            <a:gsLst>
              <a:gs pos="0">
                <a:srgbClr val="FFFFFF"/>
              </a:gs>
              <a:gs pos="100000">
                <a:srgbClr val="CACAC7"/>
              </a:gs>
            </a:gsLst>
            <a:lin ang="5400000" scaled="1"/>
          </a:gradFill>
          <a:ln w="3810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09" name="円弧 108"/>
          <p:cNvSpPr/>
          <p:nvPr/>
        </p:nvSpPr>
        <p:spPr bwMode="auto">
          <a:xfrm rot="10800000">
            <a:off x="3604351" y="2025215"/>
            <a:ext cx="482700" cy="482700"/>
          </a:xfrm>
          <a:prstGeom prst="arc">
            <a:avLst/>
          </a:prstGeom>
          <a:noFill/>
          <a:ln w="38100" cap="flat" cmpd="sng" algn="ctr">
            <a:solidFill>
              <a:schemeClr val="accent4">
                <a:lumMod val="50000"/>
              </a:schemeClr>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endParaRPr>
          </a:p>
        </p:txBody>
      </p:sp>
      <p:sp>
        <p:nvSpPr>
          <p:cNvPr id="110" name="円弧 109"/>
          <p:cNvSpPr/>
          <p:nvPr/>
        </p:nvSpPr>
        <p:spPr bwMode="auto">
          <a:xfrm rot="5400000">
            <a:off x="6787155" y="2022633"/>
            <a:ext cx="482700" cy="482700"/>
          </a:xfrm>
          <a:prstGeom prst="arc">
            <a:avLst/>
          </a:prstGeom>
          <a:noFill/>
          <a:ln w="38100" cap="flat" cmpd="sng" algn="ctr">
            <a:solidFill>
              <a:schemeClr val="accent4">
                <a:lumMod val="50000"/>
              </a:schemeClr>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endParaRPr>
          </a:p>
        </p:txBody>
      </p:sp>
      <p:cxnSp>
        <p:nvCxnSpPr>
          <p:cNvPr id="111" name="直線コネクタ 110"/>
          <p:cNvCxnSpPr/>
          <p:nvPr/>
        </p:nvCxnSpPr>
        <p:spPr bwMode="auto">
          <a:xfrm>
            <a:off x="7269537" y="2112791"/>
            <a:ext cx="0" cy="180782"/>
          </a:xfrm>
          <a:prstGeom prst="line">
            <a:avLst/>
          </a:prstGeom>
          <a:gradFill rotWithShape="0">
            <a:gsLst>
              <a:gs pos="0">
                <a:srgbClr val="FFFFFF"/>
              </a:gs>
              <a:gs pos="100000">
                <a:srgbClr val="CACAC7"/>
              </a:gs>
            </a:gsLst>
            <a:lin ang="5400000" scaled="1"/>
          </a:gradFill>
          <a:ln w="3810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12" name="円弧 111"/>
          <p:cNvSpPr/>
          <p:nvPr/>
        </p:nvSpPr>
        <p:spPr bwMode="auto">
          <a:xfrm rot="16200000">
            <a:off x="7269537" y="1877447"/>
            <a:ext cx="482700" cy="482700"/>
          </a:xfrm>
          <a:prstGeom prst="arc">
            <a:avLst/>
          </a:prstGeom>
          <a:noFill/>
          <a:ln w="38100" cap="flat" cmpd="sng" algn="ctr">
            <a:solidFill>
              <a:schemeClr val="accent4">
                <a:lumMod val="50000"/>
              </a:schemeClr>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endParaRPr>
          </a:p>
        </p:txBody>
      </p:sp>
      <p:cxnSp>
        <p:nvCxnSpPr>
          <p:cNvPr id="113" name="直線コネクタ 112"/>
          <p:cNvCxnSpPr/>
          <p:nvPr/>
        </p:nvCxnSpPr>
        <p:spPr bwMode="auto">
          <a:xfrm flipV="1">
            <a:off x="6606622" y="2199850"/>
            <a:ext cx="0" cy="1129"/>
          </a:xfrm>
          <a:prstGeom prst="line">
            <a:avLst/>
          </a:prstGeom>
          <a:gradFill rotWithShape="0">
            <a:gsLst>
              <a:gs pos="0">
                <a:srgbClr val="FFFFFF"/>
              </a:gs>
              <a:gs pos="100000">
                <a:srgbClr val="CACAC7"/>
              </a:gs>
            </a:gsLst>
            <a:lin ang="5400000" scaled="1"/>
          </a:gradFill>
          <a:ln w="3810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14" name="直線コネクタ 113"/>
          <p:cNvCxnSpPr/>
          <p:nvPr/>
        </p:nvCxnSpPr>
        <p:spPr bwMode="auto">
          <a:xfrm>
            <a:off x="2558378" y="1878617"/>
            <a:ext cx="5790112" cy="0"/>
          </a:xfrm>
          <a:prstGeom prst="line">
            <a:avLst/>
          </a:prstGeom>
          <a:gradFill rotWithShape="0">
            <a:gsLst>
              <a:gs pos="0">
                <a:srgbClr val="FFFFFF"/>
              </a:gs>
              <a:gs pos="100000">
                <a:srgbClr val="CACAC7"/>
              </a:gs>
            </a:gsLst>
            <a:lin ang="5400000" scaled="1"/>
          </a:gradFill>
          <a:ln w="3810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15" name="直線コネクタ 114"/>
          <p:cNvCxnSpPr/>
          <p:nvPr/>
        </p:nvCxnSpPr>
        <p:spPr bwMode="auto">
          <a:xfrm>
            <a:off x="3845700" y="2505333"/>
            <a:ext cx="3206646" cy="0"/>
          </a:xfrm>
          <a:prstGeom prst="line">
            <a:avLst/>
          </a:prstGeom>
          <a:gradFill rotWithShape="0">
            <a:gsLst>
              <a:gs pos="0">
                <a:srgbClr val="FFFFFF"/>
              </a:gs>
              <a:gs pos="100000">
                <a:srgbClr val="CACAC7"/>
              </a:gs>
            </a:gsLst>
            <a:lin ang="5400000" scaled="1"/>
          </a:gradFill>
          <a:ln w="3810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16" name="円/楕円 115"/>
          <p:cNvSpPr/>
          <p:nvPr/>
        </p:nvSpPr>
        <p:spPr bwMode="gray">
          <a:xfrm>
            <a:off x="5286534" y="1753435"/>
            <a:ext cx="250363" cy="250363"/>
          </a:xfrm>
          <a:prstGeom prst="ellipse">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sp>
        <p:nvSpPr>
          <p:cNvPr id="117" name="円/楕円 116"/>
          <p:cNvSpPr/>
          <p:nvPr/>
        </p:nvSpPr>
        <p:spPr bwMode="gray">
          <a:xfrm>
            <a:off x="7532669" y="1764490"/>
            <a:ext cx="250363" cy="250363"/>
          </a:xfrm>
          <a:prstGeom prst="ellipse">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sp>
        <p:nvSpPr>
          <p:cNvPr id="118" name="円/楕円 117"/>
          <p:cNvSpPr/>
          <p:nvPr/>
        </p:nvSpPr>
        <p:spPr bwMode="gray">
          <a:xfrm>
            <a:off x="6467037" y="2379855"/>
            <a:ext cx="250363" cy="250363"/>
          </a:xfrm>
          <a:prstGeom prst="ellipse">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grpSp>
        <p:nvGrpSpPr>
          <p:cNvPr id="119" name="グループ化 118"/>
          <p:cNvGrpSpPr/>
          <p:nvPr/>
        </p:nvGrpSpPr>
        <p:grpSpPr>
          <a:xfrm>
            <a:off x="2926192" y="4307606"/>
            <a:ext cx="527035" cy="597305"/>
            <a:chOff x="1187624" y="2420888"/>
            <a:chExt cx="701483" cy="795014"/>
          </a:xfrm>
        </p:grpSpPr>
        <p:sp>
          <p:nvSpPr>
            <p:cNvPr id="120" name="メモ 119"/>
            <p:cNvSpPr/>
            <p:nvPr/>
          </p:nvSpPr>
          <p:spPr bwMode="gray">
            <a:xfrm>
              <a:off x="1187624" y="2420888"/>
              <a:ext cx="701483" cy="795014"/>
            </a:xfrm>
            <a:prstGeom prst="foldedCorner">
              <a:avLst>
                <a:gd name="adj" fmla="val 21454"/>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cxnSp>
          <p:nvCxnSpPr>
            <p:cNvPr id="121" name="直線コネクタ 120"/>
            <p:cNvCxnSpPr/>
            <p:nvPr/>
          </p:nvCxnSpPr>
          <p:spPr bwMode="auto">
            <a:xfrm>
              <a:off x="1292909" y="2731492"/>
              <a:ext cx="404308" cy="0"/>
            </a:xfrm>
            <a:prstGeom prst="line">
              <a:avLst/>
            </a:prstGeom>
            <a:gradFill rotWithShape="0">
              <a:gsLst>
                <a:gs pos="0">
                  <a:srgbClr val="FFFFFF"/>
                </a:gs>
                <a:gs pos="100000">
                  <a:srgbClr val="CACAC7"/>
                </a:gs>
              </a:gsLst>
              <a:lin ang="5400000" scaled="1"/>
            </a:gradFill>
            <a:ln w="5715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22" name="直線コネクタ 121"/>
            <p:cNvCxnSpPr/>
            <p:nvPr/>
          </p:nvCxnSpPr>
          <p:spPr bwMode="auto">
            <a:xfrm>
              <a:off x="1292909" y="2890760"/>
              <a:ext cx="404308" cy="0"/>
            </a:xfrm>
            <a:prstGeom prst="line">
              <a:avLst/>
            </a:prstGeom>
            <a:gradFill rotWithShape="0">
              <a:gsLst>
                <a:gs pos="0">
                  <a:srgbClr val="FFFFFF"/>
                </a:gs>
                <a:gs pos="100000">
                  <a:srgbClr val="CACAC7"/>
                </a:gs>
              </a:gsLst>
              <a:lin ang="5400000" scaled="1"/>
            </a:gradFill>
            <a:ln w="5715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23" name="直線コネクタ 122"/>
            <p:cNvCxnSpPr/>
            <p:nvPr/>
          </p:nvCxnSpPr>
          <p:spPr bwMode="auto">
            <a:xfrm>
              <a:off x="1292909" y="2572224"/>
              <a:ext cx="404308" cy="0"/>
            </a:xfrm>
            <a:prstGeom prst="line">
              <a:avLst/>
            </a:prstGeom>
            <a:gradFill rotWithShape="0">
              <a:gsLst>
                <a:gs pos="0">
                  <a:srgbClr val="FFFFFF"/>
                </a:gs>
                <a:gs pos="100000">
                  <a:srgbClr val="CACAC7"/>
                </a:gs>
              </a:gsLst>
              <a:lin ang="5400000" scaled="1"/>
            </a:gradFill>
            <a:ln w="5715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grpSp>
        <p:nvGrpSpPr>
          <p:cNvPr id="124" name="グループ化 123"/>
          <p:cNvGrpSpPr/>
          <p:nvPr/>
        </p:nvGrpSpPr>
        <p:grpSpPr>
          <a:xfrm>
            <a:off x="5148198" y="4307606"/>
            <a:ext cx="527035" cy="597305"/>
            <a:chOff x="1187624" y="2420888"/>
            <a:chExt cx="701483" cy="795014"/>
          </a:xfrm>
        </p:grpSpPr>
        <p:sp>
          <p:nvSpPr>
            <p:cNvPr id="125" name="メモ 124"/>
            <p:cNvSpPr/>
            <p:nvPr/>
          </p:nvSpPr>
          <p:spPr bwMode="gray">
            <a:xfrm>
              <a:off x="1187624" y="2420888"/>
              <a:ext cx="701483" cy="795014"/>
            </a:xfrm>
            <a:prstGeom prst="foldedCorner">
              <a:avLst>
                <a:gd name="adj" fmla="val 21454"/>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cxnSp>
          <p:nvCxnSpPr>
            <p:cNvPr id="126" name="直線コネクタ 125"/>
            <p:cNvCxnSpPr/>
            <p:nvPr/>
          </p:nvCxnSpPr>
          <p:spPr bwMode="auto">
            <a:xfrm>
              <a:off x="1292909" y="2731492"/>
              <a:ext cx="404308" cy="0"/>
            </a:xfrm>
            <a:prstGeom prst="line">
              <a:avLst/>
            </a:prstGeom>
            <a:gradFill rotWithShape="0">
              <a:gsLst>
                <a:gs pos="0">
                  <a:srgbClr val="FFFFFF"/>
                </a:gs>
                <a:gs pos="100000">
                  <a:srgbClr val="CACAC7"/>
                </a:gs>
              </a:gsLst>
              <a:lin ang="5400000" scaled="1"/>
            </a:gradFill>
            <a:ln w="5715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27" name="直線コネクタ 126"/>
            <p:cNvCxnSpPr/>
            <p:nvPr/>
          </p:nvCxnSpPr>
          <p:spPr bwMode="auto">
            <a:xfrm>
              <a:off x="1292909" y="2890760"/>
              <a:ext cx="404308" cy="0"/>
            </a:xfrm>
            <a:prstGeom prst="line">
              <a:avLst/>
            </a:prstGeom>
            <a:gradFill rotWithShape="0">
              <a:gsLst>
                <a:gs pos="0">
                  <a:srgbClr val="FFFFFF"/>
                </a:gs>
                <a:gs pos="100000">
                  <a:srgbClr val="CACAC7"/>
                </a:gs>
              </a:gsLst>
              <a:lin ang="5400000" scaled="1"/>
            </a:gradFill>
            <a:ln w="5715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28" name="直線コネクタ 127"/>
            <p:cNvCxnSpPr/>
            <p:nvPr/>
          </p:nvCxnSpPr>
          <p:spPr bwMode="auto">
            <a:xfrm>
              <a:off x="1292909" y="2572224"/>
              <a:ext cx="404308" cy="0"/>
            </a:xfrm>
            <a:prstGeom prst="line">
              <a:avLst/>
            </a:prstGeom>
            <a:gradFill rotWithShape="0">
              <a:gsLst>
                <a:gs pos="0">
                  <a:srgbClr val="FFFFFF"/>
                </a:gs>
                <a:gs pos="100000">
                  <a:srgbClr val="CACAC7"/>
                </a:gs>
              </a:gsLst>
              <a:lin ang="5400000" scaled="1"/>
            </a:gradFill>
            <a:ln w="5715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29" name="直線コネクタ 128"/>
            <p:cNvCxnSpPr/>
            <p:nvPr/>
          </p:nvCxnSpPr>
          <p:spPr bwMode="auto">
            <a:xfrm>
              <a:off x="1292909" y="3038870"/>
              <a:ext cx="502615" cy="0"/>
            </a:xfrm>
            <a:prstGeom prst="line">
              <a:avLst/>
            </a:prstGeom>
            <a:gradFill rotWithShape="0">
              <a:gsLst>
                <a:gs pos="0">
                  <a:srgbClr val="FFFFFF"/>
                </a:gs>
                <a:gs pos="100000">
                  <a:srgbClr val="CACAC7"/>
                </a:gs>
              </a:gsLst>
              <a:lin ang="5400000" scaled="1"/>
            </a:gradFill>
            <a:ln w="57150" cap="flat" cmpd="sng" algn="ctr">
              <a:solidFill>
                <a:schemeClr val="accent2">
                  <a:lumMod val="40000"/>
                  <a:lumOff val="6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grpSp>
        <p:nvGrpSpPr>
          <p:cNvPr id="130" name="グループ化 129"/>
          <p:cNvGrpSpPr/>
          <p:nvPr/>
        </p:nvGrpSpPr>
        <p:grpSpPr>
          <a:xfrm>
            <a:off x="4036925" y="5926475"/>
            <a:ext cx="527035" cy="597305"/>
            <a:chOff x="1187624" y="2420888"/>
            <a:chExt cx="701483" cy="795014"/>
          </a:xfrm>
        </p:grpSpPr>
        <p:sp>
          <p:nvSpPr>
            <p:cNvPr id="131" name="メモ 130"/>
            <p:cNvSpPr/>
            <p:nvPr/>
          </p:nvSpPr>
          <p:spPr bwMode="gray">
            <a:xfrm>
              <a:off x="1187624" y="2420888"/>
              <a:ext cx="701483" cy="795014"/>
            </a:xfrm>
            <a:prstGeom prst="foldedCorner">
              <a:avLst>
                <a:gd name="adj" fmla="val 21454"/>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cxnSp>
          <p:nvCxnSpPr>
            <p:cNvPr id="132" name="直線コネクタ 131"/>
            <p:cNvCxnSpPr/>
            <p:nvPr/>
          </p:nvCxnSpPr>
          <p:spPr bwMode="auto">
            <a:xfrm>
              <a:off x="1292909" y="2731492"/>
              <a:ext cx="473647" cy="0"/>
            </a:xfrm>
            <a:prstGeom prst="line">
              <a:avLst/>
            </a:prstGeom>
            <a:gradFill rotWithShape="0">
              <a:gsLst>
                <a:gs pos="0">
                  <a:srgbClr val="FFFFFF"/>
                </a:gs>
                <a:gs pos="100000">
                  <a:srgbClr val="CACAC7"/>
                </a:gs>
              </a:gsLst>
              <a:lin ang="5400000" scaled="1"/>
            </a:gradFill>
            <a:ln w="57150" cap="flat" cmpd="sng" algn="ctr">
              <a:solidFill>
                <a:srgbClr val="00B0F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33" name="直線コネクタ 132"/>
            <p:cNvCxnSpPr/>
            <p:nvPr/>
          </p:nvCxnSpPr>
          <p:spPr bwMode="auto">
            <a:xfrm>
              <a:off x="1292909" y="2890760"/>
              <a:ext cx="404308" cy="0"/>
            </a:xfrm>
            <a:prstGeom prst="line">
              <a:avLst/>
            </a:prstGeom>
            <a:gradFill rotWithShape="0">
              <a:gsLst>
                <a:gs pos="0">
                  <a:srgbClr val="FFFFFF"/>
                </a:gs>
                <a:gs pos="100000">
                  <a:srgbClr val="CACAC7"/>
                </a:gs>
              </a:gsLst>
              <a:lin ang="5400000" scaled="1"/>
            </a:gradFill>
            <a:ln w="5715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34" name="直線コネクタ 133"/>
            <p:cNvCxnSpPr/>
            <p:nvPr/>
          </p:nvCxnSpPr>
          <p:spPr bwMode="auto">
            <a:xfrm>
              <a:off x="1292909" y="2572224"/>
              <a:ext cx="404308" cy="0"/>
            </a:xfrm>
            <a:prstGeom prst="line">
              <a:avLst/>
            </a:prstGeom>
            <a:gradFill rotWithShape="0">
              <a:gsLst>
                <a:gs pos="0">
                  <a:srgbClr val="FFFFFF"/>
                </a:gs>
                <a:gs pos="100000">
                  <a:srgbClr val="CACAC7"/>
                </a:gs>
              </a:gsLst>
              <a:lin ang="5400000" scaled="1"/>
            </a:gradFill>
            <a:ln w="5715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grpSp>
        <p:nvGrpSpPr>
          <p:cNvPr id="135" name="グループ化 134"/>
          <p:cNvGrpSpPr/>
          <p:nvPr/>
        </p:nvGrpSpPr>
        <p:grpSpPr>
          <a:xfrm>
            <a:off x="7416455" y="4307606"/>
            <a:ext cx="527035" cy="597305"/>
            <a:chOff x="7027461" y="1043772"/>
            <a:chExt cx="579738" cy="657036"/>
          </a:xfrm>
        </p:grpSpPr>
        <p:sp>
          <p:nvSpPr>
            <p:cNvPr id="136" name="メモ 135"/>
            <p:cNvSpPr/>
            <p:nvPr/>
          </p:nvSpPr>
          <p:spPr bwMode="gray">
            <a:xfrm>
              <a:off x="7027461" y="1043772"/>
              <a:ext cx="579738" cy="657036"/>
            </a:xfrm>
            <a:prstGeom prst="foldedCorner">
              <a:avLst>
                <a:gd name="adj" fmla="val 21454"/>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cxnSp>
          <p:nvCxnSpPr>
            <p:cNvPr id="137" name="直線コネクタ 136"/>
            <p:cNvCxnSpPr/>
            <p:nvPr/>
          </p:nvCxnSpPr>
          <p:spPr bwMode="auto">
            <a:xfrm>
              <a:off x="7114473" y="1300469"/>
              <a:ext cx="391444" cy="0"/>
            </a:xfrm>
            <a:prstGeom prst="line">
              <a:avLst/>
            </a:prstGeom>
            <a:gradFill rotWithShape="0">
              <a:gsLst>
                <a:gs pos="0">
                  <a:srgbClr val="FFFFFF"/>
                </a:gs>
                <a:gs pos="100000">
                  <a:srgbClr val="CACAC7"/>
                </a:gs>
              </a:gsLst>
              <a:lin ang="5400000" scaled="1"/>
            </a:gradFill>
            <a:ln w="57150" cap="flat" cmpd="sng" algn="ctr">
              <a:solidFill>
                <a:srgbClr val="00B0F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38" name="直線コネクタ 137"/>
            <p:cNvCxnSpPr/>
            <p:nvPr/>
          </p:nvCxnSpPr>
          <p:spPr bwMode="auto">
            <a:xfrm>
              <a:off x="7114473" y="1432096"/>
              <a:ext cx="334139" cy="0"/>
            </a:xfrm>
            <a:prstGeom prst="line">
              <a:avLst/>
            </a:prstGeom>
            <a:gradFill rotWithShape="0">
              <a:gsLst>
                <a:gs pos="0">
                  <a:srgbClr val="FFFFFF"/>
                </a:gs>
                <a:gs pos="100000">
                  <a:srgbClr val="CACAC7"/>
                </a:gs>
              </a:gsLst>
              <a:lin ang="5400000" scaled="1"/>
            </a:gradFill>
            <a:ln w="5715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39" name="直線コネクタ 138"/>
            <p:cNvCxnSpPr/>
            <p:nvPr/>
          </p:nvCxnSpPr>
          <p:spPr bwMode="auto">
            <a:xfrm>
              <a:off x="7114473" y="1168843"/>
              <a:ext cx="391444" cy="0"/>
            </a:xfrm>
            <a:prstGeom prst="line">
              <a:avLst/>
            </a:prstGeom>
            <a:gradFill rotWithShape="0">
              <a:gsLst>
                <a:gs pos="0">
                  <a:srgbClr val="FFFFFF"/>
                </a:gs>
                <a:gs pos="100000">
                  <a:srgbClr val="CACAC7"/>
                </a:gs>
              </a:gsLst>
              <a:lin ang="5400000" scaled="1"/>
            </a:gradFill>
            <a:ln w="57150" cap="flat" cmpd="sng" algn="ctr">
              <a:solidFill>
                <a:srgbClr val="00B0F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40" name="直線コネクタ 139"/>
            <p:cNvCxnSpPr/>
            <p:nvPr/>
          </p:nvCxnSpPr>
          <p:spPr bwMode="auto">
            <a:xfrm>
              <a:off x="7119595" y="1563047"/>
              <a:ext cx="415384" cy="0"/>
            </a:xfrm>
            <a:prstGeom prst="line">
              <a:avLst/>
            </a:prstGeom>
            <a:gradFill rotWithShape="0">
              <a:gsLst>
                <a:gs pos="0">
                  <a:srgbClr val="FFFFFF"/>
                </a:gs>
                <a:gs pos="100000">
                  <a:srgbClr val="CACAC7"/>
                </a:gs>
              </a:gsLst>
              <a:lin ang="5400000" scaled="1"/>
            </a:gradFill>
            <a:ln w="57150" cap="flat" cmpd="sng" algn="ctr">
              <a:solidFill>
                <a:schemeClr val="accent2">
                  <a:lumMod val="40000"/>
                  <a:lumOff val="6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grpSp>
        <p:nvGrpSpPr>
          <p:cNvPr id="141" name="グループ化 140"/>
          <p:cNvGrpSpPr/>
          <p:nvPr/>
        </p:nvGrpSpPr>
        <p:grpSpPr>
          <a:xfrm>
            <a:off x="6322991" y="5926475"/>
            <a:ext cx="527035" cy="597305"/>
            <a:chOff x="1187624" y="2420888"/>
            <a:chExt cx="701483" cy="795014"/>
          </a:xfrm>
        </p:grpSpPr>
        <p:sp>
          <p:nvSpPr>
            <p:cNvPr id="142" name="メモ 141"/>
            <p:cNvSpPr/>
            <p:nvPr/>
          </p:nvSpPr>
          <p:spPr bwMode="gray">
            <a:xfrm>
              <a:off x="1187624" y="2420888"/>
              <a:ext cx="701483" cy="795014"/>
            </a:xfrm>
            <a:prstGeom prst="foldedCorner">
              <a:avLst>
                <a:gd name="adj" fmla="val 21454"/>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cxnSp>
          <p:nvCxnSpPr>
            <p:cNvPr id="143" name="直線コネクタ 142"/>
            <p:cNvCxnSpPr/>
            <p:nvPr/>
          </p:nvCxnSpPr>
          <p:spPr bwMode="auto">
            <a:xfrm>
              <a:off x="1292909" y="2731492"/>
              <a:ext cx="473647" cy="0"/>
            </a:xfrm>
            <a:prstGeom prst="line">
              <a:avLst/>
            </a:prstGeom>
            <a:gradFill rotWithShape="0">
              <a:gsLst>
                <a:gs pos="0">
                  <a:srgbClr val="FFFFFF"/>
                </a:gs>
                <a:gs pos="100000">
                  <a:srgbClr val="CACAC7"/>
                </a:gs>
              </a:gsLst>
              <a:lin ang="5400000" scaled="1"/>
            </a:gradFill>
            <a:ln w="57150" cap="flat" cmpd="sng" algn="ctr">
              <a:solidFill>
                <a:srgbClr val="00B0F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44" name="直線コネクタ 143"/>
            <p:cNvCxnSpPr/>
            <p:nvPr/>
          </p:nvCxnSpPr>
          <p:spPr bwMode="auto">
            <a:xfrm>
              <a:off x="1292909" y="2890760"/>
              <a:ext cx="404308" cy="0"/>
            </a:xfrm>
            <a:prstGeom prst="line">
              <a:avLst/>
            </a:prstGeom>
            <a:gradFill rotWithShape="0">
              <a:gsLst>
                <a:gs pos="0">
                  <a:srgbClr val="FFFFFF"/>
                </a:gs>
                <a:gs pos="100000">
                  <a:srgbClr val="CACAC7"/>
                </a:gs>
              </a:gsLst>
              <a:lin ang="5400000" scaled="1"/>
            </a:gradFill>
            <a:ln w="5715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45" name="直線コネクタ 144"/>
            <p:cNvCxnSpPr/>
            <p:nvPr/>
          </p:nvCxnSpPr>
          <p:spPr bwMode="auto">
            <a:xfrm>
              <a:off x="1292909" y="2572224"/>
              <a:ext cx="473647" cy="0"/>
            </a:xfrm>
            <a:prstGeom prst="line">
              <a:avLst/>
            </a:prstGeom>
            <a:gradFill rotWithShape="0">
              <a:gsLst>
                <a:gs pos="0">
                  <a:srgbClr val="FFFFFF"/>
                </a:gs>
                <a:gs pos="100000">
                  <a:srgbClr val="CACAC7"/>
                </a:gs>
              </a:gsLst>
              <a:lin ang="5400000" scaled="1"/>
            </a:gradFill>
            <a:ln w="57150" cap="flat" cmpd="sng" algn="ctr">
              <a:solidFill>
                <a:srgbClr val="00B0F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sp>
        <p:nvSpPr>
          <p:cNvPr id="146" name="円弧 145"/>
          <p:cNvSpPr/>
          <p:nvPr/>
        </p:nvSpPr>
        <p:spPr bwMode="auto">
          <a:xfrm>
            <a:off x="3121651" y="5104642"/>
            <a:ext cx="482700" cy="482700"/>
          </a:xfrm>
          <a:prstGeom prst="arc">
            <a:avLst/>
          </a:prstGeom>
          <a:noFill/>
          <a:ln w="38100" cap="flat" cmpd="sng" algn="ctr">
            <a:solidFill>
              <a:schemeClr val="accent4">
                <a:lumMod val="50000"/>
              </a:schemeClr>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endParaRPr>
          </a:p>
        </p:txBody>
      </p:sp>
      <p:cxnSp>
        <p:nvCxnSpPr>
          <p:cNvPr id="147" name="直線コネクタ 146"/>
          <p:cNvCxnSpPr/>
          <p:nvPr/>
        </p:nvCxnSpPr>
        <p:spPr bwMode="auto">
          <a:xfrm>
            <a:off x="3604350" y="5339986"/>
            <a:ext cx="0" cy="180782"/>
          </a:xfrm>
          <a:prstGeom prst="line">
            <a:avLst/>
          </a:prstGeom>
          <a:gradFill rotWithShape="0">
            <a:gsLst>
              <a:gs pos="0">
                <a:srgbClr val="FFFFFF"/>
              </a:gs>
              <a:gs pos="100000">
                <a:srgbClr val="CACAC7"/>
              </a:gs>
            </a:gsLst>
            <a:lin ang="5400000" scaled="1"/>
          </a:gradFill>
          <a:ln w="3810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48" name="円弧 147"/>
          <p:cNvSpPr/>
          <p:nvPr/>
        </p:nvSpPr>
        <p:spPr bwMode="auto">
          <a:xfrm rot="10800000">
            <a:off x="3604351" y="5252410"/>
            <a:ext cx="482700" cy="482700"/>
          </a:xfrm>
          <a:prstGeom prst="arc">
            <a:avLst/>
          </a:prstGeom>
          <a:noFill/>
          <a:ln w="38100" cap="flat" cmpd="sng" algn="ctr">
            <a:solidFill>
              <a:schemeClr val="accent4">
                <a:lumMod val="50000"/>
              </a:schemeClr>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endParaRPr>
          </a:p>
        </p:txBody>
      </p:sp>
      <p:sp>
        <p:nvSpPr>
          <p:cNvPr id="149" name="円弧 148"/>
          <p:cNvSpPr/>
          <p:nvPr/>
        </p:nvSpPr>
        <p:spPr bwMode="auto">
          <a:xfrm rot="5400000">
            <a:off x="6787155" y="5249828"/>
            <a:ext cx="482700" cy="482700"/>
          </a:xfrm>
          <a:prstGeom prst="arc">
            <a:avLst/>
          </a:prstGeom>
          <a:noFill/>
          <a:ln w="38100" cap="flat" cmpd="sng" algn="ctr">
            <a:solidFill>
              <a:schemeClr val="accent4">
                <a:lumMod val="50000"/>
              </a:schemeClr>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endParaRPr>
          </a:p>
        </p:txBody>
      </p:sp>
      <p:cxnSp>
        <p:nvCxnSpPr>
          <p:cNvPr id="150" name="直線コネクタ 149"/>
          <p:cNvCxnSpPr/>
          <p:nvPr/>
        </p:nvCxnSpPr>
        <p:spPr bwMode="auto">
          <a:xfrm>
            <a:off x="7269537" y="5339986"/>
            <a:ext cx="0" cy="180782"/>
          </a:xfrm>
          <a:prstGeom prst="line">
            <a:avLst/>
          </a:prstGeom>
          <a:gradFill rotWithShape="0">
            <a:gsLst>
              <a:gs pos="0">
                <a:srgbClr val="FFFFFF"/>
              </a:gs>
              <a:gs pos="100000">
                <a:srgbClr val="CACAC7"/>
              </a:gs>
            </a:gsLst>
            <a:lin ang="5400000" scaled="1"/>
          </a:gradFill>
          <a:ln w="3810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51" name="円弧 150"/>
          <p:cNvSpPr/>
          <p:nvPr/>
        </p:nvSpPr>
        <p:spPr bwMode="auto">
          <a:xfrm rot="16200000">
            <a:off x="7269537" y="5104642"/>
            <a:ext cx="482700" cy="482700"/>
          </a:xfrm>
          <a:prstGeom prst="arc">
            <a:avLst/>
          </a:prstGeom>
          <a:noFill/>
          <a:ln w="38100" cap="flat" cmpd="sng" algn="ctr">
            <a:solidFill>
              <a:schemeClr val="accent4">
                <a:lumMod val="50000"/>
              </a:schemeClr>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endParaRPr>
          </a:p>
        </p:txBody>
      </p:sp>
      <p:cxnSp>
        <p:nvCxnSpPr>
          <p:cNvPr id="152" name="直線コネクタ 151"/>
          <p:cNvCxnSpPr/>
          <p:nvPr/>
        </p:nvCxnSpPr>
        <p:spPr bwMode="auto">
          <a:xfrm flipV="1">
            <a:off x="6606622" y="5427045"/>
            <a:ext cx="0" cy="1129"/>
          </a:xfrm>
          <a:prstGeom prst="line">
            <a:avLst/>
          </a:prstGeom>
          <a:gradFill rotWithShape="0">
            <a:gsLst>
              <a:gs pos="0">
                <a:srgbClr val="FFFFFF"/>
              </a:gs>
              <a:gs pos="100000">
                <a:srgbClr val="CACAC7"/>
              </a:gs>
            </a:gsLst>
            <a:lin ang="5400000" scaled="1"/>
          </a:gradFill>
          <a:ln w="3810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53" name="直線コネクタ 152"/>
          <p:cNvCxnSpPr/>
          <p:nvPr/>
        </p:nvCxnSpPr>
        <p:spPr bwMode="auto">
          <a:xfrm>
            <a:off x="2558378" y="5105812"/>
            <a:ext cx="5790112" cy="0"/>
          </a:xfrm>
          <a:prstGeom prst="line">
            <a:avLst/>
          </a:prstGeom>
          <a:gradFill rotWithShape="0">
            <a:gsLst>
              <a:gs pos="0">
                <a:srgbClr val="FFFFFF"/>
              </a:gs>
              <a:gs pos="100000">
                <a:srgbClr val="CACAC7"/>
              </a:gs>
            </a:gsLst>
            <a:lin ang="5400000" scaled="1"/>
          </a:gradFill>
          <a:ln w="3810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54" name="直線コネクタ 153"/>
          <p:cNvCxnSpPr/>
          <p:nvPr/>
        </p:nvCxnSpPr>
        <p:spPr bwMode="auto">
          <a:xfrm>
            <a:off x="3845700" y="5732528"/>
            <a:ext cx="3206646" cy="0"/>
          </a:xfrm>
          <a:prstGeom prst="line">
            <a:avLst/>
          </a:prstGeom>
          <a:gradFill rotWithShape="0">
            <a:gsLst>
              <a:gs pos="0">
                <a:srgbClr val="FFFFFF"/>
              </a:gs>
              <a:gs pos="100000">
                <a:srgbClr val="CACAC7"/>
              </a:gs>
            </a:gsLst>
            <a:lin ang="5400000" scaled="1"/>
          </a:gradFill>
          <a:ln w="3810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55" name="円/楕円 154"/>
          <p:cNvSpPr/>
          <p:nvPr/>
        </p:nvSpPr>
        <p:spPr bwMode="gray">
          <a:xfrm>
            <a:off x="5286534" y="4980630"/>
            <a:ext cx="250363" cy="250363"/>
          </a:xfrm>
          <a:prstGeom prst="ellipse">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sp>
        <p:nvSpPr>
          <p:cNvPr id="156" name="円/楕円 155"/>
          <p:cNvSpPr/>
          <p:nvPr/>
        </p:nvSpPr>
        <p:spPr bwMode="gray">
          <a:xfrm>
            <a:off x="7532669" y="4991685"/>
            <a:ext cx="250363" cy="250363"/>
          </a:xfrm>
          <a:prstGeom prst="ellipse">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sp>
        <p:nvSpPr>
          <p:cNvPr id="157" name="円/楕円 156"/>
          <p:cNvSpPr/>
          <p:nvPr/>
        </p:nvSpPr>
        <p:spPr bwMode="gray">
          <a:xfrm>
            <a:off x="6467037" y="5607050"/>
            <a:ext cx="250363" cy="250363"/>
          </a:xfrm>
          <a:prstGeom prst="ellipse">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sp>
        <p:nvSpPr>
          <p:cNvPr id="158" name="円/楕円 157"/>
          <p:cNvSpPr/>
          <p:nvPr/>
        </p:nvSpPr>
        <p:spPr bwMode="gray">
          <a:xfrm>
            <a:off x="4177184" y="2379855"/>
            <a:ext cx="250363" cy="250363"/>
          </a:xfrm>
          <a:prstGeom prst="ellipse">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sp>
        <p:nvSpPr>
          <p:cNvPr id="159" name="円/楕円 158"/>
          <p:cNvSpPr/>
          <p:nvPr/>
        </p:nvSpPr>
        <p:spPr bwMode="gray">
          <a:xfrm>
            <a:off x="4177184" y="5607050"/>
            <a:ext cx="250363" cy="250363"/>
          </a:xfrm>
          <a:prstGeom prst="ellipse">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sp>
        <p:nvSpPr>
          <p:cNvPr id="160" name="円/楕円 159"/>
          <p:cNvSpPr/>
          <p:nvPr/>
        </p:nvSpPr>
        <p:spPr bwMode="gray">
          <a:xfrm>
            <a:off x="3060284" y="1764491"/>
            <a:ext cx="250363" cy="250363"/>
          </a:xfrm>
          <a:prstGeom prst="ellipse">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sp>
        <p:nvSpPr>
          <p:cNvPr id="161" name="円/楕円 160"/>
          <p:cNvSpPr/>
          <p:nvPr/>
        </p:nvSpPr>
        <p:spPr bwMode="gray">
          <a:xfrm>
            <a:off x="3060284" y="4991686"/>
            <a:ext cx="250363" cy="250363"/>
          </a:xfrm>
          <a:prstGeom prst="ellipse">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pic>
        <p:nvPicPr>
          <p:cNvPr id="163" name="図 16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573" y="1481318"/>
            <a:ext cx="832731" cy="832731"/>
          </a:xfrm>
          <a:prstGeom prst="rect">
            <a:avLst/>
          </a:prstGeom>
        </p:spPr>
      </p:pic>
      <p:grpSp>
        <p:nvGrpSpPr>
          <p:cNvPr id="164" name="グループ化 163"/>
          <p:cNvGrpSpPr/>
          <p:nvPr/>
        </p:nvGrpSpPr>
        <p:grpSpPr>
          <a:xfrm>
            <a:off x="483594" y="4841502"/>
            <a:ext cx="1006636" cy="542674"/>
            <a:chOff x="583347" y="4223954"/>
            <a:chExt cx="899190" cy="484750"/>
          </a:xfrm>
        </p:grpSpPr>
        <p:grpSp>
          <p:nvGrpSpPr>
            <p:cNvPr id="165" name="グループ化 164"/>
            <p:cNvGrpSpPr/>
            <p:nvPr/>
          </p:nvGrpSpPr>
          <p:grpSpPr>
            <a:xfrm>
              <a:off x="583347" y="4303697"/>
              <a:ext cx="227145" cy="353337"/>
              <a:chOff x="2089544" y="4824280"/>
              <a:chExt cx="648072" cy="1008112"/>
            </a:xfrm>
            <a:solidFill>
              <a:schemeClr val="accent2">
                <a:lumMod val="40000"/>
                <a:lumOff val="60000"/>
              </a:schemeClr>
            </a:solidFill>
          </p:grpSpPr>
          <p:sp>
            <p:nvSpPr>
              <p:cNvPr id="170" name="二等辺三角形 169"/>
              <p:cNvSpPr/>
              <p:nvPr/>
            </p:nvSpPr>
            <p:spPr bwMode="gray">
              <a:xfrm>
                <a:off x="2233560" y="5472352"/>
                <a:ext cx="360040" cy="360040"/>
              </a:xfrm>
              <a:prstGeom prst="triangle">
                <a:avLst/>
              </a:prstGeom>
              <a:solidFill>
                <a:srgbClr val="92D050"/>
              </a:solidFill>
              <a:ln w="9525" cap="flat" cmpd="sng" algn="ctr">
                <a:no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sp>
            <p:nvSpPr>
              <p:cNvPr id="171" name="円/楕円 170"/>
              <p:cNvSpPr/>
              <p:nvPr/>
            </p:nvSpPr>
            <p:spPr bwMode="gray">
              <a:xfrm>
                <a:off x="2089544" y="4824280"/>
                <a:ext cx="648072" cy="648072"/>
              </a:xfrm>
              <a:prstGeom prst="ellipse">
                <a:avLst/>
              </a:prstGeom>
              <a:solidFill>
                <a:srgbClr val="92D050"/>
              </a:solidFill>
              <a:ln w="9525" cap="flat" cmpd="sng" algn="ctr">
                <a:no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grpSp>
        <p:sp>
          <p:nvSpPr>
            <p:cNvPr id="166" name="台形 165"/>
            <p:cNvSpPr/>
            <p:nvPr/>
          </p:nvSpPr>
          <p:spPr bwMode="gray">
            <a:xfrm rot="16660410">
              <a:off x="1104333" y="4187035"/>
              <a:ext cx="341285" cy="415123"/>
            </a:xfrm>
            <a:prstGeom prst="trapezoid">
              <a:avLst>
                <a:gd name="adj" fmla="val 6777"/>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defPPr>
                <a:defRPr lang="ja-JP"/>
              </a:defPPr>
              <a:lvl1pPr algn="ctr" rtl="0" fontAlgn="ctr">
                <a:spcBef>
                  <a:spcPct val="0"/>
                </a:spcBef>
                <a:spcAft>
                  <a:spcPct val="0"/>
                </a:spcAft>
                <a:defRPr kumimoji="1" sz="1400" kern="1200">
                  <a:solidFill>
                    <a:srgbClr val="000000"/>
                  </a:solidFill>
                  <a:latin typeface="Arial" charset="0"/>
                  <a:ea typeface="ＭＳ Ｐゴシック" pitchFamily="50" charset="-128"/>
                  <a:cs typeface="+mn-cs"/>
                </a:defRPr>
              </a:lvl1pPr>
              <a:lvl2pPr marL="4572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2pPr>
              <a:lvl3pPr marL="9144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3pPr>
              <a:lvl4pPr marL="13716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4pPr>
              <a:lvl5pPr marL="18288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5pPr>
              <a:lvl6pPr marL="2286000" algn="l" defTabSz="914400" rtl="0" eaLnBrk="1" latinLnBrk="0" hangingPunct="1">
                <a:defRPr kumimoji="1" sz="1400" kern="1200">
                  <a:solidFill>
                    <a:srgbClr val="000000"/>
                  </a:solidFill>
                  <a:latin typeface="Arial" charset="0"/>
                  <a:ea typeface="ＭＳ Ｐゴシック" pitchFamily="50" charset="-128"/>
                  <a:cs typeface="+mn-cs"/>
                </a:defRPr>
              </a:lvl6pPr>
              <a:lvl7pPr marL="2743200" algn="l" defTabSz="914400" rtl="0" eaLnBrk="1" latinLnBrk="0" hangingPunct="1">
                <a:defRPr kumimoji="1" sz="1400" kern="1200">
                  <a:solidFill>
                    <a:srgbClr val="000000"/>
                  </a:solidFill>
                  <a:latin typeface="Arial" charset="0"/>
                  <a:ea typeface="ＭＳ Ｐゴシック" pitchFamily="50" charset="-128"/>
                  <a:cs typeface="+mn-cs"/>
                </a:defRPr>
              </a:lvl7pPr>
              <a:lvl8pPr marL="3200400" algn="l" defTabSz="914400" rtl="0" eaLnBrk="1" latinLnBrk="0" hangingPunct="1">
                <a:defRPr kumimoji="1" sz="1400" kern="1200">
                  <a:solidFill>
                    <a:srgbClr val="000000"/>
                  </a:solidFill>
                  <a:latin typeface="Arial" charset="0"/>
                  <a:ea typeface="ＭＳ Ｐゴシック" pitchFamily="50" charset="-128"/>
                  <a:cs typeface="+mn-cs"/>
                </a:defRPr>
              </a:lvl8pPr>
              <a:lvl9pPr marL="3657600" algn="l" defTabSz="914400" rtl="0" eaLnBrk="1" latinLnBrk="0" hangingPunct="1">
                <a:defRPr kumimoji="1" sz="1400" kern="1200">
                  <a:solidFill>
                    <a:srgbClr val="000000"/>
                  </a:solidFill>
                  <a:latin typeface="Arial" charset="0"/>
                  <a:ea typeface="ＭＳ Ｐゴシック" pitchFamily="50" charset="-128"/>
                  <a:cs typeface="+mn-cs"/>
                </a:defRPr>
              </a:lvl9p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400" b="0" i="0" u="none" strike="noStrike" cap="none" normalizeH="0" baseline="0" dirty="0" smtClean="0">
                <a:ln>
                  <a:noFill/>
                </a:ln>
                <a:effectLst/>
                <a:latin typeface="+mj-lt"/>
                <a:ea typeface="ＭＳ Ｐゴシック" pitchFamily="50" charset="-128"/>
              </a:endParaRPr>
            </a:p>
          </p:txBody>
        </p:sp>
        <p:sp>
          <p:nvSpPr>
            <p:cNvPr id="167" name="フリーフォーム 166"/>
            <p:cNvSpPr/>
            <p:nvPr/>
          </p:nvSpPr>
          <p:spPr bwMode="gray">
            <a:xfrm>
              <a:off x="839693" y="4508611"/>
              <a:ext cx="618468" cy="200093"/>
            </a:xfrm>
            <a:custGeom>
              <a:avLst/>
              <a:gdLst>
                <a:gd name="connsiteX0" fmla="*/ 1528997 w 1528997"/>
                <a:gd name="connsiteY0" fmla="*/ 202367 h 494676"/>
                <a:gd name="connsiteX1" fmla="*/ 1041816 w 1528997"/>
                <a:gd name="connsiteY1" fmla="*/ 494676 h 494676"/>
                <a:gd name="connsiteX2" fmla="*/ 0 w 1528997"/>
                <a:gd name="connsiteY2" fmla="*/ 217357 h 494676"/>
                <a:gd name="connsiteX3" fmla="*/ 532151 w 1528997"/>
                <a:gd name="connsiteY3" fmla="*/ 0 h 494676"/>
                <a:gd name="connsiteX4" fmla="*/ 1528997 w 1528997"/>
                <a:gd name="connsiteY4" fmla="*/ 202367 h 494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997" h="494676">
                  <a:moveTo>
                    <a:pt x="1528997" y="202367"/>
                  </a:moveTo>
                  <a:lnTo>
                    <a:pt x="1041816" y="494676"/>
                  </a:lnTo>
                  <a:lnTo>
                    <a:pt x="0" y="217357"/>
                  </a:lnTo>
                  <a:lnTo>
                    <a:pt x="532151" y="0"/>
                  </a:lnTo>
                  <a:lnTo>
                    <a:pt x="1528997" y="202367"/>
                  </a:lnTo>
                  <a:close/>
                </a:path>
              </a:pathLst>
            </a:cu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defPPr>
                <a:defRPr lang="ja-JP"/>
              </a:defPPr>
              <a:lvl1pPr algn="ctr" rtl="0" fontAlgn="ctr">
                <a:spcBef>
                  <a:spcPct val="0"/>
                </a:spcBef>
                <a:spcAft>
                  <a:spcPct val="0"/>
                </a:spcAft>
                <a:defRPr kumimoji="1" sz="1400" kern="1200">
                  <a:solidFill>
                    <a:srgbClr val="000000"/>
                  </a:solidFill>
                  <a:latin typeface="Arial" charset="0"/>
                  <a:ea typeface="ＭＳ Ｐゴシック" pitchFamily="50" charset="-128"/>
                  <a:cs typeface="+mn-cs"/>
                </a:defRPr>
              </a:lvl1pPr>
              <a:lvl2pPr marL="4572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2pPr>
              <a:lvl3pPr marL="9144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3pPr>
              <a:lvl4pPr marL="13716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4pPr>
              <a:lvl5pPr marL="18288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5pPr>
              <a:lvl6pPr marL="2286000" algn="l" defTabSz="914400" rtl="0" eaLnBrk="1" latinLnBrk="0" hangingPunct="1">
                <a:defRPr kumimoji="1" sz="1400" kern="1200">
                  <a:solidFill>
                    <a:srgbClr val="000000"/>
                  </a:solidFill>
                  <a:latin typeface="Arial" charset="0"/>
                  <a:ea typeface="ＭＳ Ｐゴシック" pitchFamily="50" charset="-128"/>
                  <a:cs typeface="+mn-cs"/>
                </a:defRPr>
              </a:lvl6pPr>
              <a:lvl7pPr marL="2743200" algn="l" defTabSz="914400" rtl="0" eaLnBrk="1" latinLnBrk="0" hangingPunct="1">
                <a:defRPr kumimoji="1" sz="1400" kern="1200">
                  <a:solidFill>
                    <a:srgbClr val="000000"/>
                  </a:solidFill>
                  <a:latin typeface="Arial" charset="0"/>
                  <a:ea typeface="ＭＳ Ｐゴシック" pitchFamily="50" charset="-128"/>
                  <a:cs typeface="+mn-cs"/>
                </a:defRPr>
              </a:lvl7pPr>
              <a:lvl8pPr marL="3200400" algn="l" defTabSz="914400" rtl="0" eaLnBrk="1" latinLnBrk="0" hangingPunct="1">
                <a:defRPr kumimoji="1" sz="1400" kern="1200">
                  <a:solidFill>
                    <a:srgbClr val="000000"/>
                  </a:solidFill>
                  <a:latin typeface="Arial" charset="0"/>
                  <a:ea typeface="ＭＳ Ｐゴシック" pitchFamily="50" charset="-128"/>
                  <a:cs typeface="+mn-cs"/>
                </a:defRPr>
              </a:lvl8pPr>
              <a:lvl9pPr marL="3657600" algn="l" defTabSz="914400" rtl="0" eaLnBrk="1" latinLnBrk="0" hangingPunct="1">
                <a:defRPr kumimoji="1" sz="1400" kern="1200">
                  <a:solidFill>
                    <a:srgbClr val="000000"/>
                  </a:solidFill>
                  <a:latin typeface="Arial" charset="0"/>
                  <a:ea typeface="ＭＳ Ｐゴシック" pitchFamily="50" charset="-128"/>
                  <a:cs typeface="+mn-cs"/>
                </a:defRPr>
              </a:lvl9p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400" b="0" i="0" u="none" strike="noStrike" cap="none" normalizeH="0" baseline="0" dirty="0" smtClean="0">
                <a:ln>
                  <a:noFill/>
                </a:ln>
                <a:effectLst/>
                <a:latin typeface="+mj-lt"/>
                <a:ea typeface="ＭＳ Ｐゴシック" pitchFamily="50" charset="-128"/>
              </a:endParaRPr>
            </a:p>
          </p:txBody>
        </p:sp>
        <p:sp>
          <p:nvSpPr>
            <p:cNvPr id="168" name="台形 167"/>
            <p:cNvSpPr/>
            <p:nvPr/>
          </p:nvSpPr>
          <p:spPr bwMode="gray">
            <a:xfrm rot="16660410">
              <a:off x="1157132" y="4233646"/>
              <a:ext cx="235685" cy="321902"/>
            </a:xfrm>
            <a:prstGeom prst="trapezoid">
              <a:avLst>
                <a:gd name="adj" fmla="val 3520"/>
              </a:avLst>
            </a:prstGeom>
            <a:solidFill>
              <a:schemeClr val="bg1"/>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defPPr>
                <a:defRPr lang="ja-JP"/>
              </a:defPPr>
              <a:lvl1pPr algn="ctr" rtl="0" fontAlgn="ctr">
                <a:spcBef>
                  <a:spcPct val="0"/>
                </a:spcBef>
                <a:spcAft>
                  <a:spcPct val="0"/>
                </a:spcAft>
                <a:defRPr kumimoji="1" sz="1400" kern="1200">
                  <a:solidFill>
                    <a:srgbClr val="000000"/>
                  </a:solidFill>
                  <a:latin typeface="Arial" charset="0"/>
                  <a:ea typeface="ＭＳ Ｐゴシック" pitchFamily="50" charset="-128"/>
                  <a:cs typeface="+mn-cs"/>
                </a:defRPr>
              </a:lvl1pPr>
              <a:lvl2pPr marL="4572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2pPr>
              <a:lvl3pPr marL="9144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3pPr>
              <a:lvl4pPr marL="13716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4pPr>
              <a:lvl5pPr marL="18288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5pPr>
              <a:lvl6pPr marL="2286000" algn="l" defTabSz="914400" rtl="0" eaLnBrk="1" latinLnBrk="0" hangingPunct="1">
                <a:defRPr kumimoji="1" sz="1400" kern="1200">
                  <a:solidFill>
                    <a:srgbClr val="000000"/>
                  </a:solidFill>
                  <a:latin typeface="Arial" charset="0"/>
                  <a:ea typeface="ＭＳ Ｐゴシック" pitchFamily="50" charset="-128"/>
                  <a:cs typeface="+mn-cs"/>
                </a:defRPr>
              </a:lvl6pPr>
              <a:lvl7pPr marL="2743200" algn="l" defTabSz="914400" rtl="0" eaLnBrk="1" latinLnBrk="0" hangingPunct="1">
                <a:defRPr kumimoji="1" sz="1400" kern="1200">
                  <a:solidFill>
                    <a:srgbClr val="000000"/>
                  </a:solidFill>
                  <a:latin typeface="Arial" charset="0"/>
                  <a:ea typeface="ＭＳ Ｐゴシック" pitchFamily="50" charset="-128"/>
                  <a:cs typeface="+mn-cs"/>
                </a:defRPr>
              </a:lvl7pPr>
              <a:lvl8pPr marL="3200400" algn="l" defTabSz="914400" rtl="0" eaLnBrk="1" latinLnBrk="0" hangingPunct="1">
                <a:defRPr kumimoji="1" sz="1400" kern="1200">
                  <a:solidFill>
                    <a:srgbClr val="000000"/>
                  </a:solidFill>
                  <a:latin typeface="Arial" charset="0"/>
                  <a:ea typeface="ＭＳ Ｐゴシック" pitchFamily="50" charset="-128"/>
                  <a:cs typeface="+mn-cs"/>
                </a:defRPr>
              </a:lvl8pPr>
              <a:lvl9pPr marL="3657600" algn="l" defTabSz="914400" rtl="0" eaLnBrk="1" latinLnBrk="0" hangingPunct="1">
                <a:defRPr kumimoji="1" sz="1400" kern="1200">
                  <a:solidFill>
                    <a:srgbClr val="000000"/>
                  </a:solidFill>
                  <a:latin typeface="Arial" charset="0"/>
                  <a:ea typeface="ＭＳ Ｐゴシック" pitchFamily="50" charset="-128"/>
                  <a:cs typeface="+mn-cs"/>
                </a:defRPr>
              </a:lvl9p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400" b="0" i="0" u="none" strike="noStrike" cap="none" normalizeH="0" baseline="0" dirty="0" smtClean="0">
                <a:ln>
                  <a:noFill/>
                </a:ln>
                <a:effectLst/>
                <a:latin typeface="+mj-lt"/>
                <a:ea typeface="ＭＳ Ｐゴシック" pitchFamily="50" charset="-128"/>
              </a:endParaRPr>
            </a:p>
          </p:txBody>
        </p:sp>
        <p:sp>
          <p:nvSpPr>
            <p:cNvPr id="169" name="三角形 22"/>
            <p:cNvSpPr/>
            <p:nvPr/>
          </p:nvSpPr>
          <p:spPr bwMode="gray">
            <a:xfrm rot="20604948">
              <a:off x="1284133" y="4381474"/>
              <a:ext cx="59588" cy="72859"/>
            </a:xfrm>
            <a:custGeom>
              <a:avLst/>
              <a:gdLst>
                <a:gd name="connsiteX0" fmla="*/ 0 w 169558"/>
                <a:gd name="connsiteY0" fmla="*/ 220681 h 220681"/>
                <a:gd name="connsiteX1" fmla="*/ 84779 w 169558"/>
                <a:gd name="connsiteY1" fmla="*/ 0 h 220681"/>
                <a:gd name="connsiteX2" fmla="*/ 169558 w 169558"/>
                <a:gd name="connsiteY2" fmla="*/ 220681 h 220681"/>
                <a:gd name="connsiteX3" fmla="*/ 0 w 169558"/>
                <a:gd name="connsiteY3" fmla="*/ 220681 h 220681"/>
                <a:gd name="connsiteX0" fmla="*/ 0 w 169558"/>
                <a:gd name="connsiteY0" fmla="*/ 220681 h 220681"/>
                <a:gd name="connsiteX1" fmla="*/ 84779 w 169558"/>
                <a:gd name="connsiteY1" fmla="*/ 0 h 220681"/>
                <a:gd name="connsiteX2" fmla="*/ 169558 w 169558"/>
                <a:gd name="connsiteY2" fmla="*/ 220681 h 220681"/>
                <a:gd name="connsiteX3" fmla="*/ 72668 w 169558"/>
                <a:gd name="connsiteY3" fmla="*/ 220681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78724 w 169558"/>
                <a:gd name="connsiteY3" fmla="*/ 178291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84780 w 169558"/>
                <a:gd name="connsiteY3" fmla="*/ 178291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90836 w 169558"/>
                <a:gd name="connsiteY3" fmla="*/ 166180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78725 w 169558"/>
                <a:gd name="connsiteY3" fmla="*/ 166180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78725 w 169558"/>
                <a:gd name="connsiteY3" fmla="*/ 160125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90836 w 169558"/>
                <a:gd name="connsiteY3" fmla="*/ 166181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81409 w 169558"/>
                <a:gd name="connsiteY3" fmla="*/ 166181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90836 w 169558"/>
                <a:gd name="connsiteY3" fmla="*/ 170895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81409 w 169558"/>
                <a:gd name="connsiteY3" fmla="*/ 175608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86122 w 169558"/>
                <a:gd name="connsiteY3" fmla="*/ 185035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76654 w 169558"/>
                <a:gd name="connsiteY3" fmla="*/ 166406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82677 w 169558"/>
                <a:gd name="connsiteY3" fmla="*/ 144874 h 220681"/>
                <a:gd name="connsiteX4" fmla="*/ 0 w 169558"/>
                <a:gd name="connsiteY4" fmla="*/ 220681 h 2206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558" h="220681">
                  <a:moveTo>
                    <a:pt x="0" y="220681"/>
                  </a:moveTo>
                  <a:lnTo>
                    <a:pt x="84779" y="0"/>
                  </a:lnTo>
                  <a:lnTo>
                    <a:pt x="169558" y="220681"/>
                  </a:lnTo>
                  <a:lnTo>
                    <a:pt x="82677" y="144874"/>
                  </a:lnTo>
                  <a:lnTo>
                    <a:pt x="0" y="220681"/>
                  </a:lnTo>
                  <a:close/>
                </a:path>
              </a:pathLst>
            </a:cu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defPPr>
                <a:defRPr lang="ja-JP"/>
              </a:defPPr>
              <a:lvl1pPr algn="ctr" rtl="0" fontAlgn="ctr">
                <a:spcBef>
                  <a:spcPct val="0"/>
                </a:spcBef>
                <a:spcAft>
                  <a:spcPct val="0"/>
                </a:spcAft>
                <a:defRPr kumimoji="1" sz="1400" kern="1200">
                  <a:solidFill>
                    <a:srgbClr val="000000"/>
                  </a:solidFill>
                  <a:latin typeface="Arial" charset="0"/>
                  <a:ea typeface="ＭＳ Ｐゴシック" pitchFamily="50" charset="-128"/>
                  <a:cs typeface="+mn-cs"/>
                </a:defRPr>
              </a:lvl1pPr>
              <a:lvl2pPr marL="4572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2pPr>
              <a:lvl3pPr marL="9144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3pPr>
              <a:lvl4pPr marL="13716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4pPr>
              <a:lvl5pPr marL="18288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5pPr>
              <a:lvl6pPr marL="2286000" algn="l" defTabSz="914400" rtl="0" eaLnBrk="1" latinLnBrk="0" hangingPunct="1">
                <a:defRPr kumimoji="1" sz="1400" kern="1200">
                  <a:solidFill>
                    <a:srgbClr val="000000"/>
                  </a:solidFill>
                  <a:latin typeface="Arial" charset="0"/>
                  <a:ea typeface="ＭＳ Ｐゴシック" pitchFamily="50" charset="-128"/>
                  <a:cs typeface="+mn-cs"/>
                </a:defRPr>
              </a:lvl6pPr>
              <a:lvl7pPr marL="2743200" algn="l" defTabSz="914400" rtl="0" eaLnBrk="1" latinLnBrk="0" hangingPunct="1">
                <a:defRPr kumimoji="1" sz="1400" kern="1200">
                  <a:solidFill>
                    <a:srgbClr val="000000"/>
                  </a:solidFill>
                  <a:latin typeface="Arial" charset="0"/>
                  <a:ea typeface="ＭＳ Ｐゴシック" pitchFamily="50" charset="-128"/>
                  <a:cs typeface="+mn-cs"/>
                </a:defRPr>
              </a:lvl7pPr>
              <a:lvl8pPr marL="3200400" algn="l" defTabSz="914400" rtl="0" eaLnBrk="1" latinLnBrk="0" hangingPunct="1">
                <a:defRPr kumimoji="1" sz="1400" kern="1200">
                  <a:solidFill>
                    <a:srgbClr val="000000"/>
                  </a:solidFill>
                  <a:latin typeface="Arial" charset="0"/>
                  <a:ea typeface="ＭＳ Ｐゴシック" pitchFamily="50" charset="-128"/>
                  <a:cs typeface="+mn-cs"/>
                </a:defRPr>
              </a:lvl8pPr>
              <a:lvl9pPr marL="3657600" algn="l" defTabSz="914400" rtl="0" eaLnBrk="1" latinLnBrk="0" hangingPunct="1">
                <a:defRPr kumimoji="1" sz="1400" kern="1200">
                  <a:solidFill>
                    <a:srgbClr val="000000"/>
                  </a:solidFill>
                  <a:latin typeface="Arial" charset="0"/>
                  <a:ea typeface="ＭＳ Ｐゴシック" pitchFamily="50" charset="-128"/>
                  <a:cs typeface="+mn-cs"/>
                </a:defRPr>
              </a:lvl9p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400" b="0" i="0" u="none" strike="noStrike" cap="none" normalizeH="0" baseline="0" dirty="0" smtClean="0">
                <a:ln>
                  <a:noFill/>
                </a:ln>
                <a:effectLst/>
                <a:latin typeface="+mj-lt"/>
                <a:ea typeface="ＭＳ Ｐゴシック" pitchFamily="50" charset="-128"/>
              </a:endParaRPr>
            </a:p>
          </p:txBody>
        </p:sp>
      </p:grpSp>
      <p:sp>
        <p:nvSpPr>
          <p:cNvPr id="172" name="テキスト ボックス 171"/>
          <p:cNvSpPr txBox="1"/>
          <p:nvPr/>
        </p:nvSpPr>
        <p:spPr>
          <a:xfrm>
            <a:off x="428636" y="2280473"/>
            <a:ext cx="2715295" cy="830997"/>
          </a:xfrm>
          <a:prstGeom prst="rect">
            <a:avLst/>
          </a:prstGeom>
          <a:noFill/>
        </p:spPr>
        <p:txBody>
          <a:bodyPr wrap="none" rtlCol="0">
            <a:spAutoFit/>
          </a:bodyPr>
          <a:lstStyle/>
          <a:p>
            <a:pPr algn="l"/>
            <a:r>
              <a:rPr lang="en-US" altLang="ja-JP" sz="2400" b="1" dirty="0" smtClean="0">
                <a:solidFill>
                  <a:schemeClr val="accent4">
                    <a:lumMod val="50000"/>
                  </a:schemeClr>
                </a:solidFill>
                <a:latin typeface="+mn-lt"/>
                <a:ea typeface="Meiryo UI" panose="020B0604030504040204" pitchFamily="50" charset="-128"/>
              </a:rPr>
              <a:t>Remote Repository</a:t>
            </a:r>
            <a:br>
              <a:rPr lang="en-US" altLang="ja-JP" sz="2400" b="1" dirty="0" smtClean="0">
                <a:solidFill>
                  <a:schemeClr val="accent4">
                    <a:lumMod val="50000"/>
                  </a:schemeClr>
                </a:solidFill>
                <a:latin typeface="+mn-lt"/>
                <a:ea typeface="Meiryo UI" panose="020B0604030504040204" pitchFamily="50" charset="-128"/>
              </a:rPr>
            </a:br>
            <a:r>
              <a:rPr lang="en-US" altLang="ja-JP" sz="2400" b="1" dirty="0" smtClean="0">
                <a:solidFill>
                  <a:schemeClr val="accent4">
                    <a:lumMod val="50000"/>
                  </a:schemeClr>
                </a:solidFill>
                <a:latin typeface="+mn-lt"/>
                <a:ea typeface="Meiryo UI" panose="020B0604030504040204" pitchFamily="50" charset="-128"/>
              </a:rPr>
              <a:t>(</a:t>
            </a:r>
            <a:r>
              <a:rPr lang="en-US" altLang="ja-JP" sz="2400" b="1" dirty="0" err="1" smtClean="0">
                <a:solidFill>
                  <a:schemeClr val="accent4">
                    <a:lumMod val="50000"/>
                  </a:schemeClr>
                </a:solidFill>
                <a:latin typeface="+mn-lt"/>
                <a:ea typeface="Meiryo UI" panose="020B0604030504040204" pitchFamily="50" charset="-128"/>
              </a:rPr>
              <a:t>GitLab</a:t>
            </a:r>
            <a:r>
              <a:rPr lang="en-US" altLang="ja-JP" sz="2400" b="1" dirty="0" smtClean="0">
                <a:solidFill>
                  <a:schemeClr val="accent4">
                    <a:lumMod val="50000"/>
                  </a:schemeClr>
                </a:solidFill>
                <a:latin typeface="+mn-lt"/>
                <a:ea typeface="Meiryo UI" panose="020B0604030504040204" pitchFamily="50" charset="-128"/>
              </a:rPr>
              <a:t>)</a:t>
            </a:r>
            <a:endParaRPr kumimoji="1" lang="ja-JP" altLang="en-US" sz="2400" b="1" dirty="0" smtClean="0">
              <a:solidFill>
                <a:schemeClr val="accent4">
                  <a:lumMod val="50000"/>
                </a:schemeClr>
              </a:solidFill>
              <a:latin typeface="+mn-lt"/>
              <a:ea typeface="Meiryo UI" panose="020B0604030504040204" pitchFamily="50" charset="-128"/>
            </a:endParaRPr>
          </a:p>
        </p:txBody>
      </p:sp>
      <p:sp>
        <p:nvSpPr>
          <p:cNvPr id="173" name="フローチャート: 磁気ディスク 172"/>
          <p:cNvSpPr/>
          <p:nvPr/>
        </p:nvSpPr>
        <p:spPr bwMode="gray">
          <a:xfrm>
            <a:off x="1708916" y="1582261"/>
            <a:ext cx="649208" cy="618117"/>
          </a:xfrm>
          <a:prstGeom prst="flowChartMagneticDisk">
            <a:avLst/>
          </a:prstGeom>
          <a:no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pic>
        <p:nvPicPr>
          <p:cNvPr id="174" name="図 173"/>
          <p:cNvPicPr>
            <a:picLocks noChangeAspect="1"/>
          </p:cNvPicPr>
          <p:nvPr/>
        </p:nvPicPr>
        <p:blipFill>
          <a:blip r:embed="rId4"/>
          <a:stretch>
            <a:fillRect/>
          </a:stretch>
        </p:blipFill>
        <p:spPr>
          <a:xfrm>
            <a:off x="1876485" y="1833226"/>
            <a:ext cx="333121" cy="333121"/>
          </a:xfrm>
          <a:prstGeom prst="rect">
            <a:avLst/>
          </a:prstGeom>
        </p:spPr>
      </p:pic>
      <p:sp>
        <p:nvSpPr>
          <p:cNvPr id="175" name="テキスト ボックス 174"/>
          <p:cNvSpPr txBox="1"/>
          <p:nvPr/>
        </p:nvSpPr>
        <p:spPr>
          <a:xfrm>
            <a:off x="420305" y="5440748"/>
            <a:ext cx="2381036" cy="830997"/>
          </a:xfrm>
          <a:prstGeom prst="rect">
            <a:avLst/>
          </a:prstGeom>
          <a:noFill/>
        </p:spPr>
        <p:txBody>
          <a:bodyPr wrap="none" rtlCol="0">
            <a:spAutoFit/>
          </a:bodyPr>
          <a:lstStyle/>
          <a:p>
            <a:pPr algn="l"/>
            <a:r>
              <a:rPr lang="en-US" altLang="ja-JP" sz="2400" b="1" dirty="0" smtClean="0">
                <a:solidFill>
                  <a:schemeClr val="accent4">
                    <a:lumMod val="50000"/>
                  </a:schemeClr>
                </a:solidFill>
                <a:latin typeface="+mn-lt"/>
                <a:ea typeface="Meiryo UI" panose="020B0604030504040204" pitchFamily="50" charset="-128"/>
              </a:rPr>
              <a:t>Local Repository</a:t>
            </a:r>
            <a:br>
              <a:rPr lang="en-US" altLang="ja-JP" sz="2400" b="1" dirty="0" smtClean="0">
                <a:solidFill>
                  <a:schemeClr val="accent4">
                    <a:lumMod val="50000"/>
                  </a:schemeClr>
                </a:solidFill>
                <a:latin typeface="+mn-lt"/>
                <a:ea typeface="Meiryo UI" panose="020B0604030504040204" pitchFamily="50" charset="-128"/>
              </a:rPr>
            </a:br>
            <a:r>
              <a:rPr lang="en-US" altLang="ja-JP" sz="2400" b="1" dirty="0" smtClean="0">
                <a:solidFill>
                  <a:schemeClr val="accent4">
                    <a:lumMod val="50000"/>
                  </a:schemeClr>
                </a:solidFill>
                <a:latin typeface="+mn-lt"/>
                <a:ea typeface="Meiryo UI" panose="020B0604030504040204" pitchFamily="50" charset="-128"/>
              </a:rPr>
              <a:t>(Developer PC)</a:t>
            </a:r>
            <a:endParaRPr kumimoji="1" lang="ja-JP" altLang="en-US" sz="2400" b="1" dirty="0" smtClean="0">
              <a:solidFill>
                <a:schemeClr val="accent4">
                  <a:lumMod val="50000"/>
                </a:schemeClr>
              </a:solidFill>
              <a:latin typeface="+mn-lt"/>
              <a:ea typeface="Meiryo UI" panose="020B0604030504040204" pitchFamily="50" charset="-128"/>
            </a:endParaRPr>
          </a:p>
        </p:txBody>
      </p:sp>
      <p:sp>
        <p:nvSpPr>
          <p:cNvPr id="176" name="フローチャート: 磁気ディスク 175"/>
          <p:cNvSpPr/>
          <p:nvPr/>
        </p:nvSpPr>
        <p:spPr bwMode="gray">
          <a:xfrm>
            <a:off x="1708916" y="4809456"/>
            <a:ext cx="649208" cy="618117"/>
          </a:xfrm>
          <a:prstGeom prst="flowChartMagneticDisk">
            <a:avLst/>
          </a:prstGeom>
          <a:no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pic>
        <p:nvPicPr>
          <p:cNvPr id="177" name="図 176"/>
          <p:cNvPicPr>
            <a:picLocks noChangeAspect="1"/>
          </p:cNvPicPr>
          <p:nvPr/>
        </p:nvPicPr>
        <p:blipFill>
          <a:blip r:embed="rId4"/>
          <a:stretch>
            <a:fillRect/>
          </a:stretch>
        </p:blipFill>
        <p:spPr>
          <a:xfrm>
            <a:off x="1876485" y="5050896"/>
            <a:ext cx="333121" cy="333121"/>
          </a:xfrm>
          <a:prstGeom prst="rect">
            <a:avLst/>
          </a:prstGeom>
        </p:spPr>
      </p:pic>
      <p:cxnSp>
        <p:nvCxnSpPr>
          <p:cNvPr id="178" name="直線コネクタ 177"/>
          <p:cNvCxnSpPr/>
          <p:nvPr/>
        </p:nvCxnSpPr>
        <p:spPr bwMode="auto">
          <a:xfrm flipH="1">
            <a:off x="4305737" y="2693541"/>
            <a:ext cx="1" cy="3093646"/>
          </a:xfrm>
          <a:prstGeom prst="line">
            <a:avLst/>
          </a:prstGeom>
          <a:gradFill rotWithShape="0">
            <a:gsLst>
              <a:gs pos="0">
                <a:srgbClr val="FFFFFF"/>
              </a:gs>
              <a:gs pos="100000">
                <a:srgbClr val="CACAC7"/>
              </a:gs>
            </a:gsLst>
            <a:lin ang="5400000" scaled="1"/>
          </a:gradFill>
          <a:ln w="38100" cap="flat" cmpd="sng" algn="ctr">
            <a:solidFill>
              <a:schemeClr val="accent2">
                <a:lumMod val="60000"/>
                <a:lumOff val="40000"/>
              </a:schemeClr>
            </a:solidFill>
            <a:prstDash val="sysDash"/>
            <a:round/>
            <a:headEnd type="arrow"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80" name="テキスト ボックス 179"/>
          <p:cNvSpPr txBox="1"/>
          <p:nvPr/>
        </p:nvSpPr>
        <p:spPr>
          <a:xfrm>
            <a:off x="3964605" y="4412295"/>
            <a:ext cx="718465" cy="400110"/>
          </a:xfrm>
          <a:prstGeom prst="rect">
            <a:avLst/>
          </a:prstGeom>
          <a:solidFill>
            <a:schemeClr val="bg1"/>
          </a:solidFill>
          <a:ln>
            <a:solidFill>
              <a:schemeClr val="accent2">
                <a:lumMod val="20000"/>
                <a:lumOff val="80000"/>
              </a:schemeClr>
            </a:solidFill>
          </a:ln>
        </p:spPr>
        <p:txBody>
          <a:bodyPr wrap="none" rtlCol="0">
            <a:spAutoFit/>
          </a:bodyPr>
          <a:lstStyle/>
          <a:p>
            <a:r>
              <a:rPr lang="en-US" altLang="ja-JP" sz="2000" b="1" dirty="0" smtClean="0">
                <a:solidFill>
                  <a:schemeClr val="accent2">
                    <a:lumMod val="60000"/>
                    <a:lumOff val="40000"/>
                  </a:schemeClr>
                </a:solidFill>
                <a:latin typeface="+mn-lt"/>
                <a:ea typeface="Meiryo UI" panose="020B0604030504040204" pitchFamily="50" charset="-128"/>
              </a:rPr>
              <a:t>Push</a:t>
            </a:r>
            <a:endParaRPr kumimoji="1" lang="ja-JP" altLang="en-US" sz="2000" dirty="0" smtClean="0">
              <a:solidFill>
                <a:schemeClr val="accent2">
                  <a:lumMod val="60000"/>
                  <a:lumOff val="40000"/>
                </a:schemeClr>
              </a:solidFill>
              <a:latin typeface="+mn-lt"/>
              <a:ea typeface="Meiryo UI" panose="020B0604030504040204" pitchFamily="50" charset="-128"/>
            </a:endParaRPr>
          </a:p>
        </p:txBody>
      </p:sp>
      <p:cxnSp>
        <p:nvCxnSpPr>
          <p:cNvPr id="181" name="直線コネクタ 180"/>
          <p:cNvCxnSpPr>
            <a:endCxn id="120" idx="2"/>
          </p:cNvCxnSpPr>
          <p:nvPr/>
        </p:nvCxnSpPr>
        <p:spPr bwMode="auto">
          <a:xfrm>
            <a:off x="3179857" y="1841042"/>
            <a:ext cx="9853" cy="3063869"/>
          </a:xfrm>
          <a:prstGeom prst="line">
            <a:avLst/>
          </a:prstGeom>
          <a:gradFill rotWithShape="0">
            <a:gsLst>
              <a:gs pos="0">
                <a:srgbClr val="FFFFFF"/>
              </a:gs>
              <a:gs pos="100000">
                <a:srgbClr val="CACAC7"/>
              </a:gs>
            </a:gsLst>
            <a:lin ang="5400000" scaled="1"/>
          </a:gradFill>
          <a:ln w="38100" cap="flat" cmpd="sng" algn="ctr">
            <a:solidFill>
              <a:schemeClr val="accent2">
                <a:lumMod val="60000"/>
                <a:lumOff val="40000"/>
              </a:schemeClr>
            </a:solidFill>
            <a:prstDash val="sysDash"/>
            <a:round/>
            <a:headEnd type="none" w="med" len="med"/>
            <a:tailEnd type="arrow"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79" name="テキスト ボックス 178"/>
          <p:cNvSpPr txBox="1"/>
          <p:nvPr/>
        </p:nvSpPr>
        <p:spPr>
          <a:xfrm>
            <a:off x="2871920" y="3317889"/>
            <a:ext cx="615873" cy="400110"/>
          </a:xfrm>
          <a:prstGeom prst="rect">
            <a:avLst/>
          </a:prstGeom>
          <a:solidFill>
            <a:schemeClr val="bg1"/>
          </a:solidFill>
          <a:ln>
            <a:solidFill>
              <a:schemeClr val="accent2">
                <a:lumMod val="20000"/>
                <a:lumOff val="80000"/>
              </a:schemeClr>
            </a:solidFill>
          </a:ln>
        </p:spPr>
        <p:txBody>
          <a:bodyPr wrap="none" rtlCol="0">
            <a:spAutoFit/>
          </a:bodyPr>
          <a:lstStyle/>
          <a:p>
            <a:r>
              <a:rPr lang="en-US" altLang="ja-JP" sz="2000" b="1" dirty="0" smtClean="0">
                <a:solidFill>
                  <a:schemeClr val="accent2">
                    <a:lumMod val="60000"/>
                    <a:lumOff val="40000"/>
                  </a:schemeClr>
                </a:solidFill>
                <a:latin typeface="+mn-lt"/>
                <a:ea typeface="Meiryo UI" panose="020B0604030504040204" pitchFamily="50" charset="-128"/>
              </a:rPr>
              <a:t>Pull</a:t>
            </a:r>
            <a:endParaRPr kumimoji="1" lang="ja-JP" altLang="en-US" sz="2000" dirty="0" smtClean="0">
              <a:solidFill>
                <a:schemeClr val="accent2">
                  <a:lumMod val="60000"/>
                  <a:lumOff val="40000"/>
                </a:schemeClr>
              </a:solidFill>
              <a:latin typeface="+mn-lt"/>
              <a:ea typeface="Meiryo UI" panose="020B0604030504040204" pitchFamily="50" charset="-128"/>
            </a:endParaRPr>
          </a:p>
        </p:txBody>
      </p:sp>
    </p:spTree>
    <p:extLst>
      <p:ext uri="{BB962C8B-B14F-4D97-AF65-F5344CB8AC3E}">
        <p14:creationId xmlns:p14="http://schemas.microsoft.com/office/powerpoint/2010/main" val="1625698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Git</a:t>
            </a:r>
            <a:r>
              <a:rPr lang="en-US" altLang="ja-JP" dirty="0" smtClean="0"/>
              <a:t> based Version Control </a:t>
            </a:r>
            <a:r>
              <a:rPr lang="en-US" altLang="ja-JP" dirty="0"/>
              <a:t>S</a:t>
            </a:r>
            <a:r>
              <a:rPr lang="en-US" altLang="ja-JP" dirty="0" smtClean="0"/>
              <a:t>ystem</a:t>
            </a:r>
            <a:endParaRPr kumimoji="1" lang="ja-JP" altLang="en-US" dirty="0"/>
          </a:p>
        </p:txBody>
      </p:sp>
      <p:sp>
        <p:nvSpPr>
          <p:cNvPr id="9"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smtClean="0">
                <a:latin typeface="Fujitsu Sans" panose="020B0404060202020204" pitchFamily="34" charset="0"/>
                <a:ea typeface="Roboto Black" panose="02000000000000000000" pitchFamily="2" charset="0"/>
                <a:cs typeface="Calibri" panose="020F0502020204030204" pitchFamily="34" charset="0"/>
              </a:rPr>
              <a:t>VCS (Code Repository)</a:t>
            </a:r>
            <a:endParaRPr lang="en-US" altLang="ja-JP" sz="1800" dirty="0">
              <a:latin typeface="Fujitsu Sans" panose="020B0404060202020204" pitchFamily="34" charset="0"/>
              <a:ea typeface="Roboto Black" panose="02000000000000000000" pitchFamily="2" charset="0"/>
              <a:cs typeface="Calibri" panose="020F0502020204030204" pitchFamily="34" charset="0"/>
            </a:endParaRPr>
          </a:p>
        </p:txBody>
      </p:sp>
      <p:sp>
        <p:nvSpPr>
          <p:cNvPr id="162" name="円柱 161"/>
          <p:cNvSpPr/>
          <p:nvPr/>
        </p:nvSpPr>
        <p:spPr bwMode="gray">
          <a:xfrm>
            <a:off x="5039759" y="1455909"/>
            <a:ext cx="796681" cy="675574"/>
          </a:xfrm>
          <a:prstGeom prst="can">
            <a:avLst/>
          </a:prstGeom>
          <a:noFill/>
          <a:ln w="38100" cap="flat" cmpd="sng" algn="ctr">
            <a:solidFill>
              <a:schemeClr val="accent4">
                <a:lumMod val="50000"/>
              </a:schemeClr>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defPPr>
              <a:defRPr lang="ja-JP"/>
            </a:defPPr>
            <a:lvl1pPr algn="ctr" rtl="0" fontAlgn="ctr">
              <a:spcBef>
                <a:spcPct val="0"/>
              </a:spcBef>
              <a:spcAft>
                <a:spcPct val="0"/>
              </a:spcAft>
              <a:defRPr kumimoji="1" sz="1400" kern="1200">
                <a:solidFill>
                  <a:srgbClr val="000000"/>
                </a:solidFill>
                <a:latin typeface="Arial" charset="0"/>
                <a:ea typeface="ＭＳ Ｐゴシック" pitchFamily="50" charset="-128"/>
                <a:cs typeface="+mn-cs"/>
              </a:defRPr>
            </a:lvl1pPr>
            <a:lvl2pPr marL="4572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2pPr>
            <a:lvl3pPr marL="9144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3pPr>
            <a:lvl4pPr marL="13716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4pPr>
            <a:lvl5pPr marL="18288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5pPr>
            <a:lvl6pPr marL="2286000" algn="l" defTabSz="914400" rtl="0" eaLnBrk="1" latinLnBrk="0" hangingPunct="1">
              <a:defRPr kumimoji="1" sz="1400" kern="1200">
                <a:solidFill>
                  <a:srgbClr val="000000"/>
                </a:solidFill>
                <a:latin typeface="Arial" charset="0"/>
                <a:ea typeface="ＭＳ Ｐゴシック" pitchFamily="50" charset="-128"/>
                <a:cs typeface="+mn-cs"/>
              </a:defRPr>
            </a:lvl6pPr>
            <a:lvl7pPr marL="2743200" algn="l" defTabSz="914400" rtl="0" eaLnBrk="1" latinLnBrk="0" hangingPunct="1">
              <a:defRPr kumimoji="1" sz="1400" kern="1200">
                <a:solidFill>
                  <a:srgbClr val="000000"/>
                </a:solidFill>
                <a:latin typeface="Arial" charset="0"/>
                <a:ea typeface="ＭＳ Ｐゴシック" pitchFamily="50" charset="-128"/>
                <a:cs typeface="+mn-cs"/>
              </a:defRPr>
            </a:lvl7pPr>
            <a:lvl8pPr marL="3200400" algn="l" defTabSz="914400" rtl="0" eaLnBrk="1" latinLnBrk="0" hangingPunct="1">
              <a:defRPr kumimoji="1" sz="1400" kern="1200">
                <a:solidFill>
                  <a:srgbClr val="000000"/>
                </a:solidFill>
                <a:latin typeface="Arial" charset="0"/>
                <a:ea typeface="ＭＳ Ｐゴシック" pitchFamily="50" charset="-128"/>
                <a:cs typeface="+mn-cs"/>
              </a:defRPr>
            </a:lvl8pPr>
            <a:lvl9pPr marL="3657600" algn="l" defTabSz="914400" rtl="0" eaLnBrk="1" latinLnBrk="0" hangingPunct="1">
              <a:defRPr kumimoji="1" sz="1400" kern="1200">
                <a:solidFill>
                  <a:srgbClr val="000000"/>
                </a:solidFill>
                <a:latin typeface="Arial" charset="0"/>
                <a:ea typeface="ＭＳ Ｐゴシック" pitchFamily="50" charset="-128"/>
                <a:cs typeface="+mn-cs"/>
              </a:defRPr>
            </a:lvl9p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400" b="0" i="0" u="none" strike="noStrike" cap="none" normalizeH="0" baseline="0" dirty="0" smtClean="0">
              <a:ln>
                <a:noFill/>
              </a:ln>
              <a:effectLst/>
              <a:latin typeface="+mj-lt"/>
              <a:ea typeface="ＭＳ Ｐゴシック" pitchFamily="50" charset="-128"/>
            </a:endParaRPr>
          </a:p>
        </p:txBody>
      </p:sp>
      <p:grpSp>
        <p:nvGrpSpPr>
          <p:cNvPr id="183" name="グループ化 182"/>
          <p:cNvGrpSpPr/>
          <p:nvPr/>
        </p:nvGrpSpPr>
        <p:grpSpPr>
          <a:xfrm>
            <a:off x="3235121" y="4467364"/>
            <a:ext cx="989109" cy="533225"/>
            <a:chOff x="583347" y="4223954"/>
            <a:chExt cx="899190" cy="484750"/>
          </a:xfrm>
        </p:grpSpPr>
        <p:grpSp>
          <p:nvGrpSpPr>
            <p:cNvPr id="184" name="グループ化 183"/>
            <p:cNvGrpSpPr/>
            <p:nvPr/>
          </p:nvGrpSpPr>
          <p:grpSpPr>
            <a:xfrm>
              <a:off x="583347" y="4303697"/>
              <a:ext cx="227145" cy="353337"/>
              <a:chOff x="2089544" y="4824280"/>
              <a:chExt cx="648072" cy="1008112"/>
            </a:xfrm>
            <a:solidFill>
              <a:schemeClr val="accent2">
                <a:lumMod val="40000"/>
                <a:lumOff val="60000"/>
              </a:schemeClr>
            </a:solidFill>
          </p:grpSpPr>
          <p:sp>
            <p:nvSpPr>
              <p:cNvPr id="189" name="二等辺三角形 188"/>
              <p:cNvSpPr/>
              <p:nvPr/>
            </p:nvSpPr>
            <p:spPr bwMode="gray">
              <a:xfrm>
                <a:off x="2233560" y="5472352"/>
                <a:ext cx="360040" cy="360040"/>
              </a:xfrm>
              <a:prstGeom prst="triangle">
                <a:avLst/>
              </a:prstGeom>
              <a:solidFill>
                <a:srgbClr val="92D050"/>
              </a:solidFill>
              <a:ln w="9525" cap="flat" cmpd="sng" algn="ctr">
                <a:no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sp>
            <p:nvSpPr>
              <p:cNvPr id="190" name="円/楕円 189"/>
              <p:cNvSpPr/>
              <p:nvPr/>
            </p:nvSpPr>
            <p:spPr bwMode="gray">
              <a:xfrm>
                <a:off x="2089544" y="4824280"/>
                <a:ext cx="648072" cy="648072"/>
              </a:xfrm>
              <a:prstGeom prst="ellipse">
                <a:avLst/>
              </a:prstGeom>
              <a:solidFill>
                <a:srgbClr val="92D050"/>
              </a:solidFill>
              <a:ln w="9525" cap="flat" cmpd="sng" algn="ctr">
                <a:no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grpSp>
        <p:sp>
          <p:nvSpPr>
            <p:cNvPr id="185" name="台形 184"/>
            <p:cNvSpPr/>
            <p:nvPr/>
          </p:nvSpPr>
          <p:spPr bwMode="gray">
            <a:xfrm rot="16660410">
              <a:off x="1104333" y="4187035"/>
              <a:ext cx="341285" cy="415123"/>
            </a:xfrm>
            <a:prstGeom prst="trapezoid">
              <a:avLst>
                <a:gd name="adj" fmla="val 6777"/>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defPPr>
                <a:defRPr lang="ja-JP"/>
              </a:defPPr>
              <a:lvl1pPr algn="ctr" rtl="0" fontAlgn="ctr">
                <a:spcBef>
                  <a:spcPct val="0"/>
                </a:spcBef>
                <a:spcAft>
                  <a:spcPct val="0"/>
                </a:spcAft>
                <a:defRPr kumimoji="1" sz="1400" kern="1200">
                  <a:solidFill>
                    <a:srgbClr val="000000"/>
                  </a:solidFill>
                  <a:latin typeface="Arial" charset="0"/>
                  <a:ea typeface="ＭＳ Ｐゴシック" pitchFamily="50" charset="-128"/>
                  <a:cs typeface="+mn-cs"/>
                </a:defRPr>
              </a:lvl1pPr>
              <a:lvl2pPr marL="4572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2pPr>
              <a:lvl3pPr marL="9144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3pPr>
              <a:lvl4pPr marL="13716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4pPr>
              <a:lvl5pPr marL="18288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5pPr>
              <a:lvl6pPr marL="2286000" algn="l" defTabSz="914400" rtl="0" eaLnBrk="1" latinLnBrk="0" hangingPunct="1">
                <a:defRPr kumimoji="1" sz="1400" kern="1200">
                  <a:solidFill>
                    <a:srgbClr val="000000"/>
                  </a:solidFill>
                  <a:latin typeface="Arial" charset="0"/>
                  <a:ea typeface="ＭＳ Ｐゴシック" pitchFamily="50" charset="-128"/>
                  <a:cs typeface="+mn-cs"/>
                </a:defRPr>
              </a:lvl6pPr>
              <a:lvl7pPr marL="2743200" algn="l" defTabSz="914400" rtl="0" eaLnBrk="1" latinLnBrk="0" hangingPunct="1">
                <a:defRPr kumimoji="1" sz="1400" kern="1200">
                  <a:solidFill>
                    <a:srgbClr val="000000"/>
                  </a:solidFill>
                  <a:latin typeface="Arial" charset="0"/>
                  <a:ea typeface="ＭＳ Ｐゴシック" pitchFamily="50" charset="-128"/>
                  <a:cs typeface="+mn-cs"/>
                </a:defRPr>
              </a:lvl7pPr>
              <a:lvl8pPr marL="3200400" algn="l" defTabSz="914400" rtl="0" eaLnBrk="1" latinLnBrk="0" hangingPunct="1">
                <a:defRPr kumimoji="1" sz="1400" kern="1200">
                  <a:solidFill>
                    <a:srgbClr val="000000"/>
                  </a:solidFill>
                  <a:latin typeface="Arial" charset="0"/>
                  <a:ea typeface="ＭＳ Ｐゴシック" pitchFamily="50" charset="-128"/>
                  <a:cs typeface="+mn-cs"/>
                </a:defRPr>
              </a:lvl8pPr>
              <a:lvl9pPr marL="3657600" algn="l" defTabSz="914400" rtl="0" eaLnBrk="1" latinLnBrk="0" hangingPunct="1">
                <a:defRPr kumimoji="1" sz="1400" kern="1200">
                  <a:solidFill>
                    <a:srgbClr val="000000"/>
                  </a:solidFill>
                  <a:latin typeface="Arial" charset="0"/>
                  <a:ea typeface="ＭＳ Ｐゴシック" pitchFamily="50" charset="-128"/>
                  <a:cs typeface="+mn-cs"/>
                </a:defRPr>
              </a:lvl9p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400" b="0" i="0" u="none" strike="noStrike" cap="none" normalizeH="0" baseline="0" dirty="0" smtClean="0">
                <a:ln>
                  <a:noFill/>
                </a:ln>
                <a:effectLst/>
                <a:latin typeface="+mj-lt"/>
                <a:ea typeface="ＭＳ Ｐゴシック" pitchFamily="50" charset="-128"/>
              </a:endParaRPr>
            </a:p>
          </p:txBody>
        </p:sp>
        <p:sp>
          <p:nvSpPr>
            <p:cNvPr id="186" name="フリーフォーム 185"/>
            <p:cNvSpPr/>
            <p:nvPr/>
          </p:nvSpPr>
          <p:spPr bwMode="gray">
            <a:xfrm>
              <a:off x="839693" y="4508611"/>
              <a:ext cx="618468" cy="200093"/>
            </a:xfrm>
            <a:custGeom>
              <a:avLst/>
              <a:gdLst>
                <a:gd name="connsiteX0" fmla="*/ 1528997 w 1528997"/>
                <a:gd name="connsiteY0" fmla="*/ 202367 h 494676"/>
                <a:gd name="connsiteX1" fmla="*/ 1041816 w 1528997"/>
                <a:gd name="connsiteY1" fmla="*/ 494676 h 494676"/>
                <a:gd name="connsiteX2" fmla="*/ 0 w 1528997"/>
                <a:gd name="connsiteY2" fmla="*/ 217357 h 494676"/>
                <a:gd name="connsiteX3" fmla="*/ 532151 w 1528997"/>
                <a:gd name="connsiteY3" fmla="*/ 0 h 494676"/>
                <a:gd name="connsiteX4" fmla="*/ 1528997 w 1528997"/>
                <a:gd name="connsiteY4" fmla="*/ 202367 h 494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997" h="494676">
                  <a:moveTo>
                    <a:pt x="1528997" y="202367"/>
                  </a:moveTo>
                  <a:lnTo>
                    <a:pt x="1041816" y="494676"/>
                  </a:lnTo>
                  <a:lnTo>
                    <a:pt x="0" y="217357"/>
                  </a:lnTo>
                  <a:lnTo>
                    <a:pt x="532151" y="0"/>
                  </a:lnTo>
                  <a:lnTo>
                    <a:pt x="1528997" y="202367"/>
                  </a:lnTo>
                  <a:close/>
                </a:path>
              </a:pathLst>
            </a:cu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defPPr>
                <a:defRPr lang="ja-JP"/>
              </a:defPPr>
              <a:lvl1pPr algn="ctr" rtl="0" fontAlgn="ctr">
                <a:spcBef>
                  <a:spcPct val="0"/>
                </a:spcBef>
                <a:spcAft>
                  <a:spcPct val="0"/>
                </a:spcAft>
                <a:defRPr kumimoji="1" sz="1400" kern="1200">
                  <a:solidFill>
                    <a:srgbClr val="000000"/>
                  </a:solidFill>
                  <a:latin typeface="Arial" charset="0"/>
                  <a:ea typeface="ＭＳ Ｐゴシック" pitchFamily="50" charset="-128"/>
                  <a:cs typeface="+mn-cs"/>
                </a:defRPr>
              </a:lvl1pPr>
              <a:lvl2pPr marL="4572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2pPr>
              <a:lvl3pPr marL="9144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3pPr>
              <a:lvl4pPr marL="13716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4pPr>
              <a:lvl5pPr marL="18288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5pPr>
              <a:lvl6pPr marL="2286000" algn="l" defTabSz="914400" rtl="0" eaLnBrk="1" latinLnBrk="0" hangingPunct="1">
                <a:defRPr kumimoji="1" sz="1400" kern="1200">
                  <a:solidFill>
                    <a:srgbClr val="000000"/>
                  </a:solidFill>
                  <a:latin typeface="Arial" charset="0"/>
                  <a:ea typeface="ＭＳ Ｐゴシック" pitchFamily="50" charset="-128"/>
                  <a:cs typeface="+mn-cs"/>
                </a:defRPr>
              </a:lvl6pPr>
              <a:lvl7pPr marL="2743200" algn="l" defTabSz="914400" rtl="0" eaLnBrk="1" latinLnBrk="0" hangingPunct="1">
                <a:defRPr kumimoji="1" sz="1400" kern="1200">
                  <a:solidFill>
                    <a:srgbClr val="000000"/>
                  </a:solidFill>
                  <a:latin typeface="Arial" charset="0"/>
                  <a:ea typeface="ＭＳ Ｐゴシック" pitchFamily="50" charset="-128"/>
                  <a:cs typeface="+mn-cs"/>
                </a:defRPr>
              </a:lvl7pPr>
              <a:lvl8pPr marL="3200400" algn="l" defTabSz="914400" rtl="0" eaLnBrk="1" latinLnBrk="0" hangingPunct="1">
                <a:defRPr kumimoji="1" sz="1400" kern="1200">
                  <a:solidFill>
                    <a:srgbClr val="000000"/>
                  </a:solidFill>
                  <a:latin typeface="Arial" charset="0"/>
                  <a:ea typeface="ＭＳ Ｐゴシック" pitchFamily="50" charset="-128"/>
                  <a:cs typeface="+mn-cs"/>
                </a:defRPr>
              </a:lvl8pPr>
              <a:lvl9pPr marL="3657600" algn="l" defTabSz="914400" rtl="0" eaLnBrk="1" latinLnBrk="0" hangingPunct="1">
                <a:defRPr kumimoji="1" sz="1400" kern="1200">
                  <a:solidFill>
                    <a:srgbClr val="000000"/>
                  </a:solidFill>
                  <a:latin typeface="Arial" charset="0"/>
                  <a:ea typeface="ＭＳ Ｐゴシック" pitchFamily="50" charset="-128"/>
                  <a:cs typeface="+mn-cs"/>
                </a:defRPr>
              </a:lvl9p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400" b="0" i="0" u="none" strike="noStrike" cap="none" normalizeH="0" baseline="0" dirty="0" smtClean="0">
                <a:ln>
                  <a:noFill/>
                </a:ln>
                <a:effectLst/>
                <a:latin typeface="+mj-lt"/>
                <a:ea typeface="ＭＳ Ｐゴシック" pitchFamily="50" charset="-128"/>
              </a:endParaRPr>
            </a:p>
          </p:txBody>
        </p:sp>
        <p:sp>
          <p:nvSpPr>
            <p:cNvPr id="187" name="台形 186"/>
            <p:cNvSpPr/>
            <p:nvPr/>
          </p:nvSpPr>
          <p:spPr bwMode="gray">
            <a:xfrm rot="16660410">
              <a:off x="1157132" y="4233646"/>
              <a:ext cx="235685" cy="321902"/>
            </a:xfrm>
            <a:prstGeom prst="trapezoid">
              <a:avLst>
                <a:gd name="adj" fmla="val 3520"/>
              </a:avLst>
            </a:prstGeom>
            <a:solidFill>
              <a:schemeClr val="bg1"/>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defPPr>
                <a:defRPr lang="ja-JP"/>
              </a:defPPr>
              <a:lvl1pPr algn="ctr" rtl="0" fontAlgn="ctr">
                <a:spcBef>
                  <a:spcPct val="0"/>
                </a:spcBef>
                <a:spcAft>
                  <a:spcPct val="0"/>
                </a:spcAft>
                <a:defRPr kumimoji="1" sz="1400" kern="1200">
                  <a:solidFill>
                    <a:srgbClr val="000000"/>
                  </a:solidFill>
                  <a:latin typeface="Arial" charset="0"/>
                  <a:ea typeface="ＭＳ Ｐゴシック" pitchFamily="50" charset="-128"/>
                  <a:cs typeface="+mn-cs"/>
                </a:defRPr>
              </a:lvl1pPr>
              <a:lvl2pPr marL="4572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2pPr>
              <a:lvl3pPr marL="9144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3pPr>
              <a:lvl4pPr marL="13716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4pPr>
              <a:lvl5pPr marL="18288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5pPr>
              <a:lvl6pPr marL="2286000" algn="l" defTabSz="914400" rtl="0" eaLnBrk="1" latinLnBrk="0" hangingPunct="1">
                <a:defRPr kumimoji="1" sz="1400" kern="1200">
                  <a:solidFill>
                    <a:srgbClr val="000000"/>
                  </a:solidFill>
                  <a:latin typeface="Arial" charset="0"/>
                  <a:ea typeface="ＭＳ Ｐゴシック" pitchFamily="50" charset="-128"/>
                  <a:cs typeface="+mn-cs"/>
                </a:defRPr>
              </a:lvl6pPr>
              <a:lvl7pPr marL="2743200" algn="l" defTabSz="914400" rtl="0" eaLnBrk="1" latinLnBrk="0" hangingPunct="1">
                <a:defRPr kumimoji="1" sz="1400" kern="1200">
                  <a:solidFill>
                    <a:srgbClr val="000000"/>
                  </a:solidFill>
                  <a:latin typeface="Arial" charset="0"/>
                  <a:ea typeface="ＭＳ Ｐゴシック" pitchFamily="50" charset="-128"/>
                  <a:cs typeface="+mn-cs"/>
                </a:defRPr>
              </a:lvl7pPr>
              <a:lvl8pPr marL="3200400" algn="l" defTabSz="914400" rtl="0" eaLnBrk="1" latinLnBrk="0" hangingPunct="1">
                <a:defRPr kumimoji="1" sz="1400" kern="1200">
                  <a:solidFill>
                    <a:srgbClr val="000000"/>
                  </a:solidFill>
                  <a:latin typeface="Arial" charset="0"/>
                  <a:ea typeface="ＭＳ Ｐゴシック" pitchFamily="50" charset="-128"/>
                  <a:cs typeface="+mn-cs"/>
                </a:defRPr>
              </a:lvl8pPr>
              <a:lvl9pPr marL="3657600" algn="l" defTabSz="914400" rtl="0" eaLnBrk="1" latinLnBrk="0" hangingPunct="1">
                <a:defRPr kumimoji="1" sz="1400" kern="1200">
                  <a:solidFill>
                    <a:srgbClr val="000000"/>
                  </a:solidFill>
                  <a:latin typeface="Arial" charset="0"/>
                  <a:ea typeface="ＭＳ Ｐゴシック" pitchFamily="50" charset="-128"/>
                  <a:cs typeface="+mn-cs"/>
                </a:defRPr>
              </a:lvl9p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400" b="0" i="0" u="none" strike="noStrike" cap="none" normalizeH="0" baseline="0" dirty="0" smtClean="0">
                <a:ln>
                  <a:noFill/>
                </a:ln>
                <a:effectLst/>
                <a:latin typeface="+mj-lt"/>
                <a:ea typeface="ＭＳ Ｐゴシック" pitchFamily="50" charset="-128"/>
              </a:endParaRPr>
            </a:p>
          </p:txBody>
        </p:sp>
        <p:sp>
          <p:nvSpPr>
            <p:cNvPr id="188" name="三角形 22"/>
            <p:cNvSpPr/>
            <p:nvPr/>
          </p:nvSpPr>
          <p:spPr bwMode="gray">
            <a:xfrm rot="20604948">
              <a:off x="1284133" y="4381474"/>
              <a:ext cx="59588" cy="72859"/>
            </a:xfrm>
            <a:custGeom>
              <a:avLst/>
              <a:gdLst>
                <a:gd name="connsiteX0" fmla="*/ 0 w 169558"/>
                <a:gd name="connsiteY0" fmla="*/ 220681 h 220681"/>
                <a:gd name="connsiteX1" fmla="*/ 84779 w 169558"/>
                <a:gd name="connsiteY1" fmla="*/ 0 h 220681"/>
                <a:gd name="connsiteX2" fmla="*/ 169558 w 169558"/>
                <a:gd name="connsiteY2" fmla="*/ 220681 h 220681"/>
                <a:gd name="connsiteX3" fmla="*/ 0 w 169558"/>
                <a:gd name="connsiteY3" fmla="*/ 220681 h 220681"/>
                <a:gd name="connsiteX0" fmla="*/ 0 w 169558"/>
                <a:gd name="connsiteY0" fmla="*/ 220681 h 220681"/>
                <a:gd name="connsiteX1" fmla="*/ 84779 w 169558"/>
                <a:gd name="connsiteY1" fmla="*/ 0 h 220681"/>
                <a:gd name="connsiteX2" fmla="*/ 169558 w 169558"/>
                <a:gd name="connsiteY2" fmla="*/ 220681 h 220681"/>
                <a:gd name="connsiteX3" fmla="*/ 72668 w 169558"/>
                <a:gd name="connsiteY3" fmla="*/ 220681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78724 w 169558"/>
                <a:gd name="connsiteY3" fmla="*/ 178291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84780 w 169558"/>
                <a:gd name="connsiteY3" fmla="*/ 178291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90836 w 169558"/>
                <a:gd name="connsiteY3" fmla="*/ 166180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78725 w 169558"/>
                <a:gd name="connsiteY3" fmla="*/ 166180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78725 w 169558"/>
                <a:gd name="connsiteY3" fmla="*/ 160125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90836 w 169558"/>
                <a:gd name="connsiteY3" fmla="*/ 166181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81409 w 169558"/>
                <a:gd name="connsiteY3" fmla="*/ 166181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90836 w 169558"/>
                <a:gd name="connsiteY3" fmla="*/ 170895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81409 w 169558"/>
                <a:gd name="connsiteY3" fmla="*/ 175608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86122 w 169558"/>
                <a:gd name="connsiteY3" fmla="*/ 185035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76654 w 169558"/>
                <a:gd name="connsiteY3" fmla="*/ 166406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82677 w 169558"/>
                <a:gd name="connsiteY3" fmla="*/ 144874 h 220681"/>
                <a:gd name="connsiteX4" fmla="*/ 0 w 169558"/>
                <a:gd name="connsiteY4" fmla="*/ 220681 h 2206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558" h="220681">
                  <a:moveTo>
                    <a:pt x="0" y="220681"/>
                  </a:moveTo>
                  <a:lnTo>
                    <a:pt x="84779" y="0"/>
                  </a:lnTo>
                  <a:lnTo>
                    <a:pt x="169558" y="220681"/>
                  </a:lnTo>
                  <a:lnTo>
                    <a:pt x="82677" y="144874"/>
                  </a:lnTo>
                  <a:lnTo>
                    <a:pt x="0" y="220681"/>
                  </a:lnTo>
                  <a:close/>
                </a:path>
              </a:pathLst>
            </a:cu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defPPr>
                <a:defRPr lang="ja-JP"/>
              </a:defPPr>
              <a:lvl1pPr algn="ctr" rtl="0" fontAlgn="ctr">
                <a:spcBef>
                  <a:spcPct val="0"/>
                </a:spcBef>
                <a:spcAft>
                  <a:spcPct val="0"/>
                </a:spcAft>
                <a:defRPr kumimoji="1" sz="1400" kern="1200">
                  <a:solidFill>
                    <a:srgbClr val="000000"/>
                  </a:solidFill>
                  <a:latin typeface="Arial" charset="0"/>
                  <a:ea typeface="ＭＳ Ｐゴシック" pitchFamily="50" charset="-128"/>
                  <a:cs typeface="+mn-cs"/>
                </a:defRPr>
              </a:lvl1pPr>
              <a:lvl2pPr marL="4572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2pPr>
              <a:lvl3pPr marL="9144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3pPr>
              <a:lvl4pPr marL="13716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4pPr>
              <a:lvl5pPr marL="18288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5pPr>
              <a:lvl6pPr marL="2286000" algn="l" defTabSz="914400" rtl="0" eaLnBrk="1" latinLnBrk="0" hangingPunct="1">
                <a:defRPr kumimoji="1" sz="1400" kern="1200">
                  <a:solidFill>
                    <a:srgbClr val="000000"/>
                  </a:solidFill>
                  <a:latin typeface="Arial" charset="0"/>
                  <a:ea typeface="ＭＳ Ｐゴシック" pitchFamily="50" charset="-128"/>
                  <a:cs typeface="+mn-cs"/>
                </a:defRPr>
              </a:lvl6pPr>
              <a:lvl7pPr marL="2743200" algn="l" defTabSz="914400" rtl="0" eaLnBrk="1" latinLnBrk="0" hangingPunct="1">
                <a:defRPr kumimoji="1" sz="1400" kern="1200">
                  <a:solidFill>
                    <a:srgbClr val="000000"/>
                  </a:solidFill>
                  <a:latin typeface="Arial" charset="0"/>
                  <a:ea typeface="ＭＳ Ｐゴシック" pitchFamily="50" charset="-128"/>
                  <a:cs typeface="+mn-cs"/>
                </a:defRPr>
              </a:lvl7pPr>
              <a:lvl8pPr marL="3200400" algn="l" defTabSz="914400" rtl="0" eaLnBrk="1" latinLnBrk="0" hangingPunct="1">
                <a:defRPr kumimoji="1" sz="1400" kern="1200">
                  <a:solidFill>
                    <a:srgbClr val="000000"/>
                  </a:solidFill>
                  <a:latin typeface="Arial" charset="0"/>
                  <a:ea typeface="ＭＳ Ｐゴシック" pitchFamily="50" charset="-128"/>
                  <a:cs typeface="+mn-cs"/>
                </a:defRPr>
              </a:lvl8pPr>
              <a:lvl9pPr marL="3657600" algn="l" defTabSz="914400" rtl="0" eaLnBrk="1" latinLnBrk="0" hangingPunct="1">
                <a:defRPr kumimoji="1" sz="1400" kern="1200">
                  <a:solidFill>
                    <a:srgbClr val="000000"/>
                  </a:solidFill>
                  <a:latin typeface="Arial" charset="0"/>
                  <a:ea typeface="ＭＳ Ｐゴシック" pitchFamily="50" charset="-128"/>
                  <a:cs typeface="+mn-cs"/>
                </a:defRPr>
              </a:lvl9p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400" b="0" i="0" u="none" strike="noStrike" cap="none" normalizeH="0" baseline="0" dirty="0" smtClean="0">
                <a:ln>
                  <a:noFill/>
                </a:ln>
                <a:effectLst/>
                <a:latin typeface="+mj-lt"/>
                <a:ea typeface="ＭＳ Ｐゴシック" pitchFamily="50" charset="-128"/>
              </a:endParaRPr>
            </a:p>
          </p:txBody>
        </p:sp>
      </p:grpSp>
      <p:cxnSp>
        <p:nvCxnSpPr>
          <p:cNvPr id="191" name="直線矢印コネクタ 190"/>
          <p:cNvCxnSpPr/>
          <p:nvPr/>
        </p:nvCxnSpPr>
        <p:spPr bwMode="auto">
          <a:xfrm flipH="1">
            <a:off x="3831725" y="2200635"/>
            <a:ext cx="1459568" cy="1318010"/>
          </a:xfrm>
          <a:prstGeom prst="straightConnector1">
            <a:avLst/>
          </a:prstGeom>
          <a:gradFill rotWithShape="0">
            <a:gsLst>
              <a:gs pos="0">
                <a:srgbClr val="FFFFFF"/>
              </a:gs>
              <a:gs pos="100000">
                <a:srgbClr val="CACAC7"/>
              </a:gs>
            </a:gsLst>
            <a:lin ang="5400000" scaled="1"/>
          </a:gradFill>
          <a:ln w="38100" cap="flat" cmpd="sng" algn="ctr">
            <a:solidFill>
              <a:schemeClr val="accent4">
                <a:lumMod val="50000"/>
              </a:schemeClr>
            </a:solidFill>
            <a:prstDash val="sysDot"/>
            <a:round/>
            <a:headEnd type="arrow" w="med" len="med"/>
            <a:tailEnd type="arrow"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92" name="直線矢印コネクタ 191"/>
          <p:cNvCxnSpPr/>
          <p:nvPr/>
        </p:nvCxnSpPr>
        <p:spPr bwMode="auto">
          <a:xfrm>
            <a:off x="5428598" y="2200635"/>
            <a:ext cx="0" cy="1309236"/>
          </a:xfrm>
          <a:prstGeom prst="straightConnector1">
            <a:avLst/>
          </a:prstGeom>
          <a:gradFill rotWithShape="0">
            <a:gsLst>
              <a:gs pos="0">
                <a:srgbClr val="FFFFFF"/>
              </a:gs>
              <a:gs pos="100000">
                <a:srgbClr val="CACAC7"/>
              </a:gs>
            </a:gsLst>
            <a:lin ang="5400000" scaled="1"/>
          </a:gradFill>
          <a:ln w="38100" cap="flat" cmpd="sng" algn="ctr">
            <a:solidFill>
              <a:schemeClr val="accent4">
                <a:lumMod val="50000"/>
              </a:schemeClr>
            </a:solidFill>
            <a:prstDash val="sysDot"/>
            <a:round/>
            <a:headEnd type="arrow" w="med" len="med"/>
            <a:tailEnd type="arrow"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93" name="直線矢印コネクタ 192"/>
          <p:cNvCxnSpPr/>
          <p:nvPr/>
        </p:nvCxnSpPr>
        <p:spPr bwMode="auto">
          <a:xfrm>
            <a:off x="5565909" y="2200635"/>
            <a:ext cx="1580242" cy="1309236"/>
          </a:xfrm>
          <a:prstGeom prst="straightConnector1">
            <a:avLst/>
          </a:prstGeom>
          <a:gradFill rotWithShape="0">
            <a:gsLst>
              <a:gs pos="0">
                <a:srgbClr val="FFFFFF"/>
              </a:gs>
              <a:gs pos="100000">
                <a:srgbClr val="CACAC7"/>
              </a:gs>
            </a:gsLst>
            <a:lin ang="5400000" scaled="1"/>
          </a:gradFill>
          <a:ln w="38100" cap="flat" cmpd="sng" algn="ctr">
            <a:solidFill>
              <a:schemeClr val="accent4">
                <a:lumMod val="50000"/>
              </a:schemeClr>
            </a:solidFill>
            <a:prstDash val="sysDot"/>
            <a:round/>
            <a:headEnd type="arrow" w="med" len="med"/>
            <a:tailEnd type="arrow"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94" name="円柱 193"/>
          <p:cNvSpPr/>
          <p:nvPr/>
        </p:nvSpPr>
        <p:spPr bwMode="gray">
          <a:xfrm>
            <a:off x="3422483" y="3630095"/>
            <a:ext cx="796681" cy="675574"/>
          </a:xfrm>
          <a:prstGeom prst="can">
            <a:avLst/>
          </a:prstGeom>
          <a:noFill/>
          <a:ln w="38100" cap="flat" cmpd="sng" algn="ctr">
            <a:solidFill>
              <a:schemeClr val="accent4">
                <a:lumMod val="50000"/>
              </a:schemeClr>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defPPr>
              <a:defRPr lang="ja-JP"/>
            </a:defPPr>
            <a:lvl1pPr algn="ctr" rtl="0" fontAlgn="ctr">
              <a:spcBef>
                <a:spcPct val="0"/>
              </a:spcBef>
              <a:spcAft>
                <a:spcPct val="0"/>
              </a:spcAft>
              <a:defRPr kumimoji="1" sz="1400" kern="1200">
                <a:solidFill>
                  <a:srgbClr val="000000"/>
                </a:solidFill>
                <a:latin typeface="Arial" charset="0"/>
                <a:ea typeface="ＭＳ Ｐゴシック" pitchFamily="50" charset="-128"/>
                <a:cs typeface="+mn-cs"/>
              </a:defRPr>
            </a:lvl1pPr>
            <a:lvl2pPr marL="4572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2pPr>
            <a:lvl3pPr marL="9144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3pPr>
            <a:lvl4pPr marL="13716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4pPr>
            <a:lvl5pPr marL="18288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5pPr>
            <a:lvl6pPr marL="2286000" algn="l" defTabSz="914400" rtl="0" eaLnBrk="1" latinLnBrk="0" hangingPunct="1">
              <a:defRPr kumimoji="1" sz="1400" kern="1200">
                <a:solidFill>
                  <a:srgbClr val="000000"/>
                </a:solidFill>
                <a:latin typeface="Arial" charset="0"/>
                <a:ea typeface="ＭＳ Ｐゴシック" pitchFamily="50" charset="-128"/>
                <a:cs typeface="+mn-cs"/>
              </a:defRPr>
            </a:lvl6pPr>
            <a:lvl7pPr marL="2743200" algn="l" defTabSz="914400" rtl="0" eaLnBrk="1" latinLnBrk="0" hangingPunct="1">
              <a:defRPr kumimoji="1" sz="1400" kern="1200">
                <a:solidFill>
                  <a:srgbClr val="000000"/>
                </a:solidFill>
                <a:latin typeface="Arial" charset="0"/>
                <a:ea typeface="ＭＳ Ｐゴシック" pitchFamily="50" charset="-128"/>
                <a:cs typeface="+mn-cs"/>
              </a:defRPr>
            </a:lvl7pPr>
            <a:lvl8pPr marL="3200400" algn="l" defTabSz="914400" rtl="0" eaLnBrk="1" latinLnBrk="0" hangingPunct="1">
              <a:defRPr kumimoji="1" sz="1400" kern="1200">
                <a:solidFill>
                  <a:srgbClr val="000000"/>
                </a:solidFill>
                <a:latin typeface="Arial" charset="0"/>
                <a:ea typeface="ＭＳ Ｐゴシック" pitchFamily="50" charset="-128"/>
                <a:cs typeface="+mn-cs"/>
              </a:defRPr>
            </a:lvl8pPr>
            <a:lvl9pPr marL="3657600" algn="l" defTabSz="914400" rtl="0" eaLnBrk="1" latinLnBrk="0" hangingPunct="1">
              <a:defRPr kumimoji="1" sz="1400" kern="1200">
                <a:solidFill>
                  <a:srgbClr val="000000"/>
                </a:solidFill>
                <a:latin typeface="Arial" charset="0"/>
                <a:ea typeface="ＭＳ Ｐゴシック" pitchFamily="50" charset="-128"/>
                <a:cs typeface="+mn-cs"/>
              </a:defRPr>
            </a:lvl9p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400" b="0" i="0" u="none" strike="noStrike" cap="none" normalizeH="0" baseline="0" dirty="0" smtClean="0">
              <a:ln>
                <a:noFill/>
              </a:ln>
              <a:effectLst/>
              <a:latin typeface="+mj-lt"/>
              <a:ea typeface="ＭＳ Ｐゴシック" pitchFamily="50" charset="-128"/>
            </a:endParaRPr>
          </a:p>
        </p:txBody>
      </p:sp>
      <p:pic>
        <p:nvPicPr>
          <p:cNvPr id="195" name="図 194"/>
          <p:cNvPicPr>
            <a:picLocks noChangeAspect="1"/>
          </p:cNvPicPr>
          <p:nvPr/>
        </p:nvPicPr>
        <p:blipFill>
          <a:blip r:embed="rId3"/>
          <a:stretch>
            <a:fillRect/>
          </a:stretch>
        </p:blipFill>
        <p:spPr>
          <a:xfrm>
            <a:off x="3618451" y="3851724"/>
            <a:ext cx="403076" cy="403076"/>
          </a:xfrm>
          <a:prstGeom prst="rect">
            <a:avLst/>
          </a:prstGeom>
        </p:spPr>
      </p:pic>
      <p:sp>
        <p:nvSpPr>
          <p:cNvPr id="196" name="円柱 195"/>
          <p:cNvSpPr/>
          <p:nvPr/>
        </p:nvSpPr>
        <p:spPr bwMode="gray">
          <a:xfrm>
            <a:off x="5022667" y="3630095"/>
            <a:ext cx="796681" cy="675574"/>
          </a:xfrm>
          <a:prstGeom prst="can">
            <a:avLst/>
          </a:prstGeom>
          <a:noFill/>
          <a:ln w="38100" cap="flat" cmpd="sng" algn="ctr">
            <a:solidFill>
              <a:schemeClr val="accent4">
                <a:lumMod val="50000"/>
              </a:schemeClr>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defPPr>
              <a:defRPr lang="ja-JP"/>
            </a:defPPr>
            <a:lvl1pPr algn="ctr" rtl="0" fontAlgn="ctr">
              <a:spcBef>
                <a:spcPct val="0"/>
              </a:spcBef>
              <a:spcAft>
                <a:spcPct val="0"/>
              </a:spcAft>
              <a:defRPr kumimoji="1" sz="1400" kern="1200">
                <a:solidFill>
                  <a:srgbClr val="000000"/>
                </a:solidFill>
                <a:latin typeface="Arial" charset="0"/>
                <a:ea typeface="ＭＳ Ｐゴシック" pitchFamily="50" charset="-128"/>
                <a:cs typeface="+mn-cs"/>
              </a:defRPr>
            </a:lvl1pPr>
            <a:lvl2pPr marL="4572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2pPr>
            <a:lvl3pPr marL="9144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3pPr>
            <a:lvl4pPr marL="13716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4pPr>
            <a:lvl5pPr marL="18288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5pPr>
            <a:lvl6pPr marL="2286000" algn="l" defTabSz="914400" rtl="0" eaLnBrk="1" latinLnBrk="0" hangingPunct="1">
              <a:defRPr kumimoji="1" sz="1400" kern="1200">
                <a:solidFill>
                  <a:srgbClr val="000000"/>
                </a:solidFill>
                <a:latin typeface="Arial" charset="0"/>
                <a:ea typeface="ＭＳ Ｐゴシック" pitchFamily="50" charset="-128"/>
                <a:cs typeface="+mn-cs"/>
              </a:defRPr>
            </a:lvl6pPr>
            <a:lvl7pPr marL="2743200" algn="l" defTabSz="914400" rtl="0" eaLnBrk="1" latinLnBrk="0" hangingPunct="1">
              <a:defRPr kumimoji="1" sz="1400" kern="1200">
                <a:solidFill>
                  <a:srgbClr val="000000"/>
                </a:solidFill>
                <a:latin typeface="Arial" charset="0"/>
                <a:ea typeface="ＭＳ Ｐゴシック" pitchFamily="50" charset="-128"/>
                <a:cs typeface="+mn-cs"/>
              </a:defRPr>
            </a:lvl7pPr>
            <a:lvl8pPr marL="3200400" algn="l" defTabSz="914400" rtl="0" eaLnBrk="1" latinLnBrk="0" hangingPunct="1">
              <a:defRPr kumimoji="1" sz="1400" kern="1200">
                <a:solidFill>
                  <a:srgbClr val="000000"/>
                </a:solidFill>
                <a:latin typeface="Arial" charset="0"/>
                <a:ea typeface="ＭＳ Ｐゴシック" pitchFamily="50" charset="-128"/>
                <a:cs typeface="+mn-cs"/>
              </a:defRPr>
            </a:lvl8pPr>
            <a:lvl9pPr marL="3657600" algn="l" defTabSz="914400" rtl="0" eaLnBrk="1" latinLnBrk="0" hangingPunct="1">
              <a:defRPr kumimoji="1" sz="1400" kern="1200">
                <a:solidFill>
                  <a:srgbClr val="000000"/>
                </a:solidFill>
                <a:latin typeface="Arial" charset="0"/>
                <a:ea typeface="ＭＳ Ｐゴシック" pitchFamily="50" charset="-128"/>
                <a:cs typeface="+mn-cs"/>
              </a:defRPr>
            </a:lvl9p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400" b="0" i="0" u="none" strike="noStrike" cap="none" normalizeH="0" baseline="0" dirty="0" smtClean="0">
              <a:ln>
                <a:noFill/>
              </a:ln>
              <a:effectLst/>
              <a:latin typeface="+mj-lt"/>
              <a:ea typeface="ＭＳ Ｐゴシック" pitchFamily="50" charset="-128"/>
            </a:endParaRPr>
          </a:p>
        </p:txBody>
      </p:sp>
      <p:pic>
        <p:nvPicPr>
          <p:cNvPr id="197" name="図 196"/>
          <p:cNvPicPr>
            <a:picLocks noChangeAspect="1"/>
          </p:cNvPicPr>
          <p:nvPr/>
        </p:nvPicPr>
        <p:blipFill>
          <a:blip r:embed="rId3"/>
          <a:stretch>
            <a:fillRect/>
          </a:stretch>
        </p:blipFill>
        <p:spPr>
          <a:xfrm>
            <a:off x="5218635" y="3851724"/>
            <a:ext cx="403076" cy="403076"/>
          </a:xfrm>
          <a:prstGeom prst="rect">
            <a:avLst/>
          </a:prstGeom>
        </p:spPr>
      </p:pic>
      <p:grpSp>
        <p:nvGrpSpPr>
          <p:cNvPr id="198" name="グループ化 197"/>
          <p:cNvGrpSpPr/>
          <p:nvPr/>
        </p:nvGrpSpPr>
        <p:grpSpPr>
          <a:xfrm>
            <a:off x="6605896" y="4432806"/>
            <a:ext cx="989109" cy="533225"/>
            <a:chOff x="583347" y="4223954"/>
            <a:chExt cx="899190" cy="484750"/>
          </a:xfrm>
        </p:grpSpPr>
        <p:grpSp>
          <p:nvGrpSpPr>
            <p:cNvPr id="199" name="グループ化 198"/>
            <p:cNvGrpSpPr/>
            <p:nvPr/>
          </p:nvGrpSpPr>
          <p:grpSpPr>
            <a:xfrm>
              <a:off x="583347" y="4303697"/>
              <a:ext cx="227145" cy="353337"/>
              <a:chOff x="2089544" y="4824280"/>
              <a:chExt cx="648072" cy="1008112"/>
            </a:xfrm>
            <a:solidFill>
              <a:schemeClr val="accent2">
                <a:lumMod val="40000"/>
                <a:lumOff val="60000"/>
              </a:schemeClr>
            </a:solidFill>
          </p:grpSpPr>
          <p:sp>
            <p:nvSpPr>
              <p:cNvPr id="204" name="二等辺三角形 203"/>
              <p:cNvSpPr/>
              <p:nvPr/>
            </p:nvSpPr>
            <p:spPr bwMode="gray">
              <a:xfrm>
                <a:off x="2233560" y="5472352"/>
                <a:ext cx="360040" cy="360040"/>
              </a:xfrm>
              <a:prstGeom prst="triangle">
                <a:avLst/>
              </a:prstGeom>
              <a:solidFill>
                <a:schemeClr val="accent2">
                  <a:lumMod val="40000"/>
                  <a:lumOff val="60000"/>
                </a:schemeClr>
              </a:solidFill>
              <a:ln w="9525" cap="flat" cmpd="sng" algn="ctr">
                <a:no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sp>
            <p:nvSpPr>
              <p:cNvPr id="205" name="円/楕円 204"/>
              <p:cNvSpPr/>
              <p:nvPr/>
            </p:nvSpPr>
            <p:spPr bwMode="gray">
              <a:xfrm>
                <a:off x="2089544" y="4824280"/>
                <a:ext cx="648072" cy="648072"/>
              </a:xfrm>
              <a:prstGeom prst="ellipse">
                <a:avLst/>
              </a:prstGeom>
              <a:solidFill>
                <a:schemeClr val="accent2">
                  <a:lumMod val="40000"/>
                  <a:lumOff val="60000"/>
                </a:schemeClr>
              </a:solidFill>
              <a:ln w="9525" cap="flat" cmpd="sng" algn="ctr">
                <a:no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grpSp>
        <p:sp>
          <p:nvSpPr>
            <p:cNvPr id="200" name="台形 199"/>
            <p:cNvSpPr/>
            <p:nvPr/>
          </p:nvSpPr>
          <p:spPr bwMode="gray">
            <a:xfrm rot="16660410">
              <a:off x="1104333" y="4187035"/>
              <a:ext cx="341285" cy="415123"/>
            </a:xfrm>
            <a:prstGeom prst="trapezoid">
              <a:avLst>
                <a:gd name="adj" fmla="val 6777"/>
              </a:avLst>
            </a:prstGeom>
            <a:solidFill>
              <a:schemeClr val="accent2">
                <a:lumMod val="40000"/>
                <a:lumOff val="6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defPPr>
                <a:defRPr lang="ja-JP"/>
              </a:defPPr>
              <a:lvl1pPr algn="ctr" rtl="0" fontAlgn="ctr">
                <a:spcBef>
                  <a:spcPct val="0"/>
                </a:spcBef>
                <a:spcAft>
                  <a:spcPct val="0"/>
                </a:spcAft>
                <a:defRPr kumimoji="1" sz="1400" kern="1200">
                  <a:solidFill>
                    <a:srgbClr val="000000"/>
                  </a:solidFill>
                  <a:latin typeface="Arial" charset="0"/>
                  <a:ea typeface="ＭＳ Ｐゴシック" pitchFamily="50" charset="-128"/>
                  <a:cs typeface="+mn-cs"/>
                </a:defRPr>
              </a:lvl1pPr>
              <a:lvl2pPr marL="4572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2pPr>
              <a:lvl3pPr marL="9144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3pPr>
              <a:lvl4pPr marL="13716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4pPr>
              <a:lvl5pPr marL="18288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5pPr>
              <a:lvl6pPr marL="2286000" algn="l" defTabSz="914400" rtl="0" eaLnBrk="1" latinLnBrk="0" hangingPunct="1">
                <a:defRPr kumimoji="1" sz="1400" kern="1200">
                  <a:solidFill>
                    <a:srgbClr val="000000"/>
                  </a:solidFill>
                  <a:latin typeface="Arial" charset="0"/>
                  <a:ea typeface="ＭＳ Ｐゴシック" pitchFamily="50" charset="-128"/>
                  <a:cs typeface="+mn-cs"/>
                </a:defRPr>
              </a:lvl6pPr>
              <a:lvl7pPr marL="2743200" algn="l" defTabSz="914400" rtl="0" eaLnBrk="1" latinLnBrk="0" hangingPunct="1">
                <a:defRPr kumimoji="1" sz="1400" kern="1200">
                  <a:solidFill>
                    <a:srgbClr val="000000"/>
                  </a:solidFill>
                  <a:latin typeface="Arial" charset="0"/>
                  <a:ea typeface="ＭＳ Ｐゴシック" pitchFamily="50" charset="-128"/>
                  <a:cs typeface="+mn-cs"/>
                </a:defRPr>
              </a:lvl7pPr>
              <a:lvl8pPr marL="3200400" algn="l" defTabSz="914400" rtl="0" eaLnBrk="1" latinLnBrk="0" hangingPunct="1">
                <a:defRPr kumimoji="1" sz="1400" kern="1200">
                  <a:solidFill>
                    <a:srgbClr val="000000"/>
                  </a:solidFill>
                  <a:latin typeface="Arial" charset="0"/>
                  <a:ea typeface="ＭＳ Ｐゴシック" pitchFamily="50" charset="-128"/>
                  <a:cs typeface="+mn-cs"/>
                </a:defRPr>
              </a:lvl8pPr>
              <a:lvl9pPr marL="3657600" algn="l" defTabSz="914400" rtl="0" eaLnBrk="1" latinLnBrk="0" hangingPunct="1">
                <a:defRPr kumimoji="1" sz="1400" kern="1200">
                  <a:solidFill>
                    <a:srgbClr val="000000"/>
                  </a:solidFill>
                  <a:latin typeface="Arial" charset="0"/>
                  <a:ea typeface="ＭＳ Ｐゴシック" pitchFamily="50" charset="-128"/>
                  <a:cs typeface="+mn-cs"/>
                </a:defRPr>
              </a:lvl9p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400" b="0" i="0" u="none" strike="noStrike" cap="none" normalizeH="0" baseline="0" dirty="0" smtClean="0">
                <a:ln>
                  <a:noFill/>
                </a:ln>
                <a:effectLst/>
                <a:latin typeface="+mj-lt"/>
                <a:ea typeface="ＭＳ Ｐゴシック" pitchFamily="50" charset="-128"/>
              </a:endParaRPr>
            </a:p>
          </p:txBody>
        </p:sp>
        <p:sp>
          <p:nvSpPr>
            <p:cNvPr id="201" name="フリーフォーム 200"/>
            <p:cNvSpPr/>
            <p:nvPr/>
          </p:nvSpPr>
          <p:spPr bwMode="gray">
            <a:xfrm>
              <a:off x="839693" y="4508611"/>
              <a:ext cx="618468" cy="200093"/>
            </a:xfrm>
            <a:custGeom>
              <a:avLst/>
              <a:gdLst>
                <a:gd name="connsiteX0" fmla="*/ 1528997 w 1528997"/>
                <a:gd name="connsiteY0" fmla="*/ 202367 h 494676"/>
                <a:gd name="connsiteX1" fmla="*/ 1041816 w 1528997"/>
                <a:gd name="connsiteY1" fmla="*/ 494676 h 494676"/>
                <a:gd name="connsiteX2" fmla="*/ 0 w 1528997"/>
                <a:gd name="connsiteY2" fmla="*/ 217357 h 494676"/>
                <a:gd name="connsiteX3" fmla="*/ 532151 w 1528997"/>
                <a:gd name="connsiteY3" fmla="*/ 0 h 494676"/>
                <a:gd name="connsiteX4" fmla="*/ 1528997 w 1528997"/>
                <a:gd name="connsiteY4" fmla="*/ 202367 h 494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997" h="494676">
                  <a:moveTo>
                    <a:pt x="1528997" y="202367"/>
                  </a:moveTo>
                  <a:lnTo>
                    <a:pt x="1041816" y="494676"/>
                  </a:lnTo>
                  <a:lnTo>
                    <a:pt x="0" y="217357"/>
                  </a:lnTo>
                  <a:lnTo>
                    <a:pt x="532151" y="0"/>
                  </a:lnTo>
                  <a:lnTo>
                    <a:pt x="1528997" y="202367"/>
                  </a:lnTo>
                  <a:close/>
                </a:path>
              </a:pathLst>
            </a:custGeom>
            <a:solidFill>
              <a:schemeClr val="accent2">
                <a:lumMod val="40000"/>
                <a:lumOff val="6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defPPr>
                <a:defRPr lang="ja-JP"/>
              </a:defPPr>
              <a:lvl1pPr algn="ctr" rtl="0" fontAlgn="ctr">
                <a:spcBef>
                  <a:spcPct val="0"/>
                </a:spcBef>
                <a:spcAft>
                  <a:spcPct val="0"/>
                </a:spcAft>
                <a:defRPr kumimoji="1" sz="1400" kern="1200">
                  <a:solidFill>
                    <a:srgbClr val="000000"/>
                  </a:solidFill>
                  <a:latin typeface="Arial" charset="0"/>
                  <a:ea typeface="ＭＳ Ｐゴシック" pitchFamily="50" charset="-128"/>
                  <a:cs typeface="+mn-cs"/>
                </a:defRPr>
              </a:lvl1pPr>
              <a:lvl2pPr marL="4572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2pPr>
              <a:lvl3pPr marL="9144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3pPr>
              <a:lvl4pPr marL="13716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4pPr>
              <a:lvl5pPr marL="18288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5pPr>
              <a:lvl6pPr marL="2286000" algn="l" defTabSz="914400" rtl="0" eaLnBrk="1" latinLnBrk="0" hangingPunct="1">
                <a:defRPr kumimoji="1" sz="1400" kern="1200">
                  <a:solidFill>
                    <a:srgbClr val="000000"/>
                  </a:solidFill>
                  <a:latin typeface="Arial" charset="0"/>
                  <a:ea typeface="ＭＳ Ｐゴシック" pitchFamily="50" charset="-128"/>
                  <a:cs typeface="+mn-cs"/>
                </a:defRPr>
              </a:lvl6pPr>
              <a:lvl7pPr marL="2743200" algn="l" defTabSz="914400" rtl="0" eaLnBrk="1" latinLnBrk="0" hangingPunct="1">
                <a:defRPr kumimoji="1" sz="1400" kern="1200">
                  <a:solidFill>
                    <a:srgbClr val="000000"/>
                  </a:solidFill>
                  <a:latin typeface="Arial" charset="0"/>
                  <a:ea typeface="ＭＳ Ｐゴシック" pitchFamily="50" charset="-128"/>
                  <a:cs typeface="+mn-cs"/>
                </a:defRPr>
              </a:lvl7pPr>
              <a:lvl8pPr marL="3200400" algn="l" defTabSz="914400" rtl="0" eaLnBrk="1" latinLnBrk="0" hangingPunct="1">
                <a:defRPr kumimoji="1" sz="1400" kern="1200">
                  <a:solidFill>
                    <a:srgbClr val="000000"/>
                  </a:solidFill>
                  <a:latin typeface="Arial" charset="0"/>
                  <a:ea typeface="ＭＳ Ｐゴシック" pitchFamily="50" charset="-128"/>
                  <a:cs typeface="+mn-cs"/>
                </a:defRPr>
              </a:lvl8pPr>
              <a:lvl9pPr marL="3657600" algn="l" defTabSz="914400" rtl="0" eaLnBrk="1" latinLnBrk="0" hangingPunct="1">
                <a:defRPr kumimoji="1" sz="1400" kern="1200">
                  <a:solidFill>
                    <a:srgbClr val="000000"/>
                  </a:solidFill>
                  <a:latin typeface="Arial" charset="0"/>
                  <a:ea typeface="ＭＳ Ｐゴシック" pitchFamily="50" charset="-128"/>
                  <a:cs typeface="+mn-cs"/>
                </a:defRPr>
              </a:lvl9p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400" b="0" i="0" u="none" strike="noStrike" cap="none" normalizeH="0" baseline="0" dirty="0" smtClean="0">
                <a:ln>
                  <a:noFill/>
                </a:ln>
                <a:effectLst/>
                <a:latin typeface="+mj-lt"/>
                <a:ea typeface="ＭＳ Ｐゴシック" pitchFamily="50" charset="-128"/>
              </a:endParaRPr>
            </a:p>
          </p:txBody>
        </p:sp>
        <p:sp>
          <p:nvSpPr>
            <p:cNvPr id="202" name="台形 201"/>
            <p:cNvSpPr/>
            <p:nvPr/>
          </p:nvSpPr>
          <p:spPr bwMode="gray">
            <a:xfrm rot="16660410">
              <a:off x="1157132" y="4233646"/>
              <a:ext cx="235685" cy="321902"/>
            </a:xfrm>
            <a:prstGeom prst="trapezoid">
              <a:avLst>
                <a:gd name="adj" fmla="val 3520"/>
              </a:avLst>
            </a:prstGeom>
            <a:solidFill>
              <a:schemeClr val="bg1"/>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defPPr>
                <a:defRPr lang="ja-JP"/>
              </a:defPPr>
              <a:lvl1pPr algn="ctr" rtl="0" fontAlgn="ctr">
                <a:spcBef>
                  <a:spcPct val="0"/>
                </a:spcBef>
                <a:spcAft>
                  <a:spcPct val="0"/>
                </a:spcAft>
                <a:defRPr kumimoji="1" sz="1400" kern="1200">
                  <a:solidFill>
                    <a:srgbClr val="000000"/>
                  </a:solidFill>
                  <a:latin typeface="Arial" charset="0"/>
                  <a:ea typeface="ＭＳ Ｐゴシック" pitchFamily="50" charset="-128"/>
                  <a:cs typeface="+mn-cs"/>
                </a:defRPr>
              </a:lvl1pPr>
              <a:lvl2pPr marL="4572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2pPr>
              <a:lvl3pPr marL="9144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3pPr>
              <a:lvl4pPr marL="13716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4pPr>
              <a:lvl5pPr marL="18288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5pPr>
              <a:lvl6pPr marL="2286000" algn="l" defTabSz="914400" rtl="0" eaLnBrk="1" latinLnBrk="0" hangingPunct="1">
                <a:defRPr kumimoji="1" sz="1400" kern="1200">
                  <a:solidFill>
                    <a:srgbClr val="000000"/>
                  </a:solidFill>
                  <a:latin typeface="Arial" charset="0"/>
                  <a:ea typeface="ＭＳ Ｐゴシック" pitchFamily="50" charset="-128"/>
                  <a:cs typeface="+mn-cs"/>
                </a:defRPr>
              </a:lvl6pPr>
              <a:lvl7pPr marL="2743200" algn="l" defTabSz="914400" rtl="0" eaLnBrk="1" latinLnBrk="0" hangingPunct="1">
                <a:defRPr kumimoji="1" sz="1400" kern="1200">
                  <a:solidFill>
                    <a:srgbClr val="000000"/>
                  </a:solidFill>
                  <a:latin typeface="Arial" charset="0"/>
                  <a:ea typeface="ＭＳ Ｐゴシック" pitchFamily="50" charset="-128"/>
                  <a:cs typeface="+mn-cs"/>
                </a:defRPr>
              </a:lvl7pPr>
              <a:lvl8pPr marL="3200400" algn="l" defTabSz="914400" rtl="0" eaLnBrk="1" latinLnBrk="0" hangingPunct="1">
                <a:defRPr kumimoji="1" sz="1400" kern="1200">
                  <a:solidFill>
                    <a:srgbClr val="000000"/>
                  </a:solidFill>
                  <a:latin typeface="Arial" charset="0"/>
                  <a:ea typeface="ＭＳ Ｐゴシック" pitchFamily="50" charset="-128"/>
                  <a:cs typeface="+mn-cs"/>
                </a:defRPr>
              </a:lvl8pPr>
              <a:lvl9pPr marL="3657600" algn="l" defTabSz="914400" rtl="0" eaLnBrk="1" latinLnBrk="0" hangingPunct="1">
                <a:defRPr kumimoji="1" sz="1400" kern="1200">
                  <a:solidFill>
                    <a:srgbClr val="000000"/>
                  </a:solidFill>
                  <a:latin typeface="Arial" charset="0"/>
                  <a:ea typeface="ＭＳ Ｐゴシック" pitchFamily="50" charset="-128"/>
                  <a:cs typeface="+mn-cs"/>
                </a:defRPr>
              </a:lvl9p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400" b="0" i="0" u="none" strike="noStrike" cap="none" normalizeH="0" baseline="0" dirty="0" smtClean="0">
                <a:ln>
                  <a:noFill/>
                </a:ln>
                <a:effectLst/>
                <a:latin typeface="+mj-lt"/>
                <a:ea typeface="ＭＳ Ｐゴシック" pitchFamily="50" charset="-128"/>
              </a:endParaRPr>
            </a:p>
          </p:txBody>
        </p:sp>
        <p:sp>
          <p:nvSpPr>
            <p:cNvPr id="203" name="三角形 22"/>
            <p:cNvSpPr/>
            <p:nvPr/>
          </p:nvSpPr>
          <p:spPr bwMode="gray">
            <a:xfrm rot="20604948">
              <a:off x="1284133" y="4381474"/>
              <a:ext cx="59588" cy="72859"/>
            </a:xfrm>
            <a:custGeom>
              <a:avLst/>
              <a:gdLst>
                <a:gd name="connsiteX0" fmla="*/ 0 w 169558"/>
                <a:gd name="connsiteY0" fmla="*/ 220681 h 220681"/>
                <a:gd name="connsiteX1" fmla="*/ 84779 w 169558"/>
                <a:gd name="connsiteY1" fmla="*/ 0 h 220681"/>
                <a:gd name="connsiteX2" fmla="*/ 169558 w 169558"/>
                <a:gd name="connsiteY2" fmla="*/ 220681 h 220681"/>
                <a:gd name="connsiteX3" fmla="*/ 0 w 169558"/>
                <a:gd name="connsiteY3" fmla="*/ 220681 h 220681"/>
                <a:gd name="connsiteX0" fmla="*/ 0 w 169558"/>
                <a:gd name="connsiteY0" fmla="*/ 220681 h 220681"/>
                <a:gd name="connsiteX1" fmla="*/ 84779 w 169558"/>
                <a:gd name="connsiteY1" fmla="*/ 0 h 220681"/>
                <a:gd name="connsiteX2" fmla="*/ 169558 w 169558"/>
                <a:gd name="connsiteY2" fmla="*/ 220681 h 220681"/>
                <a:gd name="connsiteX3" fmla="*/ 72668 w 169558"/>
                <a:gd name="connsiteY3" fmla="*/ 220681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78724 w 169558"/>
                <a:gd name="connsiteY3" fmla="*/ 178291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84780 w 169558"/>
                <a:gd name="connsiteY3" fmla="*/ 178291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90836 w 169558"/>
                <a:gd name="connsiteY3" fmla="*/ 166180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78725 w 169558"/>
                <a:gd name="connsiteY3" fmla="*/ 166180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78725 w 169558"/>
                <a:gd name="connsiteY3" fmla="*/ 160125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90836 w 169558"/>
                <a:gd name="connsiteY3" fmla="*/ 166181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81409 w 169558"/>
                <a:gd name="connsiteY3" fmla="*/ 166181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90836 w 169558"/>
                <a:gd name="connsiteY3" fmla="*/ 170895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81409 w 169558"/>
                <a:gd name="connsiteY3" fmla="*/ 175608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86122 w 169558"/>
                <a:gd name="connsiteY3" fmla="*/ 185035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76654 w 169558"/>
                <a:gd name="connsiteY3" fmla="*/ 166406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82677 w 169558"/>
                <a:gd name="connsiteY3" fmla="*/ 144874 h 220681"/>
                <a:gd name="connsiteX4" fmla="*/ 0 w 169558"/>
                <a:gd name="connsiteY4" fmla="*/ 220681 h 2206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558" h="220681">
                  <a:moveTo>
                    <a:pt x="0" y="220681"/>
                  </a:moveTo>
                  <a:lnTo>
                    <a:pt x="84779" y="0"/>
                  </a:lnTo>
                  <a:lnTo>
                    <a:pt x="169558" y="220681"/>
                  </a:lnTo>
                  <a:lnTo>
                    <a:pt x="82677" y="144874"/>
                  </a:lnTo>
                  <a:lnTo>
                    <a:pt x="0" y="220681"/>
                  </a:lnTo>
                  <a:close/>
                </a:path>
              </a:pathLst>
            </a:custGeom>
            <a:solidFill>
              <a:schemeClr val="accent2">
                <a:lumMod val="40000"/>
                <a:lumOff val="6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defPPr>
                <a:defRPr lang="ja-JP"/>
              </a:defPPr>
              <a:lvl1pPr algn="ctr" rtl="0" fontAlgn="ctr">
                <a:spcBef>
                  <a:spcPct val="0"/>
                </a:spcBef>
                <a:spcAft>
                  <a:spcPct val="0"/>
                </a:spcAft>
                <a:defRPr kumimoji="1" sz="1400" kern="1200">
                  <a:solidFill>
                    <a:srgbClr val="000000"/>
                  </a:solidFill>
                  <a:latin typeface="Arial" charset="0"/>
                  <a:ea typeface="ＭＳ Ｐゴシック" pitchFamily="50" charset="-128"/>
                  <a:cs typeface="+mn-cs"/>
                </a:defRPr>
              </a:lvl1pPr>
              <a:lvl2pPr marL="4572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2pPr>
              <a:lvl3pPr marL="9144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3pPr>
              <a:lvl4pPr marL="13716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4pPr>
              <a:lvl5pPr marL="18288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5pPr>
              <a:lvl6pPr marL="2286000" algn="l" defTabSz="914400" rtl="0" eaLnBrk="1" latinLnBrk="0" hangingPunct="1">
                <a:defRPr kumimoji="1" sz="1400" kern="1200">
                  <a:solidFill>
                    <a:srgbClr val="000000"/>
                  </a:solidFill>
                  <a:latin typeface="Arial" charset="0"/>
                  <a:ea typeface="ＭＳ Ｐゴシック" pitchFamily="50" charset="-128"/>
                  <a:cs typeface="+mn-cs"/>
                </a:defRPr>
              </a:lvl6pPr>
              <a:lvl7pPr marL="2743200" algn="l" defTabSz="914400" rtl="0" eaLnBrk="1" latinLnBrk="0" hangingPunct="1">
                <a:defRPr kumimoji="1" sz="1400" kern="1200">
                  <a:solidFill>
                    <a:srgbClr val="000000"/>
                  </a:solidFill>
                  <a:latin typeface="Arial" charset="0"/>
                  <a:ea typeface="ＭＳ Ｐゴシック" pitchFamily="50" charset="-128"/>
                  <a:cs typeface="+mn-cs"/>
                </a:defRPr>
              </a:lvl7pPr>
              <a:lvl8pPr marL="3200400" algn="l" defTabSz="914400" rtl="0" eaLnBrk="1" latinLnBrk="0" hangingPunct="1">
                <a:defRPr kumimoji="1" sz="1400" kern="1200">
                  <a:solidFill>
                    <a:srgbClr val="000000"/>
                  </a:solidFill>
                  <a:latin typeface="Arial" charset="0"/>
                  <a:ea typeface="ＭＳ Ｐゴシック" pitchFamily="50" charset="-128"/>
                  <a:cs typeface="+mn-cs"/>
                </a:defRPr>
              </a:lvl8pPr>
              <a:lvl9pPr marL="3657600" algn="l" defTabSz="914400" rtl="0" eaLnBrk="1" latinLnBrk="0" hangingPunct="1">
                <a:defRPr kumimoji="1" sz="1400" kern="1200">
                  <a:solidFill>
                    <a:srgbClr val="000000"/>
                  </a:solidFill>
                  <a:latin typeface="Arial" charset="0"/>
                  <a:ea typeface="ＭＳ Ｐゴシック" pitchFamily="50" charset="-128"/>
                  <a:cs typeface="+mn-cs"/>
                </a:defRPr>
              </a:lvl9p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400" b="0" i="0" u="none" strike="noStrike" cap="none" normalizeH="0" baseline="0" dirty="0" smtClean="0">
                <a:ln>
                  <a:noFill/>
                </a:ln>
                <a:effectLst/>
                <a:latin typeface="+mj-lt"/>
                <a:ea typeface="ＭＳ Ｐゴシック" pitchFamily="50" charset="-128"/>
              </a:endParaRPr>
            </a:p>
          </p:txBody>
        </p:sp>
      </p:grpSp>
      <p:sp>
        <p:nvSpPr>
          <p:cNvPr id="206" name="円柱 205"/>
          <p:cNvSpPr/>
          <p:nvPr/>
        </p:nvSpPr>
        <p:spPr bwMode="gray">
          <a:xfrm>
            <a:off x="6732240" y="3630095"/>
            <a:ext cx="796681" cy="675574"/>
          </a:xfrm>
          <a:prstGeom prst="can">
            <a:avLst/>
          </a:prstGeom>
          <a:noFill/>
          <a:ln w="38100" cap="flat" cmpd="sng" algn="ctr">
            <a:solidFill>
              <a:schemeClr val="accent4">
                <a:lumMod val="50000"/>
              </a:schemeClr>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defPPr>
              <a:defRPr lang="ja-JP"/>
            </a:defPPr>
            <a:lvl1pPr algn="ctr" rtl="0" fontAlgn="ctr">
              <a:spcBef>
                <a:spcPct val="0"/>
              </a:spcBef>
              <a:spcAft>
                <a:spcPct val="0"/>
              </a:spcAft>
              <a:defRPr kumimoji="1" sz="1400" kern="1200">
                <a:solidFill>
                  <a:srgbClr val="000000"/>
                </a:solidFill>
                <a:latin typeface="Arial" charset="0"/>
                <a:ea typeface="ＭＳ Ｐゴシック" pitchFamily="50" charset="-128"/>
                <a:cs typeface="+mn-cs"/>
              </a:defRPr>
            </a:lvl1pPr>
            <a:lvl2pPr marL="4572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2pPr>
            <a:lvl3pPr marL="9144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3pPr>
            <a:lvl4pPr marL="13716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4pPr>
            <a:lvl5pPr marL="18288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5pPr>
            <a:lvl6pPr marL="2286000" algn="l" defTabSz="914400" rtl="0" eaLnBrk="1" latinLnBrk="0" hangingPunct="1">
              <a:defRPr kumimoji="1" sz="1400" kern="1200">
                <a:solidFill>
                  <a:srgbClr val="000000"/>
                </a:solidFill>
                <a:latin typeface="Arial" charset="0"/>
                <a:ea typeface="ＭＳ Ｐゴシック" pitchFamily="50" charset="-128"/>
                <a:cs typeface="+mn-cs"/>
              </a:defRPr>
            </a:lvl6pPr>
            <a:lvl7pPr marL="2743200" algn="l" defTabSz="914400" rtl="0" eaLnBrk="1" latinLnBrk="0" hangingPunct="1">
              <a:defRPr kumimoji="1" sz="1400" kern="1200">
                <a:solidFill>
                  <a:srgbClr val="000000"/>
                </a:solidFill>
                <a:latin typeface="Arial" charset="0"/>
                <a:ea typeface="ＭＳ Ｐゴシック" pitchFamily="50" charset="-128"/>
                <a:cs typeface="+mn-cs"/>
              </a:defRPr>
            </a:lvl7pPr>
            <a:lvl8pPr marL="3200400" algn="l" defTabSz="914400" rtl="0" eaLnBrk="1" latinLnBrk="0" hangingPunct="1">
              <a:defRPr kumimoji="1" sz="1400" kern="1200">
                <a:solidFill>
                  <a:srgbClr val="000000"/>
                </a:solidFill>
                <a:latin typeface="Arial" charset="0"/>
                <a:ea typeface="ＭＳ Ｐゴシック" pitchFamily="50" charset="-128"/>
                <a:cs typeface="+mn-cs"/>
              </a:defRPr>
            </a:lvl8pPr>
            <a:lvl9pPr marL="3657600" algn="l" defTabSz="914400" rtl="0" eaLnBrk="1" latinLnBrk="0" hangingPunct="1">
              <a:defRPr kumimoji="1" sz="1400" kern="1200">
                <a:solidFill>
                  <a:srgbClr val="000000"/>
                </a:solidFill>
                <a:latin typeface="Arial" charset="0"/>
                <a:ea typeface="ＭＳ Ｐゴシック" pitchFamily="50" charset="-128"/>
                <a:cs typeface="+mn-cs"/>
              </a:defRPr>
            </a:lvl9p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400" b="0" i="0" u="none" strike="noStrike" cap="none" normalizeH="0" baseline="0" dirty="0" smtClean="0">
              <a:ln>
                <a:noFill/>
              </a:ln>
              <a:effectLst/>
              <a:latin typeface="+mj-lt"/>
              <a:ea typeface="ＭＳ Ｐゴシック" pitchFamily="50" charset="-128"/>
            </a:endParaRPr>
          </a:p>
        </p:txBody>
      </p:sp>
      <p:pic>
        <p:nvPicPr>
          <p:cNvPr id="207" name="図 206"/>
          <p:cNvPicPr>
            <a:picLocks noChangeAspect="1"/>
          </p:cNvPicPr>
          <p:nvPr/>
        </p:nvPicPr>
        <p:blipFill>
          <a:blip r:embed="rId3"/>
          <a:stretch>
            <a:fillRect/>
          </a:stretch>
        </p:blipFill>
        <p:spPr>
          <a:xfrm>
            <a:off x="6928208" y="3851724"/>
            <a:ext cx="403076" cy="403076"/>
          </a:xfrm>
          <a:prstGeom prst="rect">
            <a:avLst/>
          </a:prstGeom>
        </p:spPr>
      </p:pic>
      <p:grpSp>
        <p:nvGrpSpPr>
          <p:cNvPr id="208" name="グループ化 207"/>
          <p:cNvGrpSpPr/>
          <p:nvPr/>
        </p:nvGrpSpPr>
        <p:grpSpPr>
          <a:xfrm>
            <a:off x="4793732" y="4485540"/>
            <a:ext cx="966019" cy="520777"/>
            <a:chOff x="583347" y="4988866"/>
            <a:chExt cx="899190" cy="484750"/>
          </a:xfrm>
        </p:grpSpPr>
        <p:grpSp>
          <p:nvGrpSpPr>
            <p:cNvPr id="209" name="グループ化 208"/>
            <p:cNvGrpSpPr/>
            <p:nvPr/>
          </p:nvGrpSpPr>
          <p:grpSpPr>
            <a:xfrm>
              <a:off x="583347" y="5051624"/>
              <a:ext cx="227145" cy="353337"/>
              <a:chOff x="4250224" y="4824280"/>
              <a:chExt cx="648072" cy="1008112"/>
            </a:xfrm>
            <a:solidFill>
              <a:srgbClr val="71C9FF"/>
            </a:solidFill>
          </p:grpSpPr>
          <p:sp>
            <p:nvSpPr>
              <p:cNvPr id="214" name="二等辺三角形 213"/>
              <p:cNvSpPr/>
              <p:nvPr/>
            </p:nvSpPr>
            <p:spPr bwMode="gray">
              <a:xfrm>
                <a:off x="4394240" y="5472352"/>
                <a:ext cx="360040" cy="360040"/>
              </a:xfrm>
              <a:prstGeom prst="triangle">
                <a:avLst/>
              </a:prstGeom>
              <a:grpFill/>
              <a:ln w="9525" cap="flat" cmpd="sng" algn="ctr">
                <a:no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sp>
            <p:nvSpPr>
              <p:cNvPr id="215" name="円/楕円 214"/>
              <p:cNvSpPr/>
              <p:nvPr/>
            </p:nvSpPr>
            <p:spPr bwMode="gray">
              <a:xfrm>
                <a:off x="4250224" y="4824280"/>
                <a:ext cx="648072" cy="648072"/>
              </a:xfrm>
              <a:prstGeom prst="ellipse">
                <a:avLst/>
              </a:prstGeom>
              <a:grpFill/>
              <a:ln w="9525" cap="flat" cmpd="sng" algn="ctr">
                <a:no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grpSp>
        <p:sp>
          <p:nvSpPr>
            <p:cNvPr id="210" name="台形 209"/>
            <p:cNvSpPr/>
            <p:nvPr/>
          </p:nvSpPr>
          <p:spPr bwMode="gray">
            <a:xfrm rot="16660410">
              <a:off x="1104333" y="4951947"/>
              <a:ext cx="341285" cy="415123"/>
            </a:xfrm>
            <a:prstGeom prst="trapezoid">
              <a:avLst>
                <a:gd name="adj" fmla="val 6777"/>
              </a:avLst>
            </a:prstGeom>
            <a:solidFill>
              <a:srgbClr val="71C9FF"/>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defPPr>
                <a:defRPr lang="ja-JP"/>
              </a:defPPr>
              <a:lvl1pPr algn="ctr" rtl="0" fontAlgn="ctr">
                <a:spcBef>
                  <a:spcPct val="0"/>
                </a:spcBef>
                <a:spcAft>
                  <a:spcPct val="0"/>
                </a:spcAft>
                <a:defRPr kumimoji="1" sz="1400" kern="1200">
                  <a:solidFill>
                    <a:srgbClr val="000000"/>
                  </a:solidFill>
                  <a:latin typeface="Arial" charset="0"/>
                  <a:ea typeface="ＭＳ Ｐゴシック" pitchFamily="50" charset="-128"/>
                  <a:cs typeface="+mn-cs"/>
                </a:defRPr>
              </a:lvl1pPr>
              <a:lvl2pPr marL="4572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2pPr>
              <a:lvl3pPr marL="9144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3pPr>
              <a:lvl4pPr marL="13716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4pPr>
              <a:lvl5pPr marL="18288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5pPr>
              <a:lvl6pPr marL="2286000" algn="l" defTabSz="914400" rtl="0" eaLnBrk="1" latinLnBrk="0" hangingPunct="1">
                <a:defRPr kumimoji="1" sz="1400" kern="1200">
                  <a:solidFill>
                    <a:srgbClr val="000000"/>
                  </a:solidFill>
                  <a:latin typeface="Arial" charset="0"/>
                  <a:ea typeface="ＭＳ Ｐゴシック" pitchFamily="50" charset="-128"/>
                  <a:cs typeface="+mn-cs"/>
                </a:defRPr>
              </a:lvl6pPr>
              <a:lvl7pPr marL="2743200" algn="l" defTabSz="914400" rtl="0" eaLnBrk="1" latinLnBrk="0" hangingPunct="1">
                <a:defRPr kumimoji="1" sz="1400" kern="1200">
                  <a:solidFill>
                    <a:srgbClr val="000000"/>
                  </a:solidFill>
                  <a:latin typeface="Arial" charset="0"/>
                  <a:ea typeface="ＭＳ Ｐゴシック" pitchFamily="50" charset="-128"/>
                  <a:cs typeface="+mn-cs"/>
                </a:defRPr>
              </a:lvl7pPr>
              <a:lvl8pPr marL="3200400" algn="l" defTabSz="914400" rtl="0" eaLnBrk="1" latinLnBrk="0" hangingPunct="1">
                <a:defRPr kumimoji="1" sz="1400" kern="1200">
                  <a:solidFill>
                    <a:srgbClr val="000000"/>
                  </a:solidFill>
                  <a:latin typeface="Arial" charset="0"/>
                  <a:ea typeface="ＭＳ Ｐゴシック" pitchFamily="50" charset="-128"/>
                  <a:cs typeface="+mn-cs"/>
                </a:defRPr>
              </a:lvl8pPr>
              <a:lvl9pPr marL="3657600" algn="l" defTabSz="914400" rtl="0" eaLnBrk="1" latinLnBrk="0" hangingPunct="1">
                <a:defRPr kumimoji="1" sz="1400" kern="1200">
                  <a:solidFill>
                    <a:srgbClr val="000000"/>
                  </a:solidFill>
                  <a:latin typeface="Arial" charset="0"/>
                  <a:ea typeface="ＭＳ Ｐゴシック" pitchFamily="50" charset="-128"/>
                  <a:cs typeface="+mn-cs"/>
                </a:defRPr>
              </a:lvl9p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400" b="0" i="0" u="none" strike="noStrike" cap="none" normalizeH="0" baseline="0" dirty="0" smtClean="0">
                <a:ln>
                  <a:noFill/>
                </a:ln>
                <a:effectLst/>
                <a:latin typeface="+mj-lt"/>
                <a:ea typeface="ＭＳ Ｐゴシック" pitchFamily="50" charset="-128"/>
              </a:endParaRPr>
            </a:p>
          </p:txBody>
        </p:sp>
        <p:sp>
          <p:nvSpPr>
            <p:cNvPr id="211" name="フリーフォーム 210"/>
            <p:cNvSpPr/>
            <p:nvPr/>
          </p:nvSpPr>
          <p:spPr bwMode="gray">
            <a:xfrm>
              <a:off x="839693" y="5273523"/>
              <a:ext cx="618468" cy="200093"/>
            </a:xfrm>
            <a:custGeom>
              <a:avLst/>
              <a:gdLst>
                <a:gd name="connsiteX0" fmla="*/ 1528997 w 1528997"/>
                <a:gd name="connsiteY0" fmla="*/ 202367 h 494676"/>
                <a:gd name="connsiteX1" fmla="*/ 1041816 w 1528997"/>
                <a:gd name="connsiteY1" fmla="*/ 494676 h 494676"/>
                <a:gd name="connsiteX2" fmla="*/ 0 w 1528997"/>
                <a:gd name="connsiteY2" fmla="*/ 217357 h 494676"/>
                <a:gd name="connsiteX3" fmla="*/ 532151 w 1528997"/>
                <a:gd name="connsiteY3" fmla="*/ 0 h 494676"/>
                <a:gd name="connsiteX4" fmla="*/ 1528997 w 1528997"/>
                <a:gd name="connsiteY4" fmla="*/ 202367 h 494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997" h="494676">
                  <a:moveTo>
                    <a:pt x="1528997" y="202367"/>
                  </a:moveTo>
                  <a:lnTo>
                    <a:pt x="1041816" y="494676"/>
                  </a:lnTo>
                  <a:lnTo>
                    <a:pt x="0" y="217357"/>
                  </a:lnTo>
                  <a:lnTo>
                    <a:pt x="532151" y="0"/>
                  </a:lnTo>
                  <a:lnTo>
                    <a:pt x="1528997" y="202367"/>
                  </a:lnTo>
                  <a:close/>
                </a:path>
              </a:pathLst>
            </a:custGeom>
            <a:solidFill>
              <a:srgbClr val="71C9FF"/>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defPPr>
                <a:defRPr lang="ja-JP"/>
              </a:defPPr>
              <a:lvl1pPr algn="ctr" rtl="0" fontAlgn="ctr">
                <a:spcBef>
                  <a:spcPct val="0"/>
                </a:spcBef>
                <a:spcAft>
                  <a:spcPct val="0"/>
                </a:spcAft>
                <a:defRPr kumimoji="1" sz="1400" kern="1200">
                  <a:solidFill>
                    <a:srgbClr val="000000"/>
                  </a:solidFill>
                  <a:latin typeface="Arial" charset="0"/>
                  <a:ea typeface="ＭＳ Ｐゴシック" pitchFamily="50" charset="-128"/>
                  <a:cs typeface="+mn-cs"/>
                </a:defRPr>
              </a:lvl1pPr>
              <a:lvl2pPr marL="4572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2pPr>
              <a:lvl3pPr marL="9144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3pPr>
              <a:lvl4pPr marL="13716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4pPr>
              <a:lvl5pPr marL="18288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5pPr>
              <a:lvl6pPr marL="2286000" algn="l" defTabSz="914400" rtl="0" eaLnBrk="1" latinLnBrk="0" hangingPunct="1">
                <a:defRPr kumimoji="1" sz="1400" kern="1200">
                  <a:solidFill>
                    <a:srgbClr val="000000"/>
                  </a:solidFill>
                  <a:latin typeface="Arial" charset="0"/>
                  <a:ea typeface="ＭＳ Ｐゴシック" pitchFamily="50" charset="-128"/>
                  <a:cs typeface="+mn-cs"/>
                </a:defRPr>
              </a:lvl6pPr>
              <a:lvl7pPr marL="2743200" algn="l" defTabSz="914400" rtl="0" eaLnBrk="1" latinLnBrk="0" hangingPunct="1">
                <a:defRPr kumimoji="1" sz="1400" kern="1200">
                  <a:solidFill>
                    <a:srgbClr val="000000"/>
                  </a:solidFill>
                  <a:latin typeface="Arial" charset="0"/>
                  <a:ea typeface="ＭＳ Ｐゴシック" pitchFamily="50" charset="-128"/>
                  <a:cs typeface="+mn-cs"/>
                </a:defRPr>
              </a:lvl7pPr>
              <a:lvl8pPr marL="3200400" algn="l" defTabSz="914400" rtl="0" eaLnBrk="1" latinLnBrk="0" hangingPunct="1">
                <a:defRPr kumimoji="1" sz="1400" kern="1200">
                  <a:solidFill>
                    <a:srgbClr val="000000"/>
                  </a:solidFill>
                  <a:latin typeface="Arial" charset="0"/>
                  <a:ea typeface="ＭＳ Ｐゴシック" pitchFamily="50" charset="-128"/>
                  <a:cs typeface="+mn-cs"/>
                </a:defRPr>
              </a:lvl8pPr>
              <a:lvl9pPr marL="3657600" algn="l" defTabSz="914400" rtl="0" eaLnBrk="1" latinLnBrk="0" hangingPunct="1">
                <a:defRPr kumimoji="1" sz="1400" kern="1200">
                  <a:solidFill>
                    <a:srgbClr val="000000"/>
                  </a:solidFill>
                  <a:latin typeface="Arial" charset="0"/>
                  <a:ea typeface="ＭＳ Ｐゴシック" pitchFamily="50" charset="-128"/>
                  <a:cs typeface="+mn-cs"/>
                </a:defRPr>
              </a:lvl9p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400" b="0" i="0" u="none" strike="noStrike" cap="none" normalizeH="0" baseline="0" dirty="0" smtClean="0">
                <a:ln>
                  <a:noFill/>
                </a:ln>
                <a:effectLst/>
                <a:latin typeface="+mj-lt"/>
                <a:ea typeface="ＭＳ Ｐゴシック" pitchFamily="50" charset="-128"/>
              </a:endParaRPr>
            </a:p>
          </p:txBody>
        </p:sp>
        <p:sp>
          <p:nvSpPr>
            <p:cNvPr id="212" name="台形 211"/>
            <p:cNvSpPr/>
            <p:nvPr/>
          </p:nvSpPr>
          <p:spPr bwMode="gray">
            <a:xfrm rot="16660410">
              <a:off x="1157132" y="4998558"/>
              <a:ext cx="235685" cy="321902"/>
            </a:xfrm>
            <a:prstGeom prst="trapezoid">
              <a:avLst>
                <a:gd name="adj" fmla="val 3520"/>
              </a:avLst>
            </a:prstGeom>
            <a:solidFill>
              <a:schemeClr val="bg1"/>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defPPr>
                <a:defRPr lang="ja-JP"/>
              </a:defPPr>
              <a:lvl1pPr algn="ctr" rtl="0" fontAlgn="ctr">
                <a:spcBef>
                  <a:spcPct val="0"/>
                </a:spcBef>
                <a:spcAft>
                  <a:spcPct val="0"/>
                </a:spcAft>
                <a:defRPr kumimoji="1" sz="1400" kern="1200">
                  <a:solidFill>
                    <a:srgbClr val="000000"/>
                  </a:solidFill>
                  <a:latin typeface="Arial" charset="0"/>
                  <a:ea typeface="ＭＳ Ｐゴシック" pitchFamily="50" charset="-128"/>
                  <a:cs typeface="+mn-cs"/>
                </a:defRPr>
              </a:lvl1pPr>
              <a:lvl2pPr marL="4572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2pPr>
              <a:lvl3pPr marL="9144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3pPr>
              <a:lvl4pPr marL="13716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4pPr>
              <a:lvl5pPr marL="18288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5pPr>
              <a:lvl6pPr marL="2286000" algn="l" defTabSz="914400" rtl="0" eaLnBrk="1" latinLnBrk="0" hangingPunct="1">
                <a:defRPr kumimoji="1" sz="1400" kern="1200">
                  <a:solidFill>
                    <a:srgbClr val="000000"/>
                  </a:solidFill>
                  <a:latin typeface="Arial" charset="0"/>
                  <a:ea typeface="ＭＳ Ｐゴシック" pitchFamily="50" charset="-128"/>
                  <a:cs typeface="+mn-cs"/>
                </a:defRPr>
              </a:lvl6pPr>
              <a:lvl7pPr marL="2743200" algn="l" defTabSz="914400" rtl="0" eaLnBrk="1" latinLnBrk="0" hangingPunct="1">
                <a:defRPr kumimoji="1" sz="1400" kern="1200">
                  <a:solidFill>
                    <a:srgbClr val="000000"/>
                  </a:solidFill>
                  <a:latin typeface="Arial" charset="0"/>
                  <a:ea typeface="ＭＳ Ｐゴシック" pitchFamily="50" charset="-128"/>
                  <a:cs typeface="+mn-cs"/>
                </a:defRPr>
              </a:lvl7pPr>
              <a:lvl8pPr marL="3200400" algn="l" defTabSz="914400" rtl="0" eaLnBrk="1" latinLnBrk="0" hangingPunct="1">
                <a:defRPr kumimoji="1" sz="1400" kern="1200">
                  <a:solidFill>
                    <a:srgbClr val="000000"/>
                  </a:solidFill>
                  <a:latin typeface="Arial" charset="0"/>
                  <a:ea typeface="ＭＳ Ｐゴシック" pitchFamily="50" charset="-128"/>
                  <a:cs typeface="+mn-cs"/>
                </a:defRPr>
              </a:lvl8pPr>
              <a:lvl9pPr marL="3657600" algn="l" defTabSz="914400" rtl="0" eaLnBrk="1" latinLnBrk="0" hangingPunct="1">
                <a:defRPr kumimoji="1" sz="1400" kern="1200">
                  <a:solidFill>
                    <a:srgbClr val="000000"/>
                  </a:solidFill>
                  <a:latin typeface="Arial" charset="0"/>
                  <a:ea typeface="ＭＳ Ｐゴシック" pitchFamily="50" charset="-128"/>
                  <a:cs typeface="+mn-cs"/>
                </a:defRPr>
              </a:lvl9p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400" b="0" i="0" u="none" strike="noStrike" cap="none" normalizeH="0" baseline="0" dirty="0" smtClean="0">
                <a:ln>
                  <a:noFill/>
                </a:ln>
                <a:effectLst/>
                <a:latin typeface="+mj-lt"/>
                <a:ea typeface="ＭＳ Ｐゴシック" pitchFamily="50" charset="-128"/>
              </a:endParaRPr>
            </a:p>
          </p:txBody>
        </p:sp>
        <p:sp>
          <p:nvSpPr>
            <p:cNvPr id="213" name="三角形 22"/>
            <p:cNvSpPr/>
            <p:nvPr/>
          </p:nvSpPr>
          <p:spPr bwMode="gray">
            <a:xfrm rot="20604948">
              <a:off x="1284133" y="5146386"/>
              <a:ext cx="59588" cy="72859"/>
            </a:xfrm>
            <a:custGeom>
              <a:avLst/>
              <a:gdLst>
                <a:gd name="connsiteX0" fmla="*/ 0 w 169558"/>
                <a:gd name="connsiteY0" fmla="*/ 220681 h 220681"/>
                <a:gd name="connsiteX1" fmla="*/ 84779 w 169558"/>
                <a:gd name="connsiteY1" fmla="*/ 0 h 220681"/>
                <a:gd name="connsiteX2" fmla="*/ 169558 w 169558"/>
                <a:gd name="connsiteY2" fmla="*/ 220681 h 220681"/>
                <a:gd name="connsiteX3" fmla="*/ 0 w 169558"/>
                <a:gd name="connsiteY3" fmla="*/ 220681 h 220681"/>
                <a:gd name="connsiteX0" fmla="*/ 0 w 169558"/>
                <a:gd name="connsiteY0" fmla="*/ 220681 h 220681"/>
                <a:gd name="connsiteX1" fmla="*/ 84779 w 169558"/>
                <a:gd name="connsiteY1" fmla="*/ 0 h 220681"/>
                <a:gd name="connsiteX2" fmla="*/ 169558 w 169558"/>
                <a:gd name="connsiteY2" fmla="*/ 220681 h 220681"/>
                <a:gd name="connsiteX3" fmla="*/ 72668 w 169558"/>
                <a:gd name="connsiteY3" fmla="*/ 220681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78724 w 169558"/>
                <a:gd name="connsiteY3" fmla="*/ 178291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84780 w 169558"/>
                <a:gd name="connsiteY3" fmla="*/ 178291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90836 w 169558"/>
                <a:gd name="connsiteY3" fmla="*/ 166180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78725 w 169558"/>
                <a:gd name="connsiteY3" fmla="*/ 166180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78725 w 169558"/>
                <a:gd name="connsiteY3" fmla="*/ 160125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90836 w 169558"/>
                <a:gd name="connsiteY3" fmla="*/ 166181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81409 w 169558"/>
                <a:gd name="connsiteY3" fmla="*/ 166181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90836 w 169558"/>
                <a:gd name="connsiteY3" fmla="*/ 170895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81409 w 169558"/>
                <a:gd name="connsiteY3" fmla="*/ 175608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86122 w 169558"/>
                <a:gd name="connsiteY3" fmla="*/ 185035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76654 w 169558"/>
                <a:gd name="connsiteY3" fmla="*/ 166406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82677 w 169558"/>
                <a:gd name="connsiteY3" fmla="*/ 144874 h 220681"/>
                <a:gd name="connsiteX4" fmla="*/ 0 w 169558"/>
                <a:gd name="connsiteY4" fmla="*/ 220681 h 2206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558" h="220681">
                  <a:moveTo>
                    <a:pt x="0" y="220681"/>
                  </a:moveTo>
                  <a:lnTo>
                    <a:pt x="84779" y="0"/>
                  </a:lnTo>
                  <a:lnTo>
                    <a:pt x="169558" y="220681"/>
                  </a:lnTo>
                  <a:lnTo>
                    <a:pt x="82677" y="144874"/>
                  </a:lnTo>
                  <a:lnTo>
                    <a:pt x="0" y="220681"/>
                  </a:lnTo>
                  <a:close/>
                </a:path>
              </a:pathLst>
            </a:custGeom>
            <a:solidFill>
              <a:srgbClr val="71C9FF"/>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defPPr>
                <a:defRPr lang="ja-JP"/>
              </a:defPPr>
              <a:lvl1pPr algn="ctr" rtl="0" fontAlgn="ctr">
                <a:spcBef>
                  <a:spcPct val="0"/>
                </a:spcBef>
                <a:spcAft>
                  <a:spcPct val="0"/>
                </a:spcAft>
                <a:defRPr kumimoji="1" sz="1400" kern="1200">
                  <a:solidFill>
                    <a:srgbClr val="000000"/>
                  </a:solidFill>
                  <a:latin typeface="Arial" charset="0"/>
                  <a:ea typeface="ＭＳ Ｐゴシック" pitchFamily="50" charset="-128"/>
                  <a:cs typeface="+mn-cs"/>
                </a:defRPr>
              </a:lvl1pPr>
              <a:lvl2pPr marL="4572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2pPr>
              <a:lvl3pPr marL="9144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3pPr>
              <a:lvl4pPr marL="13716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4pPr>
              <a:lvl5pPr marL="18288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5pPr>
              <a:lvl6pPr marL="2286000" algn="l" defTabSz="914400" rtl="0" eaLnBrk="1" latinLnBrk="0" hangingPunct="1">
                <a:defRPr kumimoji="1" sz="1400" kern="1200">
                  <a:solidFill>
                    <a:srgbClr val="000000"/>
                  </a:solidFill>
                  <a:latin typeface="Arial" charset="0"/>
                  <a:ea typeface="ＭＳ Ｐゴシック" pitchFamily="50" charset="-128"/>
                  <a:cs typeface="+mn-cs"/>
                </a:defRPr>
              </a:lvl6pPr>
              <a:lvl7pPr marL="2743200" algn="l" defTabSz="914400" rtl="0" eaLnBrk="1" latinLnBrk="0" hangingPunct="1">
                <a:defRPr kumimoji="1" sz="1400" kern="1200">
                  <a:solidFill>
                    <a:srgbClr val="000000"/>
                  </a:solidFill>
                  <a:latin typeface="Arial" charset="0"/>
                  <a:ea typeface="ＭＳ Ｐゴシック" pitchFamily="50" charset="-128"/>
                  <a:cs typeface="+mn-cs"/>
                </a:defRPr>
              </a:lvl7pPr>
              <a:lvl8pPr marL="3200400" algn="l" defTabSz="914400" rtl="0" eaLnBrk="1" latinLnBrk="0" hangingPunct="1">
                <a:defRPr kumimoji="1" sz="1400" kern="1200">
                  <a:solidFill>
                    <a:srgbClr val="000000"/>
                  </a:solidFill>
                  <a:latin typeface="Arial" charset="0"/>
                  <a:ea typeface="ＭＳ Ｐゴシック" pitchFamily="50" charset="-128"/>
                  <a:cs typeface="+mn-cs"/>
                </a:defRPr>
              </a:lvl8pPr>
              <a:lvl9pPr marL="3657600" algn="l" defTabSz="914400" rtl="0" eaLnBrk="1" latinLnBrk="0" hangingPunct="1">
                <a:defRPr kumimoji="1" sz="1400" kern="1200">
                  <a:solidFill>
                    <a:srgbClr val="000000"/>
                  </a:solidFill>
                  <a:latin typeface="Arial" charset="0"/>
                  <a:ea typeface="ＭＳ Ｐゴシック" pitchFamily="50" charset="-128"/>
                  <a:cs typeface="+mn-cs"/>
                </a:defRPr>
              </a:lvl9p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400" b="0" i="0" u="none" strike="noStrike" cap="none" normalizeH="0" baseline="0" dirty="0" smtClean="0">
                <a:ln>
                  <a:noFill/>
                </a:ln>
                <a:effectLst/>
                <a:latin typeface="+mj-lt"/>
                <a:ea typeface="ＭＳ Ｐゴシック" pitchFamily="50" charset="-128"/>
              </a:endParaRPr>
            </a:p>
          </p:txBody>
        </p:sp>
      </p:grpSp>
      <p:pic>
        <p:nvPicPr>
          <p:cNvPr id="216" name="図 215"/>
          <p:cNvPicPr>
            <a:picLocks noChangeAspect="1"/>
          </p:cNvPicPr>
          <p:nvPr/>
        </p:nvPicPr>
        <p:blipFill>
          <a:blip r:embed="rId3"/>
          <a:stretch>
            <a:fillRect/>
          </a:stretch>
        </p:blipFill>
        <p:spPr>
          <a:xfrm>
            <a:off x="5235727" y="1670583"/>
            <a:ext cx="403076" cy="403076"/>
          </a:xfrm>
          <a:prstGeom prst="rect">
            <a:avLst/>
          </a:prstGeom>
        </p:spPr>
      </p:pic>
      <p:pic>
        <p:nvPicPr>
          <p:cNvPr id="217" name="図 2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6406" y="1455909"/>
            <a:ext cx="832731" cy="832731"/>
          </a:xfrm>
          <a:prstGeom prst="rect">
            <a:avLst/>
          </a:prstGeom>
        </p:spPr>
      </p:pic>
      <p:sp>
        <p:nvSpPr>
          <p:cNvPr id="218" name="テキスト ボックス 217"/>
          <p:cNvSpPr txBox="1"/>
          <p:nvPr/>
        </p:nvSpPr>
        <p:spPr>
          <a:xfrm>
            <a:off x="1650731" y="1585095"/>
            <a:ext cx="2715295" cy="830997"/>
          </a:xfrm>
          <a:prstGeom prst="rect">
            <a:avLst/>
          </a:prstGeom>
          <a:noFill/>
        </p:spPr>
        <p:txBody>
          <a:bodyPr wrap="none" rtlCol="0">
            <a:spAutoFit/>
          </a:bodyPr>
          <a:lstStyle/>
          <a:p>
            <a:pPr lvl="0" algn="l"/>
            <a:r>
              <a:rPr lang="en-US" altLang="ja-JP" sz="2400" b="1" dirty="0">
                <a:solidFill>
                  <a:srgbClr val="DAD9D6">
                    <a:lumMod val="50000"/>
                  </a:srgbClr>
                </a:solidFill>
                <a:latin typeface="Fujitsu Sans"/>
                <a:ea typeface="Meiryo UI" panose="020B0604030504040204" pitchFamily="50" charset="-128"/>
              </a:rPr>
              <a:t>Remote Repository</a:t>
            </a:r>
            <a:br>
              <a:rPr lang="en-US" altLang="ja-JP" sz="2400" b="1" dirty="0">
                <a:solidFill>
                  <a:srgbClr val="DAD9D6">
                    <a:lumMod val="50000"/>
                  </a:srgbClr>
                </a:solidFill>
                <a:latin typeface="Fujitsu Sans"/>
                <a:ea typeface="Meiryo UI" panose="020B0604030504040204" pitchFamily="50" charset="-128"/>
              </a:rPr>
            </a:br>
            <a:r>
              <a:rPr lang="en-US" altLang="ja-JP" sz="2400" b="1" dirty="0">
                <a:solidFill>
                  <a:srgbClr val="DAD9D6">
                    <a:lumMod val="50000"/>
                  </a:srgbClr>
                </a:solidFill>
                <a:latin typeface="Fujitsu Sans"/>
                <a:ea typeface="Meiryo UI" panose="020B0604030504040204" pitchFamily="50" charset="-128"/>
              </a:rPr>
              <a:t>(</a:t>
            </a:r>
            <a:r>
              <a:rPr lang="en-US" altLang="ja-JP" sz="2400" b="1" dirty="0" err="1">
                <a:solidFill>
                  <a:srgbClr val="DAD9D6">
                    <a:lumMod val="50000"/>
                  </a:srgbClr>
                </a:solidFill>
                <a:latin typeface="Fujitsu Sans"/>
                <a:ea typeface="Meiryo UI" panose="020B0604030504040204" pitchFamily="50" charset="-128"/>
              </a:rPr>
              <a:t>GitLab</a:t>
            </a:r>
            <a:r>
              <a:rPr lang="en-US" altLang="ja-JP" sz="2400" b="1" dirty="0">
                <a:solidFill>
                  <a:srgbClr val="DAD9D6">
                    <a:lumMod val="50000"/>
                  </a:srgbClr>
                </a:solidFill>
                <a:latin typeface="Fujitsu Sans"/>
                <a:ea typeface="Meiryo UI" panose="020B0604030504040204" pitchFamily="50" charset="-128"/>
              </a:rPr>
              <a:t>)</a:t>
            </a:r>
            <a:endParaRPr lang="ja-JP" altLang="en-US" sz="2400" b="1" dirty="0">
              <a:solidFill>
                <a:srgbClr val="DAD9D6">
                  <a:lumMod val="50000"/>
                </a:srgbClr>
              </a:solidFill>
              <a:latin typeface="Fujitsu Sans"/>
              <a:ea typeface="Meiryo UI" panose="020B0604030504040204" pitchFamily="50" charset="-128"/>
            </a:endParaRPr>
          </a:p>
        </p:txBody>
      </p:sp>
      <p:sp>
        <p:nvSpPr>
          <p:cNvPr id="219" name="テキスト ボックス 218"/>
          <p:cNvSpPr txBox="1"/>
          <p:nvPr/>
        </p:nvSpPr>
        <p:spPr>
          <a:xfrm>
            <a:off x="727577" y="3722343"/>
            <a:ext cx="2381036" cy="830997"/>
          </a:xfrm>
          <a:prstGeom prst="rect">
            <a:avLst/>
          </a:prstGeom>
          <a:noFill/>
        </p:spPr>
        <p:txBody>
          <a:bodyPr wrap="none" rtlCol="0">
            <a:spAutoFit/>
          </a:bodyPr>
          <a:lstStyle/>
          <a:p>
            <a:pPr lvl="0" algn="l"/>
            <a:r>
              <a:rPr lang="en-US" altLang="ja-JP" sz="2400" b="1" dirty="0">
                <a:solidFill>
                  <a:srgbClr val="DAD9D6">
                    <a:lumMod val="50000"/>
                  </a:srgbClr>
                </a:solidFill>
                <a:latin typeface="Fujitsu Sans"/>
                <a:ea typeface="Meiryo UI" panose="020B0604030504040204" pitchFamily="50" charset="-128"/>
              </a:rPr>
              <a:t>Local Repository</a:t>
            </a:r>
            <a:br>
              <a:rPr lang="en-US" altLang="ja-JP" sz="2400" b="1" dirty="0">
                <a:solidFill>
                  <a:srgbClr val="DAD9D6">
                    <a:lumMod val="50000"/>
                  </a:srgbClr>
                </a:solidFill>
                <a:latin typeface="Fujitsu Sans"/>
                <a:ea typeface="Meiryo UI" panose="020B0604030504040204" pitchFamily="50" charset="-128"/>
              </a:rPr>
            </a:br>
            <a:r>
              <a:rPr lang="en-US" altLang="ja-JP" sz="2400" b="1" dirty="0">
                <a:solidFill>
                  <a:srgbClr val="DAD9D6">
                    <a:lumMod val="50000"/>
                  </a:srgbClr>
                </a:solidFill>
                <a:latin typeface="Fujitsu Sans"/>
                <a:ea typeface="Meiryo UI" panose="020B0604030504040204" pitchFamily="50" charset="-128"/>
              </a:rPr>
              <a:t>(Developer PC)</a:t>
            </a:r>
            <a:endParaRPr lang="ja-JP" altLang="en-US" sz="2400" b="1" dirty="0">
              <a:solidFill>
                <a:srgbClr val="DAD9D6">
                  <a:lumMod val="50000"/>
                </a:srgbClr>
              </a:solidFill>
              <a:latin typeface="Fujitsu Sans"/>
              <a:ea typeface="Meiryo UI" panose="020B0604030504040204" pitchFamily="50" charset="-128"/>
            </a:endParaRPr>
          </a:p>
        </p:txBody>
      </p:sp>
      <p:sp>
        <p:nvSpPr>
          <p:cNvPr id="220" name="テキスト ボックス 219"/>
          <p:cNvSpPr txBox="1"/>
          <p:nvPr/>
        </p:nvSpPr>
        <p:spPr>
          <a:xfrm>
            <a:off x="4236207" y="2663104"/>
            <a:ext cx="2508187" cy="461665"/>
          </a:xfrm>
          <a:prstGeom prst="rect">
            <a:avLst/>
          </a:prstGeom>
          <a:solidFill>
            <a:schemeClr val="bg1"/>
          </a:solidFill>
        </p:spPr>
        <p:txBody>
          <a:bodyPr wrap="none" rtlCol="0">
            <a:spAutoFit/>
          </a:bodyPr>
          <a:lstStyle/>
          <a:p>
            <a:r>
              <a:rPr lang="en-US" altLang="ja-JP" sz="2400" b="1" dirty="0" smtClean="0">
                <a:solidFill>
                  <a:schemeClr val="accent4">
                    <a:lumMod val="50000"/>
                  </a:schemeClr>
                </a:solidFill>
                <a:latin typeface="+mn-lt"/>
                <a:ea typeface="Meiryo UI" panose="020B0604030504040204" pitchFamily="50" charset="-128"/>
              </a:rPr>
              <a:t>Get/Put resources</a:t>
            </a:r>
            <a:endParaRPr kumimoji="1" lang="ja-JP" altLang="en-US" sz="2400" b="1" dirty="0" smtClean="0">
              <a:solidFill>
                <a:schemeClr val="accent4">
                  <a:lumMod val="50000"/>
                </a:schemeClr>
              </a:solidFill>
              <a:latin typeface="+mn-lt"/>
              <a:ea typeface="Meiryo UI" panose="020B0604030504040204" pitchFamily="50" charset="-128"/>
            </a:endParaRPr>
          </a:p>
        </p:txBody>
      </p:sp>
      <p:sp>
        <p:nvSpPr>
          <p:cNvPr id="221" name="テキスト ボックス 220"/>
          <p:cNvSpPr txBox="1"/>
          <p:nvPr/>
        </p:nvSpPr>
        <p:spPr>
          <a:xfrm>
            <a:off x="1628851" y="5455333"/>
            <a:ext cx="5883149" cy="954107"/>
          </a:xfrm>
          <a:prstGeom prst="rect">
            <a:avLst/>
          </a:prstGeom>
          <a:noFill/>
        </p:spPr>
        <p:txBody>
          <a:bodyPr wrap="none" rtlCol="0">
            <a:spAutoFit/>
          </a:bodyPr>
          <a:lstStyle/>
          <a:p>
            <a:r>
              <a:rPr lang="en-US" altLang="ja-JP" sz="2800" b="1" dirty="0" smtClean="0">
                <a:latin typeface="+mn-lt"/>
                <a:ea typeface="Meiryo UI" panose="020B0604030504040204" pitchFamily="50" charset="-128"/>
              </a:rPr>
              <a:t>Enables to trace when/who/how/why</a:t>
            </a:r>
            <a:br>
              <a:rPr lang="en-US" altLang="ja-JP" sz="2800" b="1" dirty="0" smtClean="0">
                <a:latin typeface="+mn-lt"/>
                <a:ea typeface="Meiryo UI" panose="020B0604030504040204" pitchFamily="50" charset="-128"/>
              </a:rPr>
            </a:br>
            <a:r>
              <a:rPr lang="en-US" altLang="ja-JP" sz="2800" b="1" dirty="0" smtClean="0">
                <a:latin typeface="+mn-lt"/>
                <a:ea typeface="Meiryo UI" panose="020B0604030504040204" pitchFamily="50" charset="-128"/>
              </a:rPr>
              <a:t>Changed the source code</a:t>
            </a:r>
            <a:endParaRPr kumimoji="1" lang="ja-JP" altLang="en-US" sz="2800" b="1" dirty="0" smtClean="0">
              <a:latin typeface="+mn-lt"/>
              <a:ea typeface="Meiryo UI" panose="020B0604030504040204" pitchFamily="50" charset="-128"/>
            </a:endParaRPr>
          </a:p>
        </p:txBody>
      </p:sp>
    </p:spTree>
    <p:extLst>
      <p:ext uri="{BB962C8B-B14F-4D97-AF65-F5344CB8AC3E}">
        <p14:creationId xmlns:p14="http://schemas.microsoft.com/office/powerpoint/2010/main" val="31486829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Merits inherited from </a:t>
            </a:r>
            <a:r>
              <a:rPr lang="en-US" altLang="ja-JP" dirty="0" err="1" smtClean="0"/>
              <a:t>Git</a:t>
            </a:r>
            <a:endParaRPr kumimoji="1" lang="ja-JP" altLang="en-US" dirty="0"/>
          </a:p>
        </p:txBody>
      </p:sp>
      <p:sp>
        <p:nvSpPr>
          <p:cNvPr id="9"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smtClean="0">
                <a:latin typeface="Fujitsu Sans" panose="020B0404060202020204" pitchFamily="34" charset="0"/>
                <a:ea typeface="Roboto Black" panose="02000000000000000000" pitchFamily="2" charset="0"/>
                <a:cs typeface="Calibri" panose="020F0502020204030204" pitchFamily="34" charset="0"/>
              </a:rPr>
              <a:t>VCS (Code Repository)</a:t>
            </a:r>
            <a:endParaRPr lang="en-US" altLang="ja-JP" sz="1800" dirty="0">
              <a:latin typeface="Fujitsu Sans" panose="020B0404060202020204" pitchFamily="34" charset="0"/>
              <a:ea typeface="Roboto Black" panose="02000000000000000000" pitchFamily="2" charset="0"/>
              <a:cs typeface="Calibri" panose="020F0502020204030204" pitchFamily="34" charset="0"/>
            </a:endParaRPr>
          </a:p>
        </p:txBody>
      </p:sp>
      <p:grpSp>
        <p:nvGrpSpPr>
          <p:cNvPr id="44" name="グループ化 43"/>
          <p:cNvGrpSpPr/>
          <p:nvPr/>
        </p:nvGrpSpPr>
        <p:grpSpPr>
          <a:xfrm>
            <a:off x="372237" y="1339134"/>
            <a:ext cx="9116320" cy="673427"/>
            <a:chOff x="372237" y="971000"/>
            <a:chExt cx="8798267" cy="673427"/>
          </a:xfrm>
        </p:grpSpPr>
        <p:sp>
          <p:nvSpPr>
            <p:cNvPr id="45" name="正方形/長方形 44">
              <a:extLst>
                <a:ext uri="{FF2B5EF4-FFF2-40B4-BE49-F238E27FC236}">
                  <a16:creationId xmlns:a16="http://schemas.microsoft.com/office/drawing/2014/main" xmlns="" id="{0F9C65CE-ACFE-49F0-8186-09321560DBDE}"/>
                </a:ext>
              </a:extLst>
            </p:cNvPr>
            <p:cNvSpPr/>
            <p:nvPr/>
          </p:nvSpPr>
          <p:spPr bwMode="gray">
            <a:xfrm>
              <a:off x="1242473" y="971000"/>
              <a:ext cx="792803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3200" b="1" kern="0" dirty="0" smtClean="0">
                  <a:latin typeface="Fujitsu Sans" panose="020B0404060202020204" pitchFamily="34" charset="0"/>
                  <a:ea typeface="Meiryo UI" panose="020B0604030504040204" pitchFamily="50" charset="-128"/>
                </a:rPr>
                <a:t>Easy Branch Control</a:t>
              </a:r>
              <a:endParaRPr kumimoji="1" lang="ja-JP" altLang="en-US" sz="3200" b="1" kern="0" dirty="0">
                <a:latin typeface="Fujitsu Sans" panose="020B0404060202020204" pitchFamily="34" charset="0"/>
                <a:ea typeface="Meiryo UI" panose="020B0604030504040204" pitchFamily="50" charset="-128"/>
              </a:endParaRPr>
            </a:p>
          </p:txBody>
        </p:sp>
        <p:sp>
          <p:nvSpPr>
            <p:cNvPr id="46" name="正方形/長方形 45">
              <a:extLst>
                <a:ext uri="{FF2B5EF4-FFF2-40B4-BE49-F238E27FC236}">
                  <a16:creationId xmlns:a16="http://schemas.microsoft.com/office/drawing/2014/main" xmlns="" id="{904A1B75-ED39-455B-B23C-B7A0917C3507}"/>
                </a:ext>
              </a:extLst>
            </p:cNvPr>
            <p:cNvSpPr/>
            <p:nvPr/>
          </p:nvSpPr>
          <p:spPr bwMode="gray">
            <a:xfrm>
              <a:off x="372237" y="971000"/>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1</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47" name="グループ化 46"/>
          <p:cNvGrpSpPr/>
          <p:nvPr/>
        </p:nvGrpSpPr>
        <p:grpSpPr>
          <a:xfrm>
            <a:off x="372237" y="2231625"/>
            <a:ext cx="9116320" cy="673427"/>
            <a:chOff x="372237" y="971000"/>
            <a:chExt cx="8798267" cy="673427"/>
          </a:xfrm>
        </p:grpSpPr>
        <p:sp>
          <p:nvSpPr>
            <p:cNvPr id="48" name="正方形/長方形 47">
              <a:extLst>
                <a:ext uri="{FF2B5EF4-FFF2-40B4-BE49-F238E27FC236}">
                  <a16:creationId xmlns:a16="http://schemas.microsoft.com/office/drawing/2014/main" xmlns="" id="{0F9C65CE-ACFE-49F0-8186-09321560DBDE}"/>
                </a:ext>
              </a:extLst>
            </p:cNvPr>
            <p:cNvSpPr/>
            <p:nvPr/>
          </p:nvSpPr>
          <p:spPr bwMode="gray">
            <a:xfrm>
              <a:off x="1242473" y="971000"/>
              <a:ext cx="792803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3200" b="1" kern="0" dirty="0" smtClean="0">
                  <a:latin typeface="Fujitsu Sans" panose="020B0404060202020204" pitchFamily="34" charset="0"/>
                  <a:ea typeface="Meiryo UI" panose="020B0604030504040204" pitchFamily="50" charset="-128"/>
                </a:rPr>
                <a:t>Wise Automated Merge</a:t>
              </a:r>
              <a:endParaRPr kumimoji="1" lang="ja-JP" altLang="en-US" sz="3200" b="1" kern="0" dirty="0">
                <a:latin typeface="Fujitsu Sans" panose="020B0404060202020204" pitchFamily="34" charset="0"/>
                <a:ea typeface="Meiryo UI" panose="020B0604030504040204" pitchFamily="50" charset="-128"/>
              </a:endParaRPr>
            </a:p>
          </p:txBody>
        </p:sp>
        <p:sp>
          <p:nvSpPr>
            <p:cNvPr id="49" name="正方形/長方形 48">
              <a:extLst>
                <a:ext uri="{FF2B5EF4-FFF2-40B4-BE49-F238E27FC236}">
                  <a16:creationId xmlns:a16="http://schemas.microsoft.com/office/drawing/2014/main" xmlns="" id="{904A1B75-ED39-455B-B23C-B7A0917C3507}"/>
                </a:ext>
              </a:extLst>
            </p:cNvPr>
            <p:cNvSpPr/>
            <p:nvPr/>
          </p:nvSpPr>
          <p:spPr bwMode="gray">
            <a:xfrm>
              <a:off x="372237" y="971000"/>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2</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50" name="グループ化 49"/>
          <p:cNvGrpSpPr/>
          <p:nvPr/>
        </p:nvGrpSpPr>
        <p:grpSpPr>
          <a:xfrm>
            <a:off x="372237" y="3124116"/>
            <a:ext cx="9116320" cy="673427"/>
            <a:chOff x="372237" y="971000"/>
            <a:chExt cx="8798267" cy="673427"/>
          </a:xfrm>
        </p:grpSpPr>
        <p:sp>
          <p:nvSpPr>
            <p:cNvPr id="51" name="正方形/長方形 50">
              <a:extLst>
                <a:ext uri="{FF2B5EF4-FFF2-40B4-BE49-F238E27FC236}">
                  <a16:creationId xmlns:a16="http://schemas.microsoft.com/office/drawing/2014/main" xmlns="" id="{0F9C65CE-ACFE-49F0-8186-09321560DBDE}"/>
                </a:ext>
              </a:extLst>
            </p:cNvPr>
            <p:cNvSpPr/>
            <p:nvPr/>
          </p:nvSpPr>
          <p:spPr bwMode="gray">
            <a:xfrm>
              <a:off x="1242473" y="971000"/>
              <a:ext cx="792803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3200" b="1" kern="0" dirty="0" smtClean="0">
                  <a:latin typeface="Fujitsu Sans" panose="020B0404060202020204" pitchFamily="34" charset="0"/>
                  <a:ea typeface="Meiryo UI" panose="020B0604030504040204" pitchFamily="50" charset="-128"/>
                </a:rPr>
                <a:t>Distributed Development</a:t>
              </a:r>
              <a:endParaRPr kumimoji="1" lang="ja-JP" altLang="en-US" sz="3200" b="1" kern="0" dirty="0">
                <a:latin typeface="Fujitsu Sans" panose="020B0404060202020204" pitchFamily="34" charset="0"/>
                <a:ea typeface="Meiryo UI" panose="020B0604030504040204" pitchFamily="50" charset="-128"/>
              </a:endParaRPr>
            </a:p>
          </p:txBody>
        </p:sp>
        <p:sp>
          <p:nvSpPr>
            <p:cNvPr id="52" name="正方形/長方形 51">
              <a:extLst>
                <a:ext uri="{FF2B5EF4-FFF2-40B4-BE49-F238E27FC236}">
                  <a16:creationId xmlns:a16="http://schemas.microsoft.com/office/drawing/2014/main" xmlns="" id="{904A1B75-ED39-455B-B23C-B7A0917C3507}"/>
                </a:ext>
              </a:extLst>
            </p:cNvPr>
            <p:cNvSpPr/>
            <p:nvPr/>
          </p:nvSpPr>
          <p:spPr bwMode="gray">
            <a:xfrm>
              <a:off x="372237" y="971000"/>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3</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spTree>
    <p:extLst>
      <p:ext uri="{BB962C8B-B14F-4D97-AF65-F5344CB8AC3E}">
        <p14:creationId xmlns:p14="http://schemas.microsoft.com/office/powerpoint/2010/main" val="36462977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正方形/長方形 53"/>
          <p:cNvSpPr/>
          <p:nvPr/>
        </p:nvSpPr>
        <p:spPr bwMode="gray">
          <a:xfrm>
            <a:off x="270327" y="1357029"/>
            <a:ext cx="9281659" cy="2269747"/>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smtClean="0">
              <a:latin typeface="Fujitsu Sans" panose="020B0404060202020204" pitchFamily="34" charset="0"/>
              <a:ea typeface="Meiryo UI" panose="020B0604030504040204" pitchFamily="50" charset="-128"/>
            </a:endParaRPr>
          </a:p>
        </p:txBody>
      </p:sp>
      <p:sp>
        <p:nvSpPr>
          <p:cNvPr id="3" name="正方形/長方形 2"/>
          <p:cNvSpPr/>
          <p:nvPr/>
        </p:nvSpPr>
        <p:spPr bwMode="gray">
          <a:xfrm>
            <a:off x="3624807" y="1497941"/>
            <a:ext cx="1801484" cy="1985488"/>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r>
              <a:rPr kumimoji="1" lang="en-US" altLang="ja-JP" sz="2400" dirty="0" smtClean="0">
                <a:latin typeface="Fujitsu Sans" panose="020B0404060202020204" pitchFamily="34" charset="0"/>
                <a:ea typeface="Meiryo UI" panose="020B0604030504040204" pitchFamily="50" charset="-128"/>
              </a:rPr>
              <a:t>Repository</a:t>
            </a:r>
            <a:endParaRPr kumimoji="1" lang="ja-JP" altLang="en-US" sz="2400" dirty="0" smtClean="0">
              <a:latin typeface="Fujitsu Sans" panose="020B0404060202020204" pitchFamily="34" charset="0"/>
              <a:ea typeface="Meiryo UI" panose="020B0604030504040204" pitchFamily="50" charset="-128"/>
            </a:endParaRPr>
          </a:p>
        </p:txBody>
      </p:sp>
      <p:sp>
        <p:nvSpPr>
          <p:cNvPr id="71" name="正方形/長方形 70"/>
          <p:cNvSpPr/>
          <p:nvPr/>
        </p:nvSpPr>
        <p:spPr bwMode="gray">
          <a:xfrm>
            <a:off x="1610321" y="1497941"/>
            <a:ext cx="1801484" cy="1985488"/>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r>
              <a:rPr kumimoji="1" lang="en-US" altLang="ja-JP" sz="2400" dirty="0" smtClean="0">
                <a:latin typeface="Fujitsu Sans" panose="020B0404060202020204" pitchFamily="34" charset="0"/>
                <a:ea typeface="Meiryo UI" panose="020B0604030504040204" pitchFamily="50" charset="-128"/>
              </a:rPr>
              <a:t>Tickets</a:t>
            </a:r>
            <a:endParaRPr kumimoji="1" lang="ja-JP" altLang="en-US" sz="2400" dirty="0" smtClean="0">
              <a:latin typeface="Fujitsu Sans" panose="020B0404060202020204" pitchFamily="34" charset="0"/>
              <a:ea typeface="Meiryo UI" panose="020B0604030504040204" pitchFamily="50" charset="-128"/>
            </a:endParaRPr>
          </a:p>
        </p:txBody>
      </p:sp>
      <p:sp>
        <p:nvSpPr>
          <p:cNvPr id="72" name="正方形/長方形 71"/>
          <p:cNvSpPr/>
          <p:nvPr/>
        </p:nvSpPr>
        <p:spPr bwMode="gray">
          <a:xfrm>
            <a:off x="5639293" y="1497941"/>
            <a:ext cx="1801484" cy="1985488"/>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r>
              <a:rPr kumimoji="1" lang="en-US" altLang="ja-JP" sz="2400" dirty="0" smtClean="0">
                <a:latin typeface="Fujitsu Sans" panose="020B0404060202020204" pitchFamily="34" charset="0"/>
                <a:ea typeface="Meiryo UI" panose="020B0604030504040204" pitchFamily="50" charset="-128"/>
              </a:rPr>
              <a:t>CI/CD</a:t>
            </a:r>
            <a:endParaRPr kumimoji="1" lang="ja-JP" altLang="en-US" sz="2400" dirty="0" smtClean="0">
              <a:latin typeface="Fujitsu Sans" panose="020B0404060202020204" pitchFamily="34" charset="0"/>
              <a:ea typeface="Meiryo UI" panose="020B0604030504040204" pitchFamily="50" charset="-128"/>
            </a:endParaRPr>
          </a:p>
        </p:txBody>
      </p:sp>
      <p:sp>
        <p:nvSpPr>
          <p:cNvPr id="73" name="正方形/長方形 72"/>
          <p:cNvSpPr/>
          <p:nvPr/>
        </p:nvSpPr>
        <p:spPr bwMode="gray">
          <a:xfrm>
            <a:off x="7653780" y="1497941"/>
            <a:ext cx="1801484" cy="1985488"/>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r>
              <a:rPr kumimoji="1" lang="en-US" altLang="ja-JP" sz="2400" dirty="0" smtClean="0">
                <a:latin typeface="Fujitsu Sans" panose="020B0404060202020204" pitchFamily="34" charset="0"/>
                <a:ea typeface="Meiryo UI" panose="020B0604030504040204" pitchFamily="50" charset="-128"/>
              </a:rPr>
              <a:t>chat</a:t>
            </a:r>
            <a:endParaRPr kumimoji="1" lang="ja-JP" altLang="en-US" sz="2400" dirty="0" smtClean="0">
              <a:latin typeface="Fujitsu Sans" panose="020B0404060202020204" pitchFamily="34" charset="0"/>
              <a:ea typeface="Meiryo UI" panose="020B0604030504040204" pitchFamily="50" charset="-128"/>
            </a:endParaRPr>
          </a:p>
        </p:txBody>
      </p:sp>
      <p:sp>
        <p:nvSpPr>
          <p:cNvPr id="2" name="タイトル 1"/>
          <p:cNvSpPr>
            <a:spLocks noGrp="1"/>
          </p:cNvSpPr>
          <p:nvPr>
            <p:ph type="title"/>
          </p:nvPr>
        </p:nvSpPr>
        <p:spPr/>
        <p:txBody>
          <a:bodyPr/>
          <a:lstStyle/>
          <a:p>
            <a:r>
              <a:rPr lang="en-US" altLang="ja-JP" dirty="0" smtClean="0"/>
              <a:t>Merits with an integrated toolchain strength</a:t>
            </a:r>
            <a:endParaRPr kumimoji="1" lang="ja-JP" altLang="en-US" dirty="0"/>
          </a:p>
        </p:txBody>
      </p:sp>
      <p:sp>
        <p:nvSpPr>
          <p:cNvPr id="9"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smtClean="0">
                <a:latin typeface="Fujitsu Sans" panose="020B0404060202020204" pitchFamily="34" charset="0"/>
                <a:ea typeface="Roboto Black" panose="02000000000000000000" pitchFamily="2" charset="0"/>
                <a:cs typeface="Calibri" panose="020F0502020204030204" pitchFamily="34" charset="0"/>
              </a:rPr>
              <a:t>VCS (Code Repository)</a:t>
            </a:r>
            <a:endParaRPr lang="en-US" altLang="ja-JP" sz="1800" dirty="0">
              <a:latin typeface="Fujitsu Sans" panose="020B0404060202020204" pitchFamily="34" charset="0"/>
              <a:ea typeface="Roboto Black" panose="02000000000000000000" pitchFamily="2" charset="0"/>
              <a:cs typeface="Calibri" panose="020F0502020204030204" pitchFamily="34" charset="0"/>
            </a:endParaRPr>
          </a:p>
        </p:txBody>
      </p:sp>
      <p:sp>
        <p:nvSpPr>
          <p:cNvPr id="53" name="正方形/長方形 52"/>
          <p:cNvSpPr/>
          <p:nvPr/>
        </p:nvSpPr>
        <p:spPr bwMode="gray">
          <a:xfrm>
            <a:off x="268741" y="4458664"/>
            <a:ext cx="2256745" cy="2097932"/>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smtClean="0">
              <a:latin typeface="Fujitsu Sans" panose="020B0404060202020204" pitchFamily="34" charset="0"/>
              <a:ea typeface="Meiryo UI" panose="020B0604030504040204" pitchFamily="50" charset="-128"/>
            </a:endParaRPr>
          </a:p>
        </p:txBody>
      </p:sp>
      <p:pic>
        <p:nvPicPr>
          <p:cNvPr id="55" name="図 5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10" y="1481318"/>
            <a:ext cx="832731" cy="832731"/>
          </a:xfrm>
          <a:prstGeom prst="rect">
            <a:avLst/>
          </a:prstGeom>
        </p:spPr>
      </p:pic>
      <p:grpSp>
        <p:nvGrpSpPr>
          <p:cNvPr id="56" name="グループ化 55"/>
          <p:cNvGrpSpPr/>
          <p:nvPr/>
        </p:nvGrpSpPr>
        <p:grpSpPr>
          <a:xfrm>
            <a:off x="483594" y="5316612"/>
            <a:ext cx="1006636" cy="542674"/>
            <a:chOff x="583347" y="4223954"/>
            <a:chExt cx="899190" cy="484750"/>
          </a:xfrm>
        </p:grpSpPr>
        <p:grpSp>
          <p:nvGrpSpPr>
            <p:cNvPr id="57" name="グループ化 56"/>
            <p:cNvGrpSpPr/>
            <p:nvPr/>
          </p:nvGrpSpPr>
          <p:grpSpPr>
            <a:xfrm>
              <a:off x="583347" y="4303697"/>
              <a:ext cx="227145" cy="353337"/>
              <a:chOff x="2089544" y="4824280"/>
              <a:chExt cx="648072" cy="1008112"/>
            </a:xfrm>
            <a:solidFill>
              <a:schemeClr val="accent2">
                <a:lumMod val="40000"/>
                <a:lumOff val="60000"/>
              </a:schemeClr>
            </a:solidFill>
          </p:grpSpPr>
          <p:sp>
            <p:nvSpPr>
              <p:cNvPr id="62" name="二等辺三角形 61"/>
              <p:cNvSpPr/>
              <p:nvPr/>
            </p:nvSpPr>
            <p:spPr bwMode="gray">
              <a:xfrm>
                <a:off x="2233560" y="5472352"/>
                <a:ext cx="360040" cy="360040"/>
              </a:xfrm>
              <a:prstGeom prst="triangle">
                <a:avLst/>
              </a:prstGeom>
              <a:solidFill>
                <a:srgbClr val="92D050"/>
              </a:solidFill>
              <a:ln w="9525" cap="flat" cmpd="sng" algn="ctr">
                <a:no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sp>
            <p:nvSpPr>
              <p:cNvPr id="63" name="円/楕円 62"/>
              <p:cNvSpPr/>
              <p:nvPr/>
            </p:nvSpPr>
            <p:spPr bwMode="gray">
              <a:xfrm>
                <a:off x="2089544" y="4824280"/>
                <a:ext cx="648072" cy="648072"/>
              </a:xfrm>
              <a:prstGeom prst="ellipse">
                <a:avLst/>
              </a:prstGeom>
              <a:solidFill>
                <a:srgbClr val="92D050"/>
              </a:solidFill>
              <a:ln w="9525" cap="flat" cmpd="sng" algn="ctr">
                <a:no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grpSp>
        <p:sp>
          <p:nvSpPr>
            <p:cNvPr id="58" name="台形 57"/>
            <p:cNvSpPr/>
            <p:nvPr/>
          </p:nvSpPr>
          <p:spPr bwMode="gray">
            <a:xfrm rot="16660410">
              <a:off x="1104333" y="4187035"/>
              <a:ext cx="341285" cy="415123"/>
            </a:xfrm>
            <a:prstGeom prst="trapezoid">
              <a:avLst>
                <a:gd name="adj" fmla="val 6777"/>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defPPr>
                <a:defRPr lang="ja-JP"/>
              </a:defPPr>
              <a:lvl1pPr algn="ctr" rtl="0" fontAlgn="ctr">
                <a:spcBef>
                  <a:spcPct val="0"/>
                </a:spcBef>
                <a:spcAft>
                  <a:spcPct val="0"/>
                </a:spcAft>
                <a:defRPr kumimoji="1" sz="1400" kern="1200">
                  <a:solidFill>
                    <a:srgbClr val="000000"/>
                  </a:solidFill>
                  <a:latin typeface="Arial" charset="0"/>
                  <a:ea typeface="ＭＳ Ｐゴシック" pitchFamily="50" charset="-128"/>
                  <a:cs typeface="+mn-cs"/>
                </a:defRPr>
              </a:lvl1pPr>
              <a:lvl2pPr marL="4572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2pPr>
              <a:lvl3pPr marL="9144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3pPr>
              <a:lvl4pPr marL="13716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4pPr>
              <a:lvl5pPr marL="18288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5pPr>
              <a:lvl6pPr marL="2286000" algn="l" defTabSz="914400" rtl="0" eaLnBrk="1" latinLnBrk="0" hangingPunct="1">
                <a:defRPr kumimoji="1" sz="1400" kern="1200">
                  <a:solidFill>
                    <a:srgbClr val="000000"/>
                  </a:solidFill>
                  <a:latin typeface="Arial" charset="0"/>
                  <a:ea typeface="ＭＳ Ｐゴシック" pitchFamily="50" charset="-128"/>
                  <a:cs typeface="+mn-cs"/>
                </a:defRPr>
              </a:lvl6pPr>
              <a:lvl7pPr marL="2743200" algn="l" defTabSz="914400" rtl="0" eaLnBrk="1" latinLnBrk="0" hangingPunct="1">
                <a:defRPr kumimoji="1" sz="1400" kern="1200">
                  <a:solidFill>
                    <a:srgbClr val="000000"/>
                  </a:solidFill>
                  <a:latin typeface="Arial" charset="0"/>
                  <a:ea typeface="ＭＳ Ｐゴシック" pitchFamily="50" charset="-128"/>
                  <a:cs typeface="+mn-cs"/>
                </a:defRPr>
              </a:lvl7pPr>
              <a:lvl8pPr marL="3200400" algn="l" defTabSz="914400" rtl="0" eaLnBrk="1" latinLnBrk="0" hangingPunct="1">
                <a:defRPr kumimoji="1" sz="1400" kern="1200">
                  <a:solidFill>
                    <a:srgbClr val="000000"/>
                  </a:solidFill>
                  <a:latin typeface="Arial" charset="0"/>
                  <a:ea typeface="ＭＳ Ｐゴシック" pitchFamily="50" charset="-128"/>
                  <a:cs typeface="+mn-cs"/>
                </a:defRPr>
              </a:lvl8pPr>
              <a:lvl9pPr marL="3657600" algn="l" defTabSz="914400" rtl="0" eaLnBrk="1" latinLnBrk="0" hangingPunct="1">
                <a:defRPr kumimoji="1" sz="1400" kern="1200">
                  <a:solidFill>
                    <a:srgbClr val="000000"/>
                  </a:solidFill>
                  <a:latin typeface="Arial" charset="0"/>
                  <a:ea typeface="ＭＳ Ｐゴシック" pitchFamily="50" charset="-128"/>
                  <a:cs typeface="+mn-cs"/>
                </a:defRPr>
              </a:lvl9p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400" b="0" i="0" u="none" strike="noStrike" cap="none" normalizeH="0" baseline="0" dirty="0" smtClean="0">
                <a:ln>
                  <a:noFill/>
                </a:ln>
                <a:effectLst/>
                <a:latin typeface="+mj-lt"/>
                <a:ea typeface="ＭＳ Ｐゴシック" pitchFamily="50" charset="-128"/>
              </a:endParaRPr>
            </a:p>
          </p:txBody>
        </p:sp>
        <p:sp>
          <p:nvSpPr>
            <p:cNvPr id="59" name="フリーフォーム 58"/>
            <p:cNvSpPr/>
            <p:nvPr/>
          </p:nvSpPr>
          <p:spPr bwMode="gray">
            <a:xfrm>
              <a:off x="839693" y="4508611"/>
              <a:ext cx="618468" cy="200093"/>
            </a:xfrm>
            <a:custGeom>
              <a:avLst/>
              <a:gdLst>
                <a:gd name="connsiteX0" fmla="*/ 1528997 w 1528997"/>
                <a:gd name="connsiteY0" fmla="*/ 202367 h 494676"/>
                <a:gd name="connsiteX1" fmla="*/ 1041816 w 1528997"/>
                <a:gd name="connsiteY1" fmla="*/ 494676 h 494676"/>
                <a:gd name="connsiteX2" fmla="*/ 0 w 1528997"/>
                <a:gd name="connsiteY2" fmla="*/ 217357 h 494676"/>
                <a:gd name="connsiteX3" fmla="*/ 532151 w 1528997"/>
                <a:gd name="connsiteY3" fmla="*/ 0 h 494676"/>
                <a:gd name="connsiteX4" fmla="*/ 1528997 w 1528997"/>
                <a:gd name="connsiteY4" fmla="*/ 202367 h 494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997" h="494676">
                  <a:moveTo>
                    <a:pt x="1528997" y="202367"/>
                  </a:moveTo>
                  <a:lnTo>
                    <a:pt x="1041816" y="494676"/>
                  </a:lnTo>
                  <a:lnTo>
                    <a:pt x="0" y="217357"/>
                  </a:lnTo>
                  <a:lnTo>
                    <a:pt x="532151" y="0"/>
                  </a:lnTo>
                  <a:lnTo>
                    <a:pt x="1528997" y="202367"/>
                  </a:lnTo>
                  <a:close/>
                </a:path>
              </a:pathLst>
            </a:cu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defPPr>
                <a:defRPr lang="ja-JP"/>
              </a:defPPr>
              <a:lvl1pPr algn="ctr" rtl="0" fontAlgn="ctr">
                <a:spcBef>
                  <a:spcPct val="0"/>
                </a:spcBef>
                <a:spcAft>
                  <a:spcPct val="0"/>
                </a:spcAft>
                <a:defRPr kumimoji="1" sz="1400" kern="1200">
                  <a:solidFill>
                    <a:srgbClr val="000000"/>
                  </a:solidFill>
                  <a:latin typeface="Arial" charset="0"/>
                  <a:ea typeface="ＭＳ Ｐゴシック" pitchFamily="50" charset="-128"/>
                  <a:cs typeface="+mn-cs"/>
                </a:defRPr>
              </a:lvl1pPr>
              <a:lvl2pPr marL="4572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2pPr>
              <a:lvl3pPr marL="9144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3pPr>
              <a:lvl4pPr marL="13716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4pPr>
              <a:lvl5pPr marL="18288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5pPr>
              <a:lvl6pPr marL="2286000" algn="l" defTabSz="914400" rtl="0" eaLnBrk="1" latinLnBrk="0" hangingPunct="1">
                <a:defRPr kumimoji="1" sz="1400" kern="1200">
                  <a:solidFill>
                    <a:srgbClr val="000000"/>
                  </a:solidFill>
                  <a:latin typeface="Arial" charset="0"/>
                  <a:ea typeface="ＭＳ Ｐゴシック" pitchFamily="50" charset="-128"/>
                  <a:cs typeface="+mn-cs"/>
                </a:defRPr>
              </a:lvl6pPr>
              <a:lvl7pPr marL="2743200" algn="l" defTabSz="914400" rtl="0" eaLnBrk="1" latinLnBrk="0" hangingPunct="1">
                <a:defRPr kumimoji="1" sz="1400" kern="1200">
                  <a:solidFill>
                    <a:srgbClr val="000000"/>
                  </a:solidFill>
                  <a:latin typeface="Arial" charset="0"/>
                  <a:ea typeface="ＭＳ Ｐゴシック" pitchFamily="50" charset="-128"/>
                  <a:cs typeface="+mn-cs"/>
                </a:defRPr>
              </a:lvl7pPr>
              <a:lvl8pPr marL="3200400" algn="l" defTabSz="914400" rtl="0" eaLnBrk="1" latinLnBrk="0" hangingPunct="1">
                <a:defRPr kumimoji="1" sz="1400" kern="1200">
                  <a:solidFill>
                    <a:srgbClr val="000000"/>
                  </a:solidFill>
                  <a:latin typeface="Arial" charset="0"/>
                  <a:ea typeface="ＭＳ Ｐゴシック" pitchFamily="50" charset="-128"/>
                  <a:cs typeface="+mn-cs"/>
                </a:defRPr>
              </a:lvl8pPr>
              <a:lvl9pPr marL="3657600" algn="l" defTabSz="914400" rtl="0" eaLnBrk="1" latinLnBrk="0" hangingPunct="1">
                <a:defRPr kumimoji="1" sz="1400" kern="1200">
                  <a:solidFill>
                    <a:srgbClr val="000000"/>
                  </a:solidFill>
                  <a:latin typeface="Arial" charset="0"/>
                  <a:ea typeface="ＭＳ Ｐゴシック" pitchFamily="50" charset="-128"/>
                  <a:cs typeface="+mn-cs"/>
                </a:defRPr>
              </a:lvl9p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400" b="0" i="0" u="none" strike="noStrike" cap="none" normalizeH="0" baseline="0" dirty="0" smtClean="0">
                <a:ln>
                  <a:noFill/>
                </a:ln>
                <a:effectLst/>
                <a:latin typeface="+mj-lt"/>
                <a:ea typeface="ＭＳ Ｐゴシック" pitchFamily="50" charset="-128"/>
              </a:endParaRPr>
            </a:p>
          </p:txBody>
        </p:sp>
        <p:sp>
          <p:nvSpPr>
            <p:cNvPr id="60" name="台形 59"/>
            <p:cNvSpPr/>
            <p:nvPr/>
          </p:nvSpPr>
          <p:spPr bwMode="gray">
            <a:xfrm rot="16660410">
              <a:off x="1157132" y="4233646"/>
              <a:ext cx="235685" cy="321902"/>
            </a:xfrm>
            <a:prstGeom prst="trapezoid">
              <a:avLst>
                <a:gd name="adj" fmla="val 3520"/>
              </a:avLst>
            </a:prstGeom>
            <a:solidFill>
              <a:schemeClr val="bg1"/>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defPPr>
                <a:defRPr lang="ja-JP"/>
              </a:defPPr>
              <a:lvl1pPr algn="ctr" rtl="0" fontAlgn="ctr">
                <a:spcBef>
                  <a:spcPct val="0"/>
                </a:spcBef>
                <a:spcAft>
                  <a:spcPct val="0"/>
                </a:spcAft>
                <a:defRPr kumimoji="1" sz="1400" kern="1200">
                  <a:solidFill>
                    <a:srgbClr val="000000"/>
                  </a:solidFill>
                  <a:latin typeface="Arial" charset="0"/>
                  <a:ea typeface="ＭＳ Ｐゴシック" pitchFamily="50" charset="-128"/>
                  <a:cs typeface="+mn-cs"/>
                </a:defRPr>
              </a:lvl1pPr>
              <a:lvl2pPr marL="4572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2pPr>
              <a:lvl3pPr marL="9144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3pPr>
              <a:lvl4pPr marL="13716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4pPr>
              <a:lvl5pPr marL="18288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5pPr>
              <a:lvl6pPr marL="2286000" algn="l" defTabSz="914400" rtl="0" eaLnBrk="1" latinLnBrk="0" hangingPunct="1">
                <a:defRPr kumimoji="1" sz="1400" kern="1200">
                  <a:solidFill>
                    <a:srgbClr val="000000"/>
                  </a:solidFill>
                  <a:latin typeface="Arial" charset="0"/>
                  <a:ea typeface="ＭＳ Ｐゴシック" pitchFamily="50" charset="-128"/>
                  <a:cs typeface="+mn-cs"/>
                </a:defRPr>
              </a:lvl6pPr>
              <a:lvl7pPr marL="2743200" algn="l" defTabSz="914400" rtl="0" eaLnBrk="1" latinLnBrk="0" hangingPunct="1">
                <a:defRPr kumimoji="1" sz="1400" kern="1200">
                  <a:solidFill>
                    <a:srgbClr val="000000"/>
                  </a:solidFill>
                  <a:latin typeface="Arial" charset="0"/>
                  <a:ea typeface="ＭＳ Ｐゴシック" pitchFamily="50" charset="-128"/>
                  <a:cs typeface="+mn-cs"/>
                </a:defRPr>
              </a:lvl7pPr>
              <a:lvl8pPr marL="3200400" algn="l" defTabSz="914400" rtl="0" eaLnBrk="1" latinLnBrk="0" hangingPunct="1">
                <a:defRPr kumimoji="1" sz="1400" kern="1200">
                  <a:solidFill>
                    <a:srgbClr val="000000"/>
                  </a:solidFill>
                  <a:latin typeface="Arial" charset="0"/>
                  <a:ea typeface="ＭＳ Ｐゴシック" pitchFamily="50" charset="-128"/>
                  <a:cs typeface="+mn-cs"/>
                </a:defRPr>
              </a:lvl8pPr>
              <a:lvl9pPr marL="3657600" algn="l" defTabSz="914400" rtl="0" eaLnBrk="1" latinLnBrk="0" hangingPunct="1">
                <a:defRPr kumimoji="1" sz="1400" kern="1200">
                  <a:solidFill>
                    <a:srgbClr val="000000"/>
                  </a:solidFill>
                  <a:latin typeface="Arial" charset="0"/>
                  <a:ea typeface="ＭＳ Ｐゴシック" pitchFamily="50" charset="-128"/>
                  <a:cs typeface="+mn-cs"/>
                </a:defRPr>
              </a:lvl9p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400" b="0" i="0" u="none" strike="noStrike" cap="none" normalizeH="0" baseline="0" dirty="0" smtClean="0">
                <a:ln>
                  <a:noFill/>
                </a:ln>
                <a:effectLst/>
                <a:latin typeface="+mj-lt"/>
                <a:ea typeface="ＭＳ Ｐゴシック" pitchFamily="50" charset="-128"/>
              </a:endParaRPr>
            </a:p>
          </p:txBody>
        </p:sp>
        <p:sp>
          <p:nvSpPr>
            <p:cNvPr id="61" name="三角形 22"/>
            <p:cNvSpPr/>
            <p:nvPr/>
          </p:nvSpPr>
          <p:spPr bwMode="gray">
            <a:xfrm rot="20604948">
              <a:off x="1284133" y="4381474"/>
              <a:ext cx="59588" cy="72859"/>
            </a:xfrm>
            <a:custGeom>
              <a:avLst/>
              <a:gdLst>
                <a:gd name="connsiteX0" fmla="*/ 0 w 169558"/>
                <a:gd name="connsiteY0" fmla="*/ 220681 h 220681"/>
                <a:gd name="connsiteX1" fmla="*/ 84779 w 169558"/>
                <a:gd name="connsiteY1" fmla="*/ 0 h 220681"/>
                <a:gd name="connsiteX2" fmla="*/ 169558 w 169558"/>
                <a:gd name="connsiteY2" fmla="*/ 220681 h 220681"/>
                <a:gd name="connsiteX3" fmla="*/ 0 w 169558"/>
                <a:gd name="connsiteY3" fmla="*/ 220681 h 220681"/>
                <a:gd name="connsiteX0" fmla="*/ 0 w 169558"/>
                <a:gd name="connsiteY0" fmla="*/ 220681 h 220681"/>
                <a:gd name="connsiteX1" fmla="*/ 84779 w 169558"/>
                <a:gd name="connsiteY1" fmla="*/ 0 h 220681"/>
                <a:gd name="connsiteX2" fmla="*/ 169558 w 169558"/>
                <a:gd name="connsiteY2" fmla="*/ 220681 h 220681"/>
                <a:gd name="connsiteX3" fmla="*/ 72668 w 169558"/>
                <a:gd name="connsiteY3" fmla="*/ 220681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78724 w 169558"/>
                <a:gd name="connsiteY3" fmla="*/ 178291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84780 w 169558"/>
                <a:gd name="connsiteY3" fmla="*/ 178291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90836 w 169558"/>
                <a:gd name="connsiteY3" fmla="*/ 166180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78725 w 169558"/>
                <a:gd name="connsiteY3" fmla="*/ 166180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78725 w 169558"/>
                <a:gd name="connsiteY3" fmla="*/ 160125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90836 w 169558"/>
                <a:gd name="connsiteY3" fmla="*/ 166181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81409 w 169558"/>
                <a:gd name="connsiteY3" fmla="*/ 166181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90836 w 169558"/>
                <a:gd name="connsiteY3" fmla="*/ 170895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81409 w 169558"/>
                <a:gd name="connsiteY3" fmla="*/ 175608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86122 w 169558"/>
                <a:gd name="connsiteY3" fmla="*/ 185035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76654 w 169558"/>
                <a:gd name="connsiteY3" fmla="*/ 166406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82677 w 169558"/>
                <a:gd name="connsiteY3" fmla="*/ 144874 h 220681"/>
                <a:gd name="connsiteX4" fmla="*/ 0 w 169558"/>
                <a:gd name="connsiteY4" fmla="*/ 220681 h 2206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558" h="220681">
                  <a:moveTo>
                    <a:pt x="0" y="220681"/>
                  </a:moveTo>
                  <a:lnTo>
                    <a:pt x="84779" y="0"/>
                  </a:lnTo>
                  <a:lnTo>
                    <a:pt x="169558" y="220681"/>
                  </a:lnTo>
                  <a:lnTo>
                    <a:pt x="82677" y="144874"/>
                  </a:lnTo>
                  <a:lnTo>
                    <a:pt x="0" y="220681"/>
                  </a:lnTo>
                  <a:close/>
                </a:path>
              </a:pathLst>
            </a:cu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defPPr>
                <a:defRPr lang="ja-JP"/>
              </a:defPPr>
              <a:lvl1pPr algn="ctr" rtl="0" fontAlgn="ctr">
                <a:spcBef>
                  <a:spcPct val="0"/>
                </a:spcBef>
                <a:spcAft>
                  <a:spcPct val="0"/>
                </a:spcAft>
                <a:defRPr kumimoji="1" sz="1400" kern="1200">
                  <a:solidFill>
                    <a:srgbClr val="000000"/>
                  </a:solidFill>
                  <a:latin typeface="Arial" charset="0"/>
                  <a:ea typeface="ＭＳ Ｐゴシック" pitchFamily="50" charset="-128"/>
                  <a:cs typeface="+mn-cs"/>
                </a:defRPr>
              </a:lvl1pPr>
              <a:lvl2pPr marL="4572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2pPr>
              <a:lvl3pPr marL="9144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3pPr>
              <a:lvl4pPr marL="13716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4pPr>
              <a:lvl5pPr marL="18288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5pPr>
              <a:lvl6pPr marL="2286000" algn="l" defTabSz="914400" rtl="0" eaLnBrk="1" latinLnBrk="0" hangingPunct="1">
                <a:defRPr kumimoji="1" sz="1400" kern="1200">
                  <a:solidFill>
                    <a:srgbClr val="000000"/>
                  </a:solidFill>
                  <a:latin typeface="Arial" charset="0"/>
                  <a:ea typeface="ＭＳ Ｐゴシック" pitchFamily="50" charset="-128"/>
                  <a:cs typeface="+mn-cs"/>
                </a:defRPr>
              </a:lvl6pPr>
              <a:lvl7pPr marL="2743200" algn="l" defTabSz="914400" rtl="0" eaLnBrk="1" latinLnBrk="0" hangingPunct="1">
                <a:defRPr kumimoji="1" sz="1400" kern="1200">
                  <a:solidFill>
                    <a:srgbClr val="000000"/>
                  </a:solidFill>
                  <a:latin typeface="Arial" charset="0"/>
                  <a:ea typeface="ＭＳ Ｐゴシック" pitchFamily="50" charset="-128"/>
                  <a:cs typeface="+mn-cs"/>
                </a:defRPr>
              </a:lvl7pPr>
              <a:lvl8pPr marL="3200400" algn="l" defTabSz="914400" rtl="0" eaLnBrk="1" latinLnBrk="0" hangingPunct="1">
                <a:defRPr kumimoji="1" sz="1400" kern="1200">
                  <a:solidFill>
                    <a:srgbClr val="000000"/>
                  </a:solidFill>
                  <a:latin typeface="Arial" charset="0"/>
                  <a:ea typeface="ＭＳ Ｐゴシック" pitchFamily="50" charset="-128"/>
                  <a:cs typeface="+mn-cs"/>
                </a:defRPr>
              </a:lvl8pPr>
              <a:lvl9pPr marL="3657600" algn="l" defTabSz="914400" rtl="0" eaLnBrk="1" latinLnBrk="0" hangingPunct="1">
                <a:defRPr kumimoji="1" sz="1400" kern="1200">
                  <a:solidFill>
                    <a:srgbClr val="000000"/>
                  </a:solidFill>
                  <a:latin typeface="Arial" charset="0"/>
                  <a:ea typeface="ＭＳ Ｐゴシック" pitchFamily="50" charset="-128"/>
                  <a:cs typeface="+mn-cs"/>
                </a:defRPr>
              </a:lvl9p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400" b="0" i="0" u="none" strike="noStrike" cap="none" normalizeH="0" baseline="0" dirty="0" smtClean="0">
                <a:ln>
                  <a:noFill/>
                </a:ln>
                <a:effectLst/>
                <a:latin typeface="+mj-lt"/>
                <a:ea typeface="ＭＳ Ｐゴシック" pitchFamily="50" charset="-128"/>
              </a:endParaRPr>
            </a:p>
          </p:txBody>
        </p:sp>
      </p:grpSp>
      <p:sp>
        <p:nvSpPr>
          <p:cNvPr id="64" name="テキスト ボックス 63"/>
          <p:cNvSpPr txBox="1"/>
          <p:nvPr/>
        </p:nvSpPr>
        <p:spPr>
          <a:xfrm>
            <a:off x="428636" y="2280473"/>
            <a:ext cx="1066189" cy="461665"/>
          </a:xfrm>
          <a:prstGeom prst="rect">
            <a:avLst/>
          </a:prstGeom>
          <a:noFill/>
        </p:spPr>
        <p:txBody>
          <a:bodyPr wrap="none" rtlCol="0">
            <a:spAutoFit/>
          </a:bodyPr>
          <a:lstStyle/>
          <a:p>
            <a:pPr algn="l"/>
            <a:r>
              <a:rPr lang="en-US" altLang="ja-JP" sz="2400" b="1" dirty="0" err="1" smtClean="0">
                <a:solidFill>
                  <a:schemeClr val="accent4">
                    <a:lumMod val="50000"/>
                  </a:schemeClr>
                </a:solidFill>
                <a:latin typeface="+mn-lt"/>
                <a:ea typeface="Meiryo UI" panose="020B0604030504040204" pitchFamily="50" charset="-128"/>
              </a:rPr>
              <a:t>GitLab</a:t>
            </a:r>
            <a:endParaRPr kumimoji="1" lang="ja-JP" altLang="en-US" sz="2400" b="1" dirty="0" smtClean="0">
              <a:solidFill>
                <a:schemeClr val="accent4">
                  <a:lumMod val="50000"/>
                </a:schemeClr>
              </a:solidFill>
              <a:latin typeface="+mn-lt"/>
              <a:ea typeface="Meiryo UI" panose="020B0604030504040204" pitchFamily="50" charset="-128"/>
            </a:endParaRPr>
          </a:p>
        </p:txBody>
      </p:sp>
      <p:sp>
        <p:nvSpPr>
          <p:cNvPr id="67" name="テキスト ボックス 66"/>
          <p:cNvSpPr txBox="1"/>
          <p:nvPr/>
        </p:nvSpPr>
        <p:spPr>
          <a:xfrm>
            <a:off x="420305" y="5915858"/>
            <a:ext cx="1533690" cy="461665"/>
          </a:xfrm>
          <a:prstGeom prst="rect">
            <a:avLst/>
          </a:prstGeom>
          <a:noFill/>
        </p:spPr>
        <p:txBody>
          <a:bodyPr wrap="none" rtlCol="0">
            <a:spAutoFit/>
          </a:bodyPr>
          <a:lstStyle/>
          <a:p>
            <a:pPr algn="l"/>
            <a:r>
              <a:rPr lang="en-US" altLang="ja-JP" sz="2400" b="1" dirty="0" smtClean="0">
                <a:solidFill>
                  <a:schemeClr val="accent4">
                    <a:lumMod val="50000"/>
                  </a:schemeClr>
                </a:solidFill>
                <a:latin typeface="+mn-lt"/>
                <a:ea typeface="Meiryo UI" panose="020B0604030504040204" pitchFamily="50" charset="-128"/>
              </a:rPr>
              <a:t>Developer</a:t>
            </a:r>
            <a:endParaRPr kumimoji="1" lang="ja-JP" altLang="en-US" sz="2400" b="1" dirty="0" smtClean="0">
              <a:solidFill>
                <a:schemeClr val="accent4">
                  <a:lumMod val="50000"/>
                </a:schemeClr>
              </a:solidFill>
              <a:latin typeface="+mn-lt"/>
              <a:ea typeface="Meiryo UI" panose="020B0604030504040204" pitchFamily="50" charset="-128"/>
            </a:endParaRPr>
          </a:p>
        </p:txBody>
      </p:sp>
      <p:sp>
        <p:nvSpPr>
          <p:cNvPr id="4" name="正方形/長方形 3"/>
          <p:cNvSpPr/>
          <p:nvPr/>
        </p:nvSpPr>
        <p:spPr bwMode="gray">
          <a:xfrm>
            <a:off x="5791200" y="2180965"/>
            <a:ext cx="1538514" cy="279460"/>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2000" dirty="0" smtClean="0">
                <a:latin typeface="Fujitsu Sans" panose="020B0404060202020204" pitchFamily="34" charset="0"/>
                <a:ea typeface="Meiryo UI" panose="020B0604030504040204" pitchFamily="50" charset="-128"/>
              </a:rPr>
              <a:t>Pipeline</a:t>
            </a:r>
            <a:endParaRPr kumimoji="1" lang="ja-JP" altLang="en-US" sz="2000" dirty="0" smtClean="0">
              <a:latin typeface="Fujitsu Sans" panose="020B0404060202020204" pitchFamily="34" charset="0"/>
              <a:ea typeface="Meiryo UI" panose="020B0604030504040204" pitchFamily="50" charset="-128"/>
            </a:endParaRPr>
          </a:p>
        </p:txBody>
      </p:sp>
      <p:sp>
        <p:nvSpPr>
          <p:cNvPr id="75" name="正方形/長方形 74"/>
          <p:cNvSpPr/>
          <p:nvPr/>
        </p:nvSpPr>
        <p:spPr bwMode="gray">
          <a:xfrm>
            <a:off x="5791200" y="2580707"/>
            <a:ext cx="1538514" cy="279460"/>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2000" dirty="0" smtClean="0">
                <a:latin typeface="Fujitsu Sans" panose="020B0404060202020204" pitchFamily="34" charset="0"/>
                <a:ea typeface="Meiryo UI" panose="020B0604030504040204" pitchFamily="50" charset="-128"/>
              </a:rPr>
              <a:t>Pipeline</a:t>
            </a:r>
            <a:endParaRPr kumimoji="1" lang="ja-JP" altLang="en-US" sz="2000" dirty="0" smtClean="0">
              <a:latin typeface="Fujitsu Sans" panose="020B0404060202020204" pitchFamily="34" charset="0"/>
              <a:ea typeface="Meiryo UI" panose="020B0604030504040204" pitchFamily="50" charset="-128"/>
            </a:endParaRPr>
          </a:p>
        </p:txBody>
      </p:sp>
      <p:sp>
        <p:nvSpPr>
          <p:cNvPr id="76" name="正方形/長方形 75"/>
          <p:cNvSpPr/>
          <p:nvPr/>
        </p:nvSpPr>
        <p:spPr bwMode="gray">
          <a:xfrm>
            <a:off x="5791200" y="2984305"/>
            <a:ext cx="1538514" cy="279460"/>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2000" dirty="0" smtClean="0">
                <a:latin typeface="Fujitsu Sans" panose="020B0404060202020204" pitchFamily="34" charset="0"/>
                <a:ea typeface="Meiryo UI" panose="020B0604030504040204" pitchFamily="50" charset="-128"/>
              </a:rPr>
              <a:t>Pipeline</a:t>
            </a:r>
            <a:endParaRPr kumimoji="1" lang="ja-JP" altLang="en-US" sz="2000" dirty="0" smtClean="0">
              <a:latin typeface="Fujitsu Sans" panose="020B0404060202020204" pitchFamily="34" charset="0"/>
              <a:ea typeface="Meiryo UI" panose="020B0604030504040204" pitchFamily="50" charset="-128"/>
            </a:endParaRPr>
          </a:p>
        </p:txBody>
      </p:sp>
      <p:sp>
        <p:nvSpPr>
          <p:cNvPr id="6" name="円柱 5"/>
          <p:cNvSpPr/>
          <p:nvPr/>
        </p:nvSpPr>
        <p:spPr bwMode="gray">
          <a:xfrm>
            <a:off x="3698953" y="1933438"/>
            <a:ext cx="1627174" cy="1433876"/>
          </a:xfrm>
          <a:prstGeom prst="can">
            <a:avLst>
              <a:gd name="adj" fmla="val 13865"/>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endParaRPr lang="ja-JP" altLang="en-US" sz="1800" dirty="0">
              <a:latin typeface="+mj-lt"/>
              <a:ea typeface="+mn-ea"/>
            </a:endParaRPr>
          </a:p>
        </p:txBody>
      </p:sp>
      <p:sp>
        <p:nvSpPr>
          <p:cNvPr id="79" name="正方形/長方形 78"/>
          <p:cNvSpPr/>
          <p:nvPr/>
        </p:nvSpPr>
        <p:spPr bwMode="gray">
          <a:xfrm>
            <a:off x="3742495" y="2180965"/>
            <a:ext cx="1538514" cy="279460"/>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1800" dirty="0" smtClean="0">
                <a:latin typeface="Fujitsu Sans" panose="020B0404060202020204" pitchFamily="34" charset="0"/>
                <a:ea typeface="Meiryo UI" panose="020B0604030504040204" pitchFamily="50" charset="-128"/>
              </a:rPr>
              <a:t>Main Trunk</a:t>
            </a:r>
            <a:endParaRPr kumimoji="1" lang="ja-JP" altLang="en-US" sz="1800" dirty="0" smtClean="0">
              <a:latin typeface="Fujitsu Sans" panose="020B0404060202020204" pitchFamily="34" charset="0"/>
              <a:ea typeface="Meiryo UI" panose="020B0604030504040204" pitchFamily="50" charset="-128"/>
            </a:endParaRPr>
          </a:p>
        </p:txBody>
      </p:sp>
      <p:sp>
        <p:nvSpPr>
          <p:cNvPr id="80" name="正方形/長方形 79"/>
          <p:cNvSpPr/>
          <p:nvPr/>
        </p:nvSpPr>
        <p:spPr bwMode="gray">
          <a:xfrm>
            <a:off x="3742495" y="2580707"/>
            <a:ext cx="1538514" cy="279460"/>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1800" dirty="0" smtClean="0">
                <a:latin typeface="Fujitsu Sans" panose="020B0404060202020204" pitchFamily="34" charset="0"/>
                <a:ea typeface="Meiryo UI" panose="020B0604030504040204" pitchFamily="50" charset="-128"/>
              </a:rPr>
              <a:t>Branch A</a:t>
            </a:r>
            <a:endParaRPr kumimoji="1" lang="ja-JP" altLang="en-US" sz="1800" dirty="0" smtClean="0">
              <a:latin typeface="Fujitsu Sans" panose="020B0404060202020204" pitchFamily="34" charset="0"/>
              <a:ea typeface="Meiryo UI" panose="020B0604030504040204" pitchFamily="50" charset="-128"/>
            </a:endParaRPr>
          </a:p>
        </p:txBody>
      </p:sp>
      <p:sp>
        <p:nvSpPr>
          <p:cNvPr id="81" name="正方形/長方形 80"/>
          <p:cNvSpPr/>
          <p:nvPr/>
        </p:nvSpPr>
        <p:spPr bwMode="gray">
          <a:xfrm>
            <a:off x="3742495" y="2984305"/>
            <a:ext cx="1538514" cy="279460"/>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1800" dirty="0" smtClean="0">
                <a:latin typeface="Fujitsu Sans" panose="020B0404060202020204" pitchFamily="34" charset="0"/>
                <a:ea typeface="Meiryo UI" panose="020B0604030504040204" pitchFamily="50" charset="-128"/>
              </a:rPr>
              <a:t>Branch B</a:t>
            </a:r>
            <a:endParaRPr kumimoji="1" lang="ja-JP" altLang="en-US" sz="1800" dirty="0" smtClean="0">
              <a:latin typeface="Fujitsu Sans" panose="020B0404060202020204" pitchFamily="34" charset="0"/>
              <a:ea typeface="Meiryo UI" panose="020B0604030504040204" pitchFamily="50" charset="-128"/>
            </a:endParaRPr>
          </a:p>
        </p:txBody>
      </p:sp>
      <p:sp>
        <p:nvSpPr>
          <p:cNvPr id="82" name="正方形/長方形 81"/>
          <p:cNvSpPr/>
          <p:nvPr/>
        </p:nvSpPr>
        <p:spPr bwMode="gray">
          <a:xfrm>
            <a:off x="3021262" y="4458664"/>
            <a:ext cx="2256745" cy="2097932"/>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smtClean="0">
              <a:latin typeface="Fujitsu Sans" panose="020B0404060202020204" pitchFamily="34" charset="0"/>
              <a:ea typeface="Meiryo UI" panose="020B0604030504040204" pitchFamily="50" charset="-128"/>
            </a:endParaRPr>
          </a:p>
        </p:txBody>
      </p:sp>
      <p:grpSp>
        <p:nvGrpSpPr>
          <p:cNvPr id="83" name="グループ化 82"/>
          <p:cNvGrpSpPr/>
          <p:nvPr/>
        </p:nvGrpSpPr>
        <p:grpSpPr>
          <a:xfrm>
            <a:off x="3236115" y="5316612"/>
            <a:ext cx="1006636" cy="542674"/>
            <a:chOff x="583347" y="4223954"/>
            <a:chExt cx="899190" cy="484750"/>
          </a:xfrm>
          <a:solidFill>
            <a:schemeClr val="accent2">
              <a:lumMod val="40000"/>
              <a:lumOff val="60000"/>
            </a:schemeClr>
          </a:solidFill>
        </p:grpSpPr>
        <p:grpSp>
          <p:nvGrpSpPr>
            <p:cNvPr id="84" name="グループ化 83"/>
            <p:cNvGrpSpPr/>
            <p:nvPr/>
          </p:nvGrpSpPr>
          <p:grpSpPr>
            <a:xfrm>
              <a:off x="583347" y="4303697"/>
              <a:ext cx="227145" cy="353337"/>
              <a:chOff x="2089544" y="4824280"/>
              <a:chExt cx="648072" cy="1008112"/>
            </a:xfrm>
            <a:grpFill/>
          </p:grpSpPr>
          <p:sp>
            <p:nvSpPr>
              <p:cNvPr id="89" name="二等辺三角形 88"/>
              <p:cNvSpPr/>
              <p:nvPr/>
            </p:nvSpPr>
            <p:spPr bwMode="gray">
              <a:xfrm>
                <a:off x="2233560" y="5472352"/>
                <a:ext cx="360040" cy="360040"/>
              </a:xfrm>
              <a:prstGeom prst="triangle">
                <a:avLst/>
              </a:prstGeom>
              <a:grpFill/>
              <a:ln w="9525" cap="flat" cmpd="sng" algn="ctr">
                <a:no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sp>
            <p:nvSpPr>
              <p:cNvPr id="90" name="円/楕円 89"/>
              <p:cNvSpPr/>
              <p:nvPr/>
            </p:nvSpPr>
            <p:spPr bwMode="gray">
              <a:xfrm>
                <a:off x="2089544" y="4824280"/>
                <a:ext cx="648072" cy="648072"/>
              </a:xfrm>
              <a:prstGeom prst="ellipse">
                <a:avLst/>
              </a:prstGeom>
              <a:grpFill/>
              <a:ln w="9525" cap="flat" cmpd="sng" algn="ctr">
                <a:no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grpSp>
        <p:sp>
          <p:nvSpPr>
            <p:cNvPr id="85" name="台形 84"/>
            <p:cNvSpPr/>
            <p:nvPr/>
          </p:nvSpPr>
          <p:spPr bwMode="gray">
            <a:xfrm rot="16660410">
              <a:off x="1104333" y="4187035"/>
              <a:ext cx="341285" cy="415123"/>
            </a:xfrm>
            <a:prstGeom prst="trapezoid">
              <a:avLst>
                <a:gd name="adj" fmla="val 6777"/>
              </a:avLst>
            </a:prstGeom>
            <a:grp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defPPr>
                <a:defRPr lang="ja-JP"/>
              </a:defPPr>
              <a:lvl1pPr algn="ctr" rtl="0" fontAlgn="ctr">
                <a:spcBef>
                  <a:spcPct val="0"/>
                </a:spcBef>
                <a:spcAft>
                  <a:spcPct val="0"/>
                </a:spcAft>
                <a:defRPr kumimoji="1" sz="1400" kern="1200">
                  <a:solidFill>
                    <a:srgbClr val="000000"/>
                  </a:solidFill>
                  <a:latin typeface="Arial" charset="0"/>
                  <a:ea typeface="ＭＳ Ｐゴシック" pitchFamily="50" charset="-128"/>
                  <a:cs typeface="+mn-cs"/>
                </a:defRPr>
              </a:lvl1pPr>
              <a:lvl2pPr marL="4572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2pPr>
              <a:lvl3pPr marL="9144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3pPr>
              <a:lvl4pPr marL="13716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4pPr>
              <a:lvl5pPr marL="18288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5pPr>
              <a:lvl6pPr marL="2286000" algn="l" defTabSz="914400" rtl="0" eaLnBrk="1" latinLnBrk="0" hangingPunct="1">
                <a:defRPr kumimoji="1" sz="1400" kern="1200">
                  <a:solidFill>
                    <a:srgbClr val="000000"/>
                  </a:solidFill>
                  <a:latin typeface="Arial" charset="0"/>
                  <a:ea typeface="ＭＳ Ｐゴシック" pitchFamily="50" charset="-128"/>
                  <a:cs typeface="+mn-cs"/>
                </a:defRPr>
              </a:lvl6pPr>
              <a:lvl7pPr marL="2743200" algn="l" defTabSz="914400" rtl="0" eaLnBrk="1" latinLnBrk="0" hangingPunct="1">
                <a:defRPr kumimoji="1" sz="1400" kern="1200">
                  <a:solidFill>
                    <a:srgbClr val="000000"/>
                  </a:solidFill>
                  <a:latin typeface="Arial" charset="0"/>
                  <a:ea typeface="ＭＳ Ｐゴシック" pitchFamily="50" charset="-128"/>
                  <a:cs typeface="+mn-cs"/>
                </a:defRPr>
              </a:lvl7pPr>
              <a:lvl8pPr marL="3200400" algn="l" defTabSz="914400" rtl="0" eaLnBrk="1" latinLnBrk="0" hangingPunct="1">
                <a:defRPr kumimoji="1" sz="1400" kern="1200">
                  <a:solidFill>
                    <a:srgbClr val="000000"/>
                  </a:solidFill>
                  <a:latin typeface="Arial" charset="0"/>
                  <a:ea typeface="ＭＳ Ｐゴシック" pitchFamily="50" charset="-128"/>
                  <a:cs typeface="+mn-cs"/>
                </a:defRPr>
              </a:lvl8pPr>
              <a:lvl9pPr marL="3657600" algn="l" defTabSz="914400" rtl="0" eaLnBrk="1" latinLnBrk="0" hangingPunct="1">
                <a:defRPr kumimoji="1" sz="1400" kern="1200">
                  <a:solidFill>
                    <a:srgbClr val="000000"/>
                  </a:solidFill>
                  <a:latin typeface="Arial" charset="0"/>
                  <a:ea typeface="ＭＳ Ｐゴシック" pitchFamily="50" charset="-128"/>
                  <a:cs typeface="+mn-cs"/>
                </a:defRPr>
              </a:lvl9p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400" b="0" i="0" u="none" strike="noStrike" cap="none" normalizeH="0" baseline="0" dirty="0" smtClean="0">
                <a:ln>
                  <a:noFill/>
                </a:ln>
                <a:effectLst/>
                <a:latin typeface="+mj-lt"/>
                <a:ea typeface="ＭＳ Ｐゴシック" pitchFamily="50" charset="-128"/>
              </a:endParaRPr>
            </a:p>
          </p:txBody>
        </p:sp>
        <p:sp>
          <p:nvSpPr>
            <p:cNvPr id="86" name="フリーフォーム 85"/>
            <p:cNvSpPr/>
            <p:nvPr/>
          </p:nvSpPr>
          <p:spPr bwMode="gray">
            <a:xfrm>
              <a:off x="839693" y="4508611"/>
              <a:ext cx="618468" cy="200093"/>
            </a:xfrm>
            <a:custGeom>
              <a:avLst/>
              <a:gdLst>
                <a:gd name="connsiteX0" fmla="*/ 1528997 w 1528997"/>
                <a:gd name="connsiteY0" fmla="*/ 202367 h 494676"/>
                <a:gd name="connsiteX1" fmla="*/ 1041816 w 1528997"/>
                <a:gd name="connsiteY1" fmla="*/ 494676 h 494676"/>
                <a:gd name="connsiteX2" fmla="*/ 0 w 1528997"/>
                <a:gd name="connsiteY2" fmla="*/ 217357 h 494676"/>
                <a:gd name="connsiteX3" fmla="*/ 532151 w 1528997"/>
                <a:gd name="connsiteY3" fmla="*/ 0 h 494676"/>
                <a:gd name="connsiteX4" fmla="*/ 1528997 w 1528997"/>
                <a:gd name="connsiteY4" fmla="*/ 202367 h 494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997" h="494676">
                  <a:moveTo>
                    <a:pt x="1528997" y="202367"/>
                  </a:moveTo>
                  <a:lnTo>
                    <a:pt x="1041816" y="494676"/>
                  </a:lnTo>
                  <a:lnTo>
                    <a:pt x="0" y="217357"/>
                  </a:lnTo>
                  <a:lnTo>
                    <a:pt x="532151" y="0"/>
                  </a:lnTo>
                  <a:lnTo>
                    <a:pt x="1528997" y="202367"/>
                  </a:lnTo>
                  <a:close/>
                </a:path>
              </a:pathLst>
            </a:custGeom>
            <a:grp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defPPr>
                <a:defRPr lang="ja-JP"/>
              </a:defPPr>
              <a:lvl1pPr algn="ctr" rtl="0" fontAlgn="ctr">
                <a:spcBef>
                  <a:spcPct val="0"/>
                </a:spcBef>
                <a:spcAft>
                  <a:spcPct val="0"/>
                </a:spcAft>
                <a:defRPr kumimoji="1" sz="1400" kern="1200">
                  <a:solidFill>
                    <a:srgbClr val="000000"/>
                  </a:solidFill>
                  <a:latin typeface="Arial" charset="0"/>
                  <a:ea typeface="ＭＳ Ｐゴシック" pitchFamily="50" charset="-128"/>
                  <a:cs typeface="+mn-cs"/>
                </a:defRPr>
              </a:lvl1pPr>
              <a:lvl2pPr marL="4572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2pPr>
              <a:lvl3pPr marL="9144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3pPr>
              <a:lvl4pPr marL="13716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4pPr>
              <a:lvl5pPr marL="18288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5pPr>
              <a:lvl6pPr marL="2286000" algn="l" defTabSz="914400" rtl="0" eaLnBrk="1" latinLnBrk="0" hangingPunct="1">
                <a:defRPr kumimoji="1" sz="1400" kern="1200">
                  <a:solidFill>
                    <a:srgbClr val="000000"/>
                  </a:solidFill>
                  <a:latin typeface="Arial" charset="0"/>
                  <a:ea typeface="ＭＳ Ｐゴシック" pitchFamily="50" charset="-128"/>
                  <a:cs typeface="+mn-cs"/>
                </a:defRPr>
              </a:lvl6pPr>
              <a:lvl7pPr marL="2743200" algn="l" defTabSz="914400" rtl="0" eaLnBrk="1" latinLnBrk="0" hangingPunct="1">
                <a:defRPr kumimoji="1" sz="1400" kern="1200">
                  <a:solidFill>
                    <a:srgbClr val="000000"/>
                  </a:solidFill>
                  <a:latin typeface="Arial" charset="0"/>
                  <a:ea typeface="ＭＳ Ｐゴシック" pitchFamily="50" charset="-128"/>
                  <a:cs typeface="+mn-cs"/>
                </a:defRPr>
              </a:lvl7pPr>
              <a:lvl8pPr marL="3200400" algn="l" defTabSz="914400" rtl="0" eaLnBrk="1" latinLnBrk="0" hangingPunct="1">
                <a:defRPr kumimoji="1" sz="1400" kern="1200">
                  <a:solidFill>
                    <a:srgbClr val="000000"/>
                  </a:solidFill>
                  <a:latin typeface="Arial" charset="0"/>
                  <a:ea typeface="ＭＳ Ｐゴシック" pitchFamily="50" charset="-128"/>
                  <a:cs typeface="+mn-cs"/>
                </a:defRPr>
              </a:lvl8pPr>
              <a:lvl9pPr marL="3657600" algn="l" defTabSz="914400" rtl="0" eaLnBrk="1" latinLnBrk="0" hangingPunct="1">
                <a:defRPr kumimoji="1" sz="1400" kern="1200">
                  <a:solidFill>
                    <a:srgbClr val="000000"/>
                  </a:solidFill>
                  <a:latin typeface="Arial" charset="0"/>
                  <a:ea typeface="ＭＳ Ｐゴシック" pitchFamily="50" charset="-128"/>
                  <a:cs typeface="+mn-cs"/>
                </a:defRPr>
              </a:lvl9p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400" b="0" i="0" u="none" strike="noStrike" cap="none" normalizeH="0" baseline="0" dirty="0" smtClean="0">
                <a:ln>
                  <a:noFill/>
                </a:ln>
                <a:effectLst/>
                <a:latin typeface="+mj-lt"/>
                <a:ea typeface="ＭＳ Ｐゴシック" pitchFamily="50" charset="-128"/>
              </a:endParaRPr>
            </a:p>
          </p:txBody>
        </p:sp>
        <p:sp>
          <p:nvSpPr>
            <p:cNvPr id="87" name="台形 86"/>
            <p:cNvSpPr/>
            <p:nvPr/>
          </p:nvSpPr>
          <p:spPr bwMode="gray">
            <a:xfrm rot="16660410">
              <a:off x="1157132" y="4233646"/>
              <a:ext cx="235685" cy="321902"/>
            </a:xfrm>
            <a:prstGeom prst="trapezoid">
              <a:avLst>
                <a:gd name="adj" fmla="val 3520"/>
              </a:avLst>
            </a:prstGeom>
            <a:grp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defPPr>
                <a:defRPr lang="ja-JP"/>
              </a:defPPr>
              <a:lvl1pPr algn="ctr" rtl="0" fontAlgn="ctr">
                <a:spcBef>
                  <a:spcPct val="0"/>
                </a:spcBef>
                <a:spcAft>
                  <a:spcPct val="0"/>
                </a:spcAft>
                <a:defRPr kumimoji="1" sz="1400" kern="1200">
                  <a:solidFill>
                    <a:srgbClr val="000000"/>
                  </a:solidFill>
                  <a:latin typeface="Arial" charset="0"/>
                  <a:ea typeface="ＭＳ Ｐゴシック" pitchFamily="50" charset="-128"/>
                  <a:cs typeface="+mn-cs"/>
                </a:defRPr>
              </a:lvl1pPr>
              <a:lvl2pPr marL="4572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2pPr>
              <a:lvl3pPr marL="9144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3pPr>
              <a:lvl4pPr marL="13716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4pPr>
              <a:lvl5pPr marL="18288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5pPr>
              <a:lvl6pPr marL="2286000" algn="l" defTabSz="914400" rtl="0" eaLnBrk="1" latinLnBrk="0" hangingPunct="1">
                <a:defRPr kumimoji="1" sz="1400" kern="1200">
                  <a:solidFill>
                    <a:srgbClr val="000000"/>
                  </a:solidFill>
                  <a:latin typeface="Arial" charset="0"/>
                  <a:ea typeface="ＭＳ Ｐゴシック" pitchFamily="50" charset="-128"/>
                  <a:cs typeface="+mn-cs"/>
                </a:defRPr>
              </a:lvl6pPr>
              <a:lvl7pPr marL="2743200" algn="l" defTabSz="914400" rtl="0" eaLnBrk="1" latinLnBrk="0" hangingPunct="1">
                <a:defRPr kumimoji="1" sz="1400" kern="1200">
                  <a:solidFill>
                    <a:srgbClr val="000000"/>
                  </a:solidFill>
                  <a:latin typeface="Arial" charset="0"/>
                  <a:ea typeface="ＭＳ Ｐゴシック" pitchFamily="50" charset="-128"/>
                  <a:cs typeface="+mn-cs"/>
                </a:defRPr>
              </a:lvl7pPr>
              <a:lvl8pPr marL="3200400" algn="l" defTabSz="914400" rtl="0" eaLnBrk="1" latinLnBrk="0" hangingPunct="1">
                <a:defRPr kumimoji="1" sz="1400" kern="1200">
                  <a:solidFill>
                    <a:srgbClr val="000000"/>
                  </a:solidFill>
                  <a:latin typeface="Arial" charset="0"/>
                  <a:ea typeface="ＭＳ Ｐゴシック" pitchFamily="50" charset="-128"/>
                  <a:cs typeface="+mn-cs"/>
                </a:defRPr>
              </a:lvl8pPr>
              <a:lvl9pPr marL="3657600" algn="l" defTabSz="914400" rtl="0" eaLnBrk="1" latinLnBrk="0" hangingPunct="1">
                <a:defRPr kumimoji="1" sz="1400" kern="1200">
                  <a:solidFill>
                    <a:srgbClr val="000000"/>
                  </a:solidFill>
                  <a:latin typeface="Arial" charset="0"/>
                  <a:ea typeface="ＭＳ Ｐゴシック" pitchFamily="50" charset="-128"/>
                  <a:cs typeface="+mn-cs"/>
                </a:defRPr>
              </a:lvl9p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400" b="0" i="0" u="none" strike="noStrike" cap="none" normalizeH="0" baseline="0" dirty="0" smtClean="0">
                <a:ln>
                  <a:noFill/>
                </a:ln>
                <a:effectLst/>
                <a:latin typeface="+mj-lt"/>
                <a:ea typeface="ＭＳ Ｐゴシック" pitchFamily="50" charset="-128"/>
              </a:endParaRPr>
            </a:p>
          </p:txBody>
        </p:sp>
        <p:sp>
          <p:nvSpPr>
            <p:cNvPr id="88" name="三角形 22"/>
            <p:cNvSpPr/>
            <p:nvPr/>
          </p:nvSpPr>
          <p:spPr bwMode="gray">
            <a:xfrm rot="20604948">
              <a:off x="1284133" y="4381474"/>
              <a:ext cx="59588" cy="72859"/>
            </a:xfrm>
            <a:custGeom>
              <a:avLst/>
              <a:gdLst>
                <a:gd name="connsiteX0" fmla="*/ 0 w 169558"/>
                <a:gd name="connsiteY0" fmla="*/ 220681 h 220681"/>
                <a:gd name="connsiteX1" fmla="*/ 84779 w 169558"/>
                <a:gd name="connsiteY1" fmla="*/ 0 h 220681"/>
                <a:gd name="connsiteX2" fmla="*/ 169558 w 169558"/>
                <a:gd name="connsiteY2" fmla="*/ 220681 h 220681"/>
                <a:gd name="connsiteX3" fmla="*/ 0 w 169558"/>
                <a:gd name="connsiteY3" fmla="*/ 220681 h 220681"/>
                <a:gd name="connsiteX0" fmla="*/ 0 w 169558"/>
                <a:gd name="connsiteY0" fmla="*/ 220681 h 220681"/>
                <a:gd name="connsiteX1" fmla="*/ 84779 w 169558"/>
                <a:gd name="connsiteY1" fmla="*/ 0 h 220681"/>
                <a:gd name="connsiteX2" fmla="*/ 169558 w 169558"/>
                <a:gd name="connsiteY2" fmla="*/ 220681 h 220681"/>
                <a:gd name="connsiteX3" fmla="*/ 72668 w 169558"/>
                <a:gd name="connsiteY3" fmla="*/ 220681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78724 w 169558"/>
                <a:gd name="connsiteY3" fmla="*/ 178291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84780 w 169558"/>
                <a:gd name="connsiteY3" fmla="*/ 178291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90836 w 169558"/>
                <a:gd name="connsiteY3" fmla="*/ 166180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78725 w 169558"/>
                <a:gd name="connsiteY3" fmla="*/ 166180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78725 w 169558"/>
                <a:gd name="connsiteY3" fmla="*/ 160125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90836 w 169558"/>
                <a:gd name="connsiteY3" fmla="*/ 166181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81409 w 169558"/>
                <a:gd name="connsiteY3" fmla="*/ 166181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90836 w 169558"/>
                <a:gd name="connsiteY3" fmla="*/ 170895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81409 w 169558"/>
                <a:gd name="connsiteY3" fmla="*/ 175608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86122 w 169558"/>
                <a:gd name="connsiteY3" fmla="*/ 185035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76654 w 169558"/>
                <a:gd name="connsiteY3" fmla="*/ 166406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82677 w 169558"/>
                <a:gd name="connsiteY3" fmla="*/ 144874 h 220681"/>
                <a:gd name="connsiteX4" fmla="*/ 0 w 169558"/>
                <a:gd name="connsiteY4" fmla="*/ 220681 h 2206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558" h="220681">
                  <a:moveTo>
                    <a:pt x="0" y="220681"/>
                  </a:moveTo>
                  <a:lnTo>
                    <a:pt x="84779" y="0"/>
                  </a:lnTo>
                  <a:lnTo>
                    <a:pt x="169558" y="220681"/>
                  </a:lnTo>
                  <a:lnTo>
                    <a:pt x="82677" y="144874"/>
                  </a:lnTo>
                  <a:lnTo>
                    <a:pt x="0" y="220681"/>
                  </a:lnTo>
                  <a:close/>
                </a:path>
              </a:pathLst>
            </a:custGeom>
            <a:grp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defPPr>
                <a:defRPr lang="ja-JP"/>
              </a:defPPr>
              <a:lvl1pPr algn="ctr" rtl="0" fontAlgn="ctr">
                <a:spcBef>
                  <a:spcPct val="0"/>
                </a:spcBef>
                <a:spcAft>
                  <a:spcPct val="0"/>
                </a:spcAft>
                <a:defRPr kumimoji="1" sz="1400" kern="1200">
                  <a:solidFill>
                    <a:srgbClr val="000000"/>
                  </a:solidFill>
                  <a:latin typeface="Arial" charset="0"/>
                  <a:ea typeface="ＭＳ Ｐゴシック" pitchFamily="50" charset="-128"/>
                  <a:cs typeface="+mn-cs"/>
                </a:defRPr>
              </a:lvl1pPr>
              <a:lvl2pPr marL="4572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2pPr>
              <a:lvl3pPr marL="9144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3pPr>
              <a:lvl4pPr marL="13716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4pPr>
              <a:lvl5pPr marL="18288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5pPr>
              <a:lvl6pPr marL="2286000" algn="l" defTabSz="914400" rtl="0" eaLnBrk="1" latinLnBrk="0" hangingPunct="1">
                <a:defRPr kumimoji="1" sz="1400" kern="1200">
                  <a:solidFill>
                    <a:srgbClr val="000000"/>
                  </a:solidFill>
                  <a:latin typeface="Arial" charset="0"/>
                  <a:ea typeface="ＭＳ Ｐゴシック" pitchFamily="50" charset="-128"/>
                  <a:cs typeface="+mn-cs"/>
                </a:defRPr>
              </a:lvl6pPr>
              <a:lvl7pPr marL="2743200" algn="l" defTabSz="914400" rtl="0" eaLnBrk="1" latinLnBrk="0" hangingPunct="1">
                <a:defRPr kumimoji="1" sz="1400" kern="1200">
                  <a:solidFill>
                    <a:srgbClr val="000000"/>
                  </a:solidFill>
                  <a:latin typeface="Arial" charset="0"/>
                  <a:ea typeface="ＭＳ Ｐゴシック" pitchFamily="50" charset="-128"/>
                  <a:cs typeface="+mn-cs"/>
                </a:defRPr>
              </a:lvl7pPr>
              <a:lvl8pPr marL="3200400" algn="l" defTabSz="914400" rtl="0" eaLnBrk="1" latinLnBrk="0" hangingPunct="1">
                <a:defRPr kumimoji="1" sz="1400" kern="1200">
                  <a:solidFill>
                    <a:srgbClr val="000000"/>
                  </a:solidFill>
                  <a:latin typeface="Arial" charset="0"/>
                  <a:ea typeface="ＭＳ Ｐゴシック" pitchFamily="50" charset="-128"/>
                  <a:cs typeface="+mn-cs"/>
                </a:defRPr>
              </a:lvl8pPr>
              <a:lvl9pPr marL="3657600" algn="l" defTabSz="914400" rtl="0" eaLnBrk="1" latinLnBrk="0" hangingPunct="1">
                <a:defRPr kumimoji="1" sz="1400" kern="1200">
                  <a:solidFill>
                    <a:srgbClr val="000000"/>
                  </a:solidFill>
                  <a:latin typeface="Arial" charset="0"/>
                  <a:ea typeface="ＭＳ Ｐゴシック" pitchFamily="50" charset="-128"/>
                  <a:cs typeface="+mn-cs"/>
                </a:defRPr>
              </a:lvl9p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400" b="0" i="0" u="none" strike="noStrike" cap="none" normalizeH="0" baseline="0" dirty="0" smtClean="0">
                <a:ln>
                  <a:noFill/>
                </a:ln>
                <a:effectLst/>
                <a:latin typeface="+mj-lt"/>
                <a:ea typeface="ＭＳ Ｐゴシック" pitchFamily="50" charset="-128"/>
              </a:endParaRPr>
            </a:p>
          </p:txBody>
        </p:sp>
      </p:grpSp>
      <p:sp>
        <p:nvSpPr>
          <p:cNvPr id="91" name="テキスト ボックス 90"/>
          <p:cNvSpPr txBox="1"/>
          <p:nvPr/>
        </p:nvSpPr>
        <p:spPr>
          <a:xfrm>
            <a:off x="3172826" y="5915858"/>
            <a:ext cx="1100686" cy="461665"/>
          </a:xfrm>
          <a:prstGeom prst="rect">
            <a:avLst/>
          </a:prstGeom>
          <a:noFill/>
        </p:spPr>
        <p:txBody>
          <a:bodyPr wrap="none" rtlCol="0">
            <a:spAutoFit/>
          </a:bodyPr>
          <a:lstStyle/>
          <a:p>
            <a:pPr algn="l"/>
            <a:r>
              <a:rPr lang="en-US" altLang="ja-JP" sz="2400" b="1" dirty="0" smtClean="0">
                <a:solidFill>
                  <a:schemeClr val="accent4">
                    <a:lumMod val="50000"/>
                  </a:schemeClr>
                </a:solidFill>
                <a:latin typeface="+mn-lt"/>
                <a:ea typeface="Meiryo UI" panose="020B0604030504040204" pitchFamily="50" charset="-128"/>
              </a:rPr>
              <a:t>Leader</a:t>
            </a:r>
            <a:endParaRPr kumimoji="1" lang="ja-JP" altLang="en-US" sz="2400" b="1" dirty="0" smtClean="0">
              <a:solidFill>
                <a:schemeClr val="accent4">
                  <a:lumMod val="50000"/>
                </a:schemeClr>
              </a:solidFill>
              <a:latin typeface="+mn-lt"/>
              <a:ea typeface="Meiryo UI" panose="020B0604030504040204" pitchFamily="50" charset="-128"/>
            </a:endParaRPr>
          </a:p>
        </p:txBody>
      </p:sp>
      <p:sp>
        <p:nvSpPr>
          <p:cNvPr id="92" name="正方形/長方形 91"/>
          <p:cNvSpPr/>
          <p:nvPr/>
        </p:nvSpPr>
        <p:spPr bwMode="gray">
          <a:xfrm>
            <a:off x="5824800" y="4458664"/>
            <a:ext cx="2256745" cy="2097932"/>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smtClean="0">
              <a:latin typeface="Fujitsu Sans" panose="020B0404060202020204" pitchFamily="34" charset="0"/>
              <a:ea typeface="Meiryo UI" panose="020B0604030504040204" pitchFamily="50" charset="-128"/>
            </a:endParaRPr>
          </a:p>
        </p:txBody>
      </p:sp>
      <p:grpSp>
        <p:nvGrpSpPr>
          <p:cNvPr id="93" name="グループ化 92"/>
          <p:cNvGrpSpPr/>
          <p:nvPr/>
        </p:nvGrpSpPr>
        <p:grpSpPr>
          <a:xfrm>
            <a:off x="6039653" y="5316612"/>
            <a:ext cx="1006636" cy="542674"/>
            <a:chOff x="583347" y="4223954"/>
            <a:chExt cx="899190" cy="484750"/>
          </a:xfrm>
        </p:grpSpPr>
        <p:grpSp>
          <p:nvGrpSpPr>
            <p:cNvPr id="94" name="グループ化 93"/>
            <p:cNvGrpSpPr/>
            <p:nvPr/>
          </p:nvGrpSpPr>
          <p:grpSpPr>
            <a:xfrm>
              <a:off x="583347" y="4303697"/>
              <a:ext cx="227145" cy="353337"/>
              <a:chOff x="2089544" y="4824280"/>
              <a:chExt cx="648072" cy="1008112"/>
            </a:xfrm>
            <a:solidFill>
              <a:schemeClr val="accent2">
                <a:lumMod val="40000"/>
                <a:lumOff val="60000"/>
              </a:schemeClr>
            </a:solidFill>
          </p:grpSpPr>
          <p:sp>
            <p:nvSpPr>
              <p:cNvPr id="99" name="二等辺三角形 98"/>
              <p:cNvSpPr/>
              <p:nvPr/>
            </p:nvSpPr>
            <p:spPr bwMode="gray">
              <a:xfrm>
                <a:off x="2233560" y="5472352"/>
                <a:ext cx="360040" cy="360040"/>
              </a:xfrm>
              <a:prstGeom prst="triangle">
                <a:avLst/>
              </a:prstGeom>
              <a:solidFill>
                <a:srgbClr val="92D050"/>
              </a:solidFill>
              <a:ln w="9525" cap="flat" cmpd="sng" algn="ctr">
                <a:no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sp>
            <p:nvSpPr>
              <p:cNvPr id="100" name="円/楕円 99"/>
              <p:cNvSpPr/>
              <p:nvPr/>
            </p:nvSpPr>
            <p:spPr bwMode="gray">
              <a:xfrm>
                <a:off x="2089544" y="4824280"/>
                <a:ext cx="648072" cy="648072"/>
              </a:xfrm>
              <a:prstGeom prst="ellipse">
                <a:avLst/>
              </a:prstGeom>
              <a:solidFill>
                <a:srgbClr val="92D050"/>
              </a:solidFill>
              <a:ln w="9525" cap="flat" cmpd="sng" algn="ctr">
                <a:no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grpSp>
        <p:sp>
          <p:nvSpPr>
            <p:cNvPr id="95" name="台形 94"/>
            <p:cNvSpPr/>
            <p:nvPr/>
          </p:nvSpPr>
          <p:spPr bwMode="gray">
            <a:xfrm rot="16660410">
              <a:off x="1104333" y="4187035"/>
              <a:ext cx="341285" cy="415123"/>
            </a:xfrm>
            <a:prstGeom prst="trapezoid">
              <a:avLst>
                <a:gd name="adj" fmla="val 6777"/>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defPPr>
                <a:defRPr lang="ja-JP"/>
              </a:defPPr>
              <a:lvl1pPr algn="ctr" rtl="0" fontAlgn="ctr">
                <a:spcBef>
                  <a:spcPct val="0"/>
                </a:spcBef>
                <a:spcAft>
                  <a:spcPct val="0"/>
                </a:spcAft>
                <a:defRPr kumimoji="1" sz="1400" kern="1200">
                  <a:solidFill>
                    <a:srgbClr val="000000"/>
                  </a:solidFill>
                  <a:latin typeface="Arial" charset="0"/>
                  <a:ea typeface="ＭＳ Ｐゴシック" pitchFamily="50" charset="-128"/>
                  <a:cs typeface="+mn-cs"/>
                </a:defRPr>
              </a:lvl1pPr>
              <a:lvl2pPr marL="4572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2pPr>
              <a:lvl3pPr marL="9144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3pPr>
              <a:lvl4pPr marL="13716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4pPr>
              <a:lvl5pPr marL="18288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5pPr>
              <a:lvl6pPr marL="2286000" algn="l" defTabSz="914400" rtl="0" eaLnBrk="1" latinLnBrk="0" hangingPunct="1">
                <a:defRPr kumimoji="1" sz="1400" kern="1200">
                  <a:solidFill>
                    <a:srgbClr val="000000"/>
                  </a:solidFill>
                  <a:latin typeface="Arial" charset="0"/>
                  <a:ea typeface="ＭＳ Ｐゴシック" pitchFamily="50" charset="-128"/>
                  <a:cs typeface="+mn-cs"/>
                </a:defRPr>
              </a:lvl6pPr>
              <a:lvl7pPr marL="2743200" algn="l" defTabSz="914400" rtl="0" eaLnBrk="1" latinLnBrk="0" hangingPunct="1">
                <a:defRPr kumimoji="1" sz="1400" kern="1200">
                  <a:solidFill>
                    <a:srgbClr val="000000"/>
                  </a:solidFill>
                  <a:latin typeface="Arial" charset="0"/>
                  <a:ea typeface="ＭＳ Ｐゴシック" pitchFamily="50" charset="-128"/>
                  <a:cs typeface="+mn-cs"/>
                </a:defRPr>
              </a:lvl7pPr>
              <a:lvl8pPr marL="3200400" algn="l" defTabSz="914400" rtl="0" eaLnBrk="1" latinLnBrk="0" hangingPunct="1">
                <a:defRPr kumimoji="1" sz="1400" kern="1200">
                  <a:solidFill>
                    <a:srgbClr val="000000"/>
                  </a:solidFill>
                  <a:latin typeface="Arial" charset="0"/>
                  <a:ea typeface="ＭＳ Ｐゴシック" pitchFamily="50" charset="-128"/>
                  <a:cs typeface="+mn-cs"/>
                </a:defRPr>
              </a:lvl8pPr>
              <a:lvl9pPr marL="3657600" algn="l" defTabSz="914400" rtl="0" eaLnBrk="1" latinLnBrk="0" hangingPunct="1">
                <a:defRPr kumimoji="1" sz="1400" kern="1200">
                  <a:solidFill>
                    <a:srgbClr val="000000"/>
                  </a:solidFill>
                  <a:latin typeface="Arial" charset="0"/>
                  <a:ea typeface="ＭＳ Ｐゴシック" pitchFamily="50" charset="-128"/>
                  <a:cs typeface="+mn-cs"/>
                </a:defRPr>
              </a:lvl9p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400" b="0" i="0" u="none" strike="noStrike" cap="none" normalizeH="0" baseline="0" dirty="0" smtClean="0">
                <a:ln>
                  <a:noFill/>
                </a:ln>
                <a:effectLst/>
                <a:latin typeface="+mj-lt"/>
                <a:ea typeface="ＭＳ Ｐゴシック" pitchFamily="50" charset="-128"/>
              </a:endParaRPr>
            </a:p>
          </p:txBody>
        </p:sp>
        <p:sp>
          <p:nvSpPr>
            <p:cNvPr id="96" name="フリーフォーム 95"/>
            <p:cNvSpPr/>
            <p:nvPr/>
          </p:nvSpPr>
          <p:spPr bwMode="gray">
            <a:xfrm>
              <a:off x="839693" y="4508611"/>
              <a:ext cx="618468" cy="200093"/>
            </a:xfrm>
            <a:custGeom>
              <a:avLst/>
              <a:gdLst>
                <a:gd name="connsiteX0" fmla="*/ 1528997 w 1528997"/>
                <a:gd name="connsiteY0" fmla="*/ 202367 h 494676"/>
                <a:gd name="connsiteX1" fmla="*/ 1041816 w 1528997"/>
                <a:gd name="connsiteY1" fmla="*/ 494676 h 494676"/>
                <a:gd name="connsiteX2" fmla="*/ 0 w 1528997"/>
                <a:gd name="connsiteY2" fmla="*/ 217357 h 494676"/>
                <a:gd name="connsiteX3" fmla="*/ 532151 w 1528997"/>
                <a:gd name="connsiteY3" fmla="*/ 0 h 494676"/>
                <a:gd name="connsiteX4" fmla="*/ 1528997 w 1528997"/>
                <a:gd name="connsiteY4" fmla="*/ 202367 h 494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997" h="494676">
                  <a:moveTo>
                    <a:pt x="1528997" y="202367"/>
                  </a:moveTo>
                  <a:lnTo>
                    <a:pt x="1041816" y="494676"/>
                  </a:lnTo>
                  <a:lnTo>
                    <a:pt x="0" y="217357"/>
                  </a:lnTo>
                  <a:lnTo>
                    <a:pt x="532151" y="0"/>
                  </a:lnTo>
                  <a:lnTo>
                    <a:pt x="1528997" y="202367"/>
                  </a:lnTo>
                  <a:close/>
                </a:path>
              </a:pathLst>
            </a:cu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defPPr>
                <a:defRPr lang="ja-JP"/>
              </a:defPPr>
              <a:lvl1pPr algn="ctr" rtl="0" fontAlgn="ctr">
                <a:spcBef>
                  <a:spcPct val="0"/>
                </a:spcBef>
                <a:spcAft>
                  <a:spcPct val="0"/>
                </a:spcAft>
                <a:defRPr kumimoji="1" sz="1400" kern="1200">
                  <a:solidFill>
                    <a:srgbClr val="000000"/>
                  </a:solidFill>
                  <a:latin typeface="Arial" charset="0"/>
                  <a:ea typeface="ＭＳ Ｐゴシック" pitchFamily="50" charset="-128"/>
                  <a:cs typeface="+mn-cs"/>
                </a:defRPr>
              </a:lvl1pPr>
              <a:lvl2pPr marL="4572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2pPr>
              <a:lvl3pPr marL="9144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3pPr>
              <a:lvl4pPr marL="13716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4pPr>
              <a:lvl5pPr marL="18288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5pPr>
              <a:lvl6pPr marL="2286000" algn="l" defTabSz="914400" rtl="0" eaLnBrk="1" latinLnBrk="0" hangingPunct="1">
                <a:defRPr kumimoji="1" sz="1400" kern="1200">
                  <a:solidFill>
                    <a:srgbClr val="000000"/>
                  </a:solidFill>
                  <a:latin typeface="Arial" charset="0"/>
                  <a:ea typeface="ＭＳ Ｐゴシック" pitchFamily="50" charset="-128"/>
                  <a:cs typeface="+mn-cs"/>
                </a:defRPr>
              </a:lvl6pPr>
              <a:lvl7pPr marL="2743200" algn="l" defTabSz="914400" rtl="0" eaLnBrk="1" latinLnBrk="0" hangingPunct="1">
                <a:defRPr kumimoji="1" sz="1400" kern="1200">
                  <a:solidFill>
                    <a:srgbClr val="000000"/>
                  </a:solidFill>
                  <a:latin typeface="Arial" charset="0"/>
                  <a:ea typeface="ＭＳ Ｐゴシック" pitchFamily="50" charset="-128"/>
                  <a:cs typeface="+mn-cs"/>
                </a:defRPr>
              </a:lvl7pPr>
              <a:lvl8pPr marL="3200400" algn="l" defTabSz="914400" rtl="0" eaLnBrk="1" latinLnBrk="0" hangingPunct="1">
                <a:defRPr kumimoji="1" sz="1400" kern="1200">
                  <a:solidFill>
                    <a:srgbClr val="000000"/>
                  </a:solidFill>
                  <a:latin typeface="Arial" charset="0"/>
                  <a:ea typeface="ＭＳ Ｐゴシック" pitchFamily="50" charset="-128"/>
                  <a:cs typeface="+mn-cs"/>
                </a:defRPr>
              </a:lvl8pPr>
              <a:lvl9pPr marL="3657600" algn="l" defTabSz="914400" rtl="0" eaLnBrk="1" latinLnBrk="0" hangingPunct="1">
                <a:defRPr kumimoji="1" sz="1400" kern="1200">
                  <a:solidFill>
                    <a:srgbClr val="000000"/>
                  </a:solidFill>
                  <a:latin typeface="Arial" charset="0"/>
                  <a:ea typeface="ＭＳ Ｐゴシック" pitchFamily="50" charset="-128"/>
                  <a:cs typeface="+mn-cs"/>
                </a:defRPr>
              </a:lvl9p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400" b="0" i="0" u="none" strike="noStrike" cap="none" normalizeH="0" baseline="0" dirty="0" smtClean="0">
                <a:ln>
                  <a:noFill/>
                </a:ln>
                <a:effectLst/>
                <a:latin typeface="+mj-lt"/>
                <a:ea typeface="ＭＳ Ｐゴシック" pitchFamily="50" charset="-128"/>
              </a:endParaRPr>
            </a:p>
          </p:txBody>
        </p:sp>
        <p:sp>
          <p:nvSpPr>
            <p:cNvPr id="97" name="台形 96"/>
            <p:cNvSpPr/>
            <p:nvPr/>
          </p:nvSpPr>
          <p:spPr bwMode="gray">
            <a:xfrm rot="16660410">
              <a:off x="1157132" y="4233646"/>
              <a:ext cx="235685" cy="321902"/>
            </a:xfrm>
            <a:prstGeom prst="trapezoid">
              <a:avLst>
                <a:gd name="adj" fmla="val 3520"/>
              </a:avLst>
            </a:prstGeom>
            <a:solidFill>
              <a:schemeClr val="bg1"/>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defPPr>
                <a:defRPr lang="ja-JP"/>
              </a:defPPr>
              <a:lvl1pPr algn="ctr" rtl="0" fontAlgn="ctr">
                <a:spcBef>
                  <a:spcPct val="0"/>
                </a:spcBef>
                <a:spcAft>
                  <a:spcPct val="0"/>
                </a:spcAft>
                <a:defRPr kumimoji="1" sz="1400" kern="1200">
                  <a:solidFill>
                    <a:srgbClr val="000000"/>
                  </a:solidFill>
                  <a:latin typeface="Arial" charset="0"/>
                  <a:ea typeface="ＭＳ Ｐゴシック" pitchFamily="50" charset="-128"/>
                  <a:cs typeface="+mn-cs"/>
                </a:defRPr>
              </a:lvl1pPr>
              <a:lvl2pPr marL="4572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2pPr>
              <a:lvl3pPr marL="9144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3pPr>
              <a:lvl4pPr marL="13716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4pPr>
              <a:lvl5pPr marL="18288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5pPr>
              <a:lvl6pPr marL="2286000" algn="l" defTabSz="914400" rtl="0" eaLnBrk="1" latinLnBrk="0" hangingPunct="1">
                <a:defRPr kumimoji="1" sz="1400" kern="1200">
                  <a:solidFill>
                    <a:srgbClr val="000000"/>
                  </a:solidFill>
                  <a:latin typeface="Arial" charset="0"/>
                  <a:ea typeface="ＭＳ Ｐゴシック" pitchFamily="50" charset="-128"/>
                  <a:cs typeface="+mn-cs"/>
                </a:defRPr>
              </a:lvl6pPr>
              <a:lvl7pPr marL="2743200" algn="l" defTabSz="914400" rtl="0" eaLnBrk="1" latinLnBrk="0" hangingPunct="1">
                <a:defRPr kumimoji="1" sz="1400" kern="1200">
                  <a:solidFill>
                    <a:srgbClr val="000000"/>
                  </a:solidFill>
                  <a:latin typeface="Arial" charset="0"/>
                  <a:ea typeface="ＭＳ Ｐゴシック" pitchFamily="50" charset="-128"/>
                  <a:cs typeface="+mn-cs"/>
                </a:defRPr>
              </a:lvl7pPr>
              <a:lvl8pPr marL="3200400" algn="l" defTabSz="914400" rtl="0" eaLnBrk="1" latinLnBrk="0" hangingPunct="1">
                <a:defRPr kumimoji="1" sz="1400" kern="1200">
                  <a:solidFill>
                    <a:srgbClr val="000000"/>
                  </a:solidFill>
                  <a:latin typeface="Arial" charset="0"/>
                  <a:ea typeface="ＭＳ Ｐゴシック" pitchFamily="50" charset="-128"/>
                  <a:cs typeface="+mn-cs"/>
                </a:defRPr>
              </a:lvl8pPr>
              <a:lvl9pPr marL="3657600" algn="l" defTabSz="914400" rtl="0" eaLnBrk="1" latinLnBrk="0" hangingPunct="1">
                <a:defRPr kumimoji="1" sz="1400" kern="1200">
                  <a:solidFill>
                    <a:srgbClr val="000000"/>
                  </a:solidFill>
                  <a:latin typeface="Arial" charset="0"/>
                  <a:ea typeface="ＭＳ Ｐゴシック" pitchFamily="50" charset="-128"/>
                  <a:cs typeface="+mn-cs"/>
                </a:defRPr>
              </a:lvl9p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400" b="0" i="0" u="none" strike="noStrike" cap="none" normalizeH="0" baseline="0" dirty="0" smtClean="0">
                <a:ln>
                  <a:noFill/>
                </a:ln>
                <a:effectLst/>
                <a:latin typeface="+mj-lt"/>
                <a:ea typeface="ＭＳ Ｐゴシック" pitchFamily="50" charset="-128"/>
              </a:endParaRPr>
            </a:p>
          </p:txBody>
        </p:sp>
        <p:sp>
          <p:nvSpPr>
            <p:cNvPr id="98" name="三角形 22"/>
            <p:cNvSpPr/>
            <p:nvPr/>
          </p:nvSpPr>
          <p:spPr bwMode="gray">
            <a:xfrm rot="20604948">
              <a:off x="1284133" y="4381474"/>
              <a:ext cx="59588" cy="72859"/>
            </a:xfrm>
            <a:custGeom>
              <a:avLst/>
              <a:gdLst>
                <a:gd name="connsiteX0" fmla="*/ 0 w 169558"/>
                <a:gd name="connsiteY0" fmla="*/ 220681 h 220681"/>
                <a:gd name="connsiteX1" fmla="*/ 84779 w 169558"/>
                <a:gd name="connsiteY1" fmla="*/ 0 h 220681"/>
                <a:gd name="connsiteX2" fmla="*/ 169558 w 169558"/>
                <a:gd name="connsiteY2" fmla="*/ 220681 h 220681"/>
                <a:gd name="connsiteX3" fmla="*/ 0 w 169558"/>
                <a:gd name="connsiteY3" fmla="*/ 220681 h 220681"/>
                <a:gd name="connsiteX0" fmla="*/ 0 w 169558"/>
                <a:gd name="connsiteY0" fmla="*/ 220681 h 220681"/>
                <a:gd name="connsiteX1" fmla="*/ 84779 w 169558"/>
                <a:gd name="connsiteY1" fmla="*/ 0 h 220681"/>
                <a:gd name="connsiteX2" fmla="*/ 169558 w 169558"/>
                <a:gd name="connsiteY2" fmla="*/ 220681 h 220681"/>
                <a:gd name="connsiteX3" fmla="*/ 72668 w 169558"/>
                <a:gd name="connsiteY3" fmla="*/ 220681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78724 w 169558"/>
                <a:gd name="connsiteY3" fmla="*/ 178291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84780 w 169558"/>
                <a:gd name="connsiteY3" fmla="*/ 178291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90836 w 169558"/>
                <a:gd name="connsiteY3" fmla="*/ 166180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78725 w 169558"/>
                <a:gd name="connsiteY3" fmla="*/ 166180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78725 w 169558"/>
                <a:gd name="connsiteY3" fmla="*/ 160125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90836 w 169558"/>
                <a:gd name="connsiteY3" fmla="*/ 166181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81409 w 169558"/>
                <a:gd name="connsiteY3" fmla="*/ 166181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90836 w 169558"/>
                <a:gd name="connsiteY3" fmla="*/ 170895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81409 w 169558"/>
                <a:gd name="connsiteY3" fmla="*/ 175608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86122 w 169558"/>
                <a:gd name="connsiteY3" fmla="*/ 185035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76654 w 169558"/>
                <a:gd name="connsiteY3" fmla="*/ 166406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82677 w 169558"/>
                <a:gd name="connsiteY3" fmla="*/ 144874 h 220681"/>
                <a:gd name="connsiteX4" fmla="*/ 0 w 169558"/>
                <a:gd name="connsiteY4" fmla="*/ 220681 h 2206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558" h="220681">
                  <a:moveTo>
                    <a:pt x="0" y="220681"/>
                  </a:moveTo>
                  <a:lnTo>
                    <a:pt x="84779" y="0"/>
                  </a:lnTo>
                  <a:lnTo>
                    <a:pt x="169558" y="220681"/>
                  </a:lnTo>
                  <a:lnTo>
                    <a:pt x="82677" y="144874"/>
                  </a:lnTo>
                  <a:lnTo>
                    <a:pt x="0" y="220681"/>
                  </a:lnTo>
                  <a:close/>
                </a:path>
              </a:pathLst>
            </a:cu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defPPr>
                <a:defRPr lang="ja-JP"/>
              </a:defPPr>
              <a:lvl1pPr algn="ctr" rtl="0" fontAlgn="ctr">
                <a:spcBef>
                  <a:spcPct val="0"/>
                </a:spcBef>
                <a:spcAft>
                  <a:spcPct val="0"/>
                </a:spcAft>
                <a:defRPr kumimoji="1" sz="1400" kern="1200">
                  <a:solidFill>
                    <a:srgbClr val="000000"/>
                  </a:solidFill>
                  <a:latin typeface="Arial" charset="0"/>
                  <a:ea typeface="ＭＳ Ｐゴシック" pitchFamily="50" charset="-128"/>
                  <a:cs typeface="+mn-cs"/>
                </a:defRPr>
              </a:lvl1pPr>
              <a:lvl2pPr marL="4572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2pPr>
              <a:lvl3pPr marL="9144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3pPr>
              <a:lvl4pPr marL="13716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4pPr>
              <a:lvl5pPr marL="18288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5pPr>
              <a:lvl6pPr marL="2286000" algn="l" defTabSz="914400" rtl="0" eaLnBrk="1" latinLnBrk="0" hangingPunct="1">
                <a:defRPr kumimoji="1" sz="1400" kern="1200">
                  <a:solidFill>
                    <a:srgbClr val="000000"/>
                  </a:solidFill>
                  <a:latin typeface="Arial" charset="0"/>
                  <a:ea typeface="ＭＳ Ｐゴシック" pitchFamily="50" charset="-128"/>
                  <a:cs typeface="+mn-cs"/>
                </a:defRPr>
              </a:lvl6pPr>
              <a:lvl7pPr marL="2743200" algn="l" defTabSz="914400" rtl="0" eaLnBrk="1" latinLnBrk="0" hangingPunct="1">
                <a:defRPr kumimoji="1" sz="1400" kern="1200">
                  <a:solidFill>
                    <a:srgbClr val="000000"/>
                  </a:solidFill>
                  <a:latin typeface="Arial" charset="0"/>
                  <a:ea typeface="ＭＳ Ｐゴシック" pitchFamily="50" charset="-128"/>
                  <a:cs typeface="+mn-cs"/>
                </a:defRPr>
              </a:lvl7pPr>
              <a:lvl8pPr marL="3200400" algn="l" defTabSz="914400" rtl="0" eaLnBrk="1" latinLnBrk="0" hangingPunct="1">
                <a:defRPr kumimoji="1" sz="1400" kern="1200">
                  <a:solidFill>
                    <a:srgbClr val="000000"/>
                  </a:solidFill>
                  <a:latin typeface="Arial" charset="0"/>
                  <a:ea typeface="ＭＳ Ｐゴシック" pitchFamily="50" charset="-128"/>
                  <a:cs typeface="+mn-cs"/>
                </a:defRPr>
              </a:lvl8pPr>
              <a:lvl9pPr marL="3657600" algn="l" defTabSz="914400" rtl="0" eaLnBrk="1" latinLnBrk="0" hangingPunct="1">
                <a:defRPr kumimoji="1" sz="1400" kern="1200">
                  <a:solidFill>
                    <a:srgbClr val="000000"/>
                  </a:solidFill>
                  <a:latin typeface="Arial" charset="0"/>
                  <a:ea typeface="ＭＳ Ｐゴシック" pitchFamily="50" charset="-128"/>
                  <a:cs typeface="+mn-cs"/>
                </a:defRPr>
              </a:lvl9p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400" b="0" i="0" u="none" strike="noStrike" cap="none" normalizeH="0" baseline="0" dirty="0" smtClean="0">
                <a:ln>
                  <a:noFill/>
                </a:ln>
                <a:effectLst/>
                <a:latin typeface="+mj-lt"/>
                <a:ea typeface="ＭＳ Ｐゴシック" pitchFamily="50" charset="-128"/>
              </a:endParaRPr>
            </a:p>
          </p:txBody>
        </p:sp>
      </p:grpSp>
      <p:sp>
        <p:nvSpPr>
          <p:cNvPr id="101" name="テキスト ボックス 100"/>
          <p:cNvSpPr txBox="1"/>
          <p:nvPr/>
        </p:nvSpPr>
        <p:spPr>
          <a:xfrm>
            <a:off x="5976364" y="5915858"/>
            <a:ext cx="1533690" cy="461665"/>
          </a:xfrm>
          <a:prstGeom prst="rect">
            <a:avLst/>
          </a:prstGeom>
          <a:noFill/>
        </p:spPr>
        <p:txBody>
          <a:bodyPr wrap="none" rtlCol="0">
            <a:spAutoFit/>
          </a:bodyPr>
          <a:lstStyle/>
          <a:p>
            <a:pPr algn="l"/>
            <a:r>
              <a:rPr lang="en-US" altLang="ja-JP" sz="2400" b="1" dirty="0" smtClean="0">
                <a:solidFill>
                  <a:schemeClr val="accent4">
                    <a:lumMod val="50000"/>
                  </a:schemeClr>
                </a:solidFill>
                <a:latin typeface="+mn-lt"/>
                <a:ea typeface="Meiryo UI" panose="020B0604030504040204" pitchFamily="50" charset="-128"/>
              </a:rPr>
              <a:t>Developer</a:t>
            </a:r>
            <a:endParaRPr kumimoji="1" lang="ja-JP" altLang="en-US" sz="2400" b="1" dirty="0" smtClean="0">
              <a:solidFill>
                <a:schemeClr val="accent4">
                  <a:lumMod val="50000"/>
                </a:schemeClr>
              </a:solidFill>
              <a:latin typeface="+mn-lt"/>
              <a:ea typeface="Meiryo UI" panose="020B0604030504040204" pitchFamily="50" charset="-128"/>
            </a:endParaRPr>
          </a:p>
        </p:txBody>
      </p:sp>
      <p:grpSp>
        <p:nvGrpSpPr>
          <p:cNvPr id="103" name="グループ化 102"/>
          <p:cNvGrpSpPr/>
          <p:nvPr/>
        </p:nvGrpSpPr>
        <p:grpSpPr>
          <a:xfrm>
            <a:off x="1801994" y="2049072"/>
            <a:ext cx="382865" cy="462801"/>
            <a:chOff x="1187624" y="2420888"/>
            <a:chExt cx="701483" cy="795014"/>
          </a:xfrm>
        </p:grpSpPr>
        <p:sp>
          <p:nvSpPr>
            <p:cNvPr id="104" name="メモ 103"/>
            <p:cNvSpPr/>
            <p:nvPr/>
          </p:nvSpPr>
          <p:spPr bwMode="gray">
            <a:xfrm>
              <a:off x="1187624" y="2420888"/>
              <a:ext cx="701483" cy="795014"/>
            </a:xfrm>
            <a:prstGeom prst="foldedCorner">
              <a:avLst>
                <a:gd name="adj" fmla="val 21454"/>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cxnSp>
          <p:nvCxnSpPr>
            <p:cNvPr id="105" name="直線コネクタ 104"/>
            <p:cNvCxnSpPr/>
            <p:nvPr/>
          </p:nvCxnSpPr>
          <p:spPr bwMode="auto">
            <a:xfrm>
              <a:off x="1292909" y="2731492"/>
              <a:ext cx="473647" cy="0"/>
            </a:xfrm>
            <a:prstGeom prst="line">
              <a:avLst/>
            </a:prstGeom>
            <a:gradFill rotWithShape="0">
              <a:gsLst>
                <a:gs pos="0">
                  <a:srgbClr val="FFFFFF"/>
                </a:gs>
                <a:gs pos="100000">
                  <a:srgbClr val="CACAC7"/>
                </a:gs>
              </a:gsLst>
              <a:lin ang="5400000" scaled="1"/>
            </a:gradFill>
            <a:ln w="57150" cap="flat" cmpd="sng" algn="ctr">
              <a:solidFill>
                <a:srgbClr val="00B0F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06" name="直線コネクタ 105"/>
            <p:cNvCxnSpPr/>
            <p:nvPr/>
          </p:nvCxnSpPr>
          <p:spPr bwMode="auto">
            <a:xfrm>
              <a:off x="1292909" y="2890760"/>
              <a:ext cx="404308" cy="0"/>
            </a:xfrm>
            <a:prstGeom prst="line">
              <a:avLst/>
            </a:prstGeom>
            <a:gradFill rotWithShape="0">
              <a:gsLst>
                <a:gs pos="0">
                  <a:srgbClr val="FFFFFF"/>
                </a:gs>
                <a:gs pos="100000">
                  <a:srgbClr val="CACAC7"/>
                </a:gs>
              </a:gsLst>
              <a:lin ang="5400000" scaled="1"/>
            </a:gradFill>
            <a:ln w="5715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07" name="直線コネクタ 106"/>
            <p:cNvCxnSpPr/>
            <p:nvPr/>
          </p:nvCxnSpPr>
          <p:spPr bwMode="auto">
            <a:xfrm>
              <a:off x="1292909" y="2572224"/>
              <a:ext cx="473647" cy="0"/>
            </a:xfrm>
            <a:prstGeom prst="line">
              <a:avLst/>
            </a:prstGeom>
            <a:gradFill rotWithShape="0">
              <a:gsLst>
                <a:gs pos="0">
                  <a:srgbClr val="FFFFFF"/>
                </a:gs>
                <a:gs pos="100000">
                  <a:srgbClr val="CACAC7"/>
                </a:gs>
              </a:gsLst>
              <a:lin ang="5400000" scaled="1"/>
            </a:gradFill>
            <a:ln w="57150" cap="flat" cmpd="sng" algn="ctr">
              <a:solidFill>
                <a:srgbClr val="00B0F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grpSp>
        <p:nvGrpSpPr>
          <p:cNvPr id="113" name="グループ化 112"/>
          <p:cNvGrpSpPr/>
          <p:nvPr/>
        </p:nvGrpSpPr>
        <p:grpSpPr>
          <a:xfrm>
            <a:off x="2355434" y="2049072"/>
            <a:ext cx="382865" cy="462801"/>
            <a:chOff x="1187624" y="2420888"/>
            <a:chExt cx="701483" cy="795014"/>
          </a:xfrm>
        </p:grpSpPr>
        <p:sp>
          <p:nvSpPr>
            <p:cNvPr id="114" name="メモ 113"/>
            <p:cNvSpPr/>
            <p:nvPr/>
          </p:nvSpPr>
          <p:spPr bwMode="gray">
            <a:xfrm>
              <a:off x="1187624" y="2420888"/>
              <a:ext cx="701483" cy="795014"/>
            </a:xfrm>
            <a:prstGeom prst="foldedCorner">
              <a:avLst>
                <a:gd name="adj" fmla="val 21454"/>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cxnSp>
          <p:nvCxnSpPr>
            <p:cNvPr id="115" name="直線コネクタ 114"/>
            <p:cNvCxnSpPr/>
            <p:nvPr/>
          </p:nvCxnSpPr>
          <p:spPr bwMode="auto">
            <a:xfrm>
              <a:off x="1292909" y="2731492"/>
              <a:ext cx="473647" cy="0"/>
            </a:xfrm>
            <a:prstGeom prst="line">
              <a:avLst/>
            </a:prstGeom>
            <a:gradFill rotWithShape="0">
              <a:gsLst>
                <a:gs pos="0">
                  <a:srgbClr val="FFFFFF"/>
                </a:gs>
                <a:gs pos="100000">
                  <a:srgbClr val="CACAC7"/>
                </a:gs>
              </a:gsLst>
              <a:lin ang="5400000" scaled="1"/>
            </a:gradFill>
            <a:ln w="57150" cap="flat" cmpd="sng" algn="ctr">
              <a:solidFill>
                <a:srgbClr val="00B0F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16" name="直線コネクタ 115"/>
            <p:cNvCxnSpPr/>
            <p:nvPr/>
          </p:nvCxnSpPr>
          <p:spPr bwMode="auto">
            <a:xfrm>
              <a:off x="1292909" y="2890760"/>
              <a:ext cx="404308" cy="0"/>
            </a:xfrm>
            <a:prstGeom prst="line">
              <a:avLst/>
            </a:prstGeom>
            <a:gradFill rotWithShape="0">
              <a:gsLst>
                <a:gs pos="0">
                  <a:srgbClr val="FFFFFF"/>
                </a:gs>
                <a:gs pos="100000">
                  <a:srgbClr val="CACAC7"/>
                </a:gs>
              </a:gsLst>
              <a:lin ang="5400000" scaled="1"/>
            </a:gradFill>
            <a:ln w="5715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17" name="直線コネクタ 116"/>
            <p:cNvCxnSpPr/>
            <p:nvPr/>
          </p:nvCxnSpPr>
          <p:spPr bwMode="auto">
            <a:xfrm>
              <a:off x="1292909" y="2572224"/>
              <a:ext cx="473647" cy="0"/>
            </a:xfrm>
            <a:prstGeom prst="line">
              <a:avLst/>
            </a:prstGeom>
            <a:gradFill rotWithShape="0">
              <a:gsLst>
                <a:gs pos="0">
                  <a:srgbClr val="FFFFFF"/>
                </a:gs>
                <a:gs pos="100000">
                  <a:srgbClr val="CACAC7"/>
                </a:gs>
              </a:gsLst>
              <a:lin ang="5400000" scaled="1"/>
            </a:gradFill>
            <a:ln w="57150" cap="flat" cmpd="sng" algn="ctr">
              <a:solidFill>
                <a:srgbClr val="00B0F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grpSp>
        <p:nvGrpSpPr>
          <p:cNvPr id="118" name="グループ化 117"/>
          <p:cNvGrpSpPr/>
          <p:nvPr/>
        </p:nvGrpSpPr>
        <p:grpSpPr>
          <a:xfrm>
            <a:off x="2924862" y="2049072"/>
            <a:ext cx="382865" cy="462801"/>
            <a:chOff x="1187624" y="2420888"/>
            <a:chExt cx="701483" cy="795014"/>
          </a:xfrm>
        </p:grpSpPr>
        <p:sp>
          <p:nvSpPr>
            <p:cNvPr id="119" name="メモ 118"/>
            <p:cNvSpPr/>
            <p:nvPr/>
          </p:nvSpPr>
          <p:spPr bwMode="gray">
            <a:xfrm>
              <a:off x="1187624" y="2420888"/>
              <a:ext cx="701483" cy="795014"/>
            </a:xfrm>
            <a:prstGeom prst="foldedCorner">
              <a:avLst>
                <a:gd name="adj" fmla="val 21454"/>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cxnSp>
          <p:nvCxnSpPr>
            <p:cNvPr id="120" name="直線コネクタ 119"/>
            <p:cNvCxnSpPr/>
            <p:nvPr/>
          </p:nvCxnSpPr>
          <p:spPr bwMode="auto">
            <a:xfrm>
              <a:off x="1292909" y="2731492"/>
              <a:ext cx="473647" cy="0"/>
            </a:xfrm>
            <a:prstGeom prst="line">
              <a:avLst/>
            </a:prstGeom>
            <a:gradFill rotWithShape="0">
              <a:gsLst>
                <a:gs pos="0">
                  <a:srgbClr val="FFFFFF"/>
                </a:gs>
                <a:gs pos="100000">
                  <a:srgbClr val="CACAC7"/>
                </a:gs>
              </a:gsLst>
              <a:lin ang="5400000" scaled="1"/>
            </a:gradFill>
            <a:ln w="57150" cap="flat" cmpd="sng" algn="ctr">
              <a:solidFill>
                <a:srgbClr val="00B0F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21" name="直線コネクタ 120"/>
            <p:cNvCxnSpPr/>
            <p:nvPr/>
          </p:nvCxnSpPr>
          <p:spPr bwMode="auto">
            <a:xfrm>
              <a:off x="1292909" y="2890760"/>
              <a:ext cx="404308" cy="0"/>
            </a:xfrm>
            <a:prstGeom prst="line">
              <a:avLst/>
            </a:prstGeom>
            <a:gradFill rotWithShape="0">
              <a:gsLst>
                <a:gs pos="0">
                  <a:srgbClr val="FFFFFF"/>
                </a:gs>
                <a:gs pos="100000">
                  <a:srgbClr val="CACAC7"/>
                </a:gs>
              </a:gsLst>
              <a:lin ang="5400000" scaled="1"/>
            </a:gradFill>
            <a:ln w="5715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22" name="直線コネクタ 121"/>
            <p:cNvCxnSpPr/>
            <p:nvPr/>
          </p:nvCxnSpPr>
          <p:spPr bwMode="auto">
            <a:xfrm>
              <a:off x="1292909" y="2572224"/>
              <a:ext cx="473647" cy="0"/>
            </a:xfrm>
            <a:prstGeom prst="line">
              <a:avLst/>
            </a:prstGeom>
            <a:gradFill rotWithShape="0">
              <a:gsLst>
                <a:gs pos="0">
                  <a:srgbClr val="FFFFFF"/>
                </a:gs>
                <a:gs pos="100000">
                  <a:srgbClr val="CACAC7"/>
                </a:gs>
              </a:gsLst>
              <a:lin ang="5400000" scaled="1"/>
            </a:gradFill>
            <a:ln w="57150" cap="flat" cmpd="sng" algn="ctr">
              <a:solidFill>
                <a:srgbClr val="00B0F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grpSp>
        <p:nvGrpSpPr>
          <p:cNvPr id="123" name="グループ化 122"/>
          <p:cNvGrpSpPr/>
          <p:nvPr/>
        </p:nvGrpSpPr>
        <p:grpSpPr>
          <a:xfrm>
            <a:off x="1801994" y="2792156"/>
            <a:ext cx="382865" cy="462801"/>
            <a:chOff x="1187624" y="2420888"/>
            <a:chExt cx="701483" cy="795014"/>
          </a:xfrm>
        </p:grpSpPr>
        <p:sp>
          <p:nvSpPr>
            <p:cNvPr id="124" name="メモ 123"/>
            <p:cNvSpPr/>
            <p:nvPr/>
          </p:nvSpPr>
          <p:spPr bwMode="gray">
            <a:xfrm>
              <a:off x="1187624" y="2420888"/>
              <a:ext cx="701483" cy="795014"/>
            </a:xfrm>
            <a:prstGeom prst="foldedCorner">
              <a:avLst>
                <a:gd name="adj" fmla="val 21454"/>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cxnSp>
          <p:nvCxnSpPr>
            <p:cNvPr id="125" name="直線コネクタ 124"/>
            <p:cNvCxnSpPr/>
            <p:nvPr/>
          </p:nvCxnSpPr>
          <p:spPr bwMode="auto">
            <a:xfrm>
              <a:off x="1292909" y="2731492"/>
              <a:ext cx="473647" cy="0"/>
            </a:xfrm>
            <a:prstGeom prst="line">
              <a:avLst/>
            </a:prstGeom>
            <a:gradFill rotWithShape="0">
              <a:gsLst>
                <a:gs pos="0">
                  <a:srgbClr val="FFFFFF"/>
                </a:gs>
                <a:gs pos="100000">
                  <a:srgbClr val="CACAC7"/>
                </a:gs>
              </a:gsLst>
              <a:lin ang="5400000" scaled="1"/>
            </a:gradFill>
            <a:ln w="57150" cap="flat" cmpd="sng" algn="ctr">
              <a:solidFill>
                <a:srgbClr val="00B0F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26" name="直線コネクタ 125"/>
            <p:cNvCxnSpPr/>
            <p:nvPr/>
          </p:nvCxnSpPr>
          <p:spPr bwMode="auto">
            <a:xfrm>
              <a:off x="1292909" y="2890760"/>
              <a:ext cx="404308" cy="0"/>
            </a:xfrm>
            <a:prstGeom prst="line">
              <a:avLst/>
            </a:prstGeom>
            <a:gradFill rotWithShape="0">
              <a:gsLst>
                <a:gs pos="0">
                  <a:srgbClr val="FFFFFF"/>
                </a:gs>
                <a:gs pos="100000">
                  <a:srgbClr val="CACAC7"/>
                </a:gs>
              </a:gsLst>
              <a:lin ang="5400000" scaled="1"/>
            </a:gradFill>
            <a:ln w="5715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27" name="直線コネクタ 126"/>
            <p:cNvCxnSpPr/>
            <p:nvPr/>
          </p:nvCxnSpPr>
          <p:spPr bwMode="auto">
            <a:xfrm>
              <a:off x="1292909" y="2572224"/>
              <a:ext cx="473647" cy="0"/>
            </a:xfrm>
            <a:prstGeom prst="line">
              <a:avLst/>
            </a:prstGeom>
            <a:gradFill rotWithShape="0">
              <a:gsLst>
                <a:gs pos="0">
                  <a:srgbClr val="FFFFFF"/>
                </a:gs>
                <a:gs pos="100000">
                  <a:srgbClr val="CACAC7"/>
                </a:gs>
              </a:gsLst>
              <a:lin ang="5400000" scaled="1"/>
            </a:gradFill>
            <a:ln w="57150" cap="flat" cmpd="sng" algn="ctr">
              <a:solidFill>
                <a:srgbClr val="00B0F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grpSp>
        <p:nvGrpSpPr>
          <p:cNvPr id="128" name="グループ化 127"/>
          <p:cNvGrpSpPr/>
          <p:nvPr/>
        </p:nvGrpSpPr>
        <p:grpSpPr>
          <a:xfrm>
            <a:off x="2355434" y="2792156"/>
            <a:ext cx="382865" cy="462801"/>
            <a:chOff x="1187624" y="2420888"/>
            <a:chExt cx="701483" cy="795014"/>
          </a:xfrm>
        </p:grpSpPr>
        <p:sp>
          <p:nvSpPr>
            <p:cNvPr id="129" name="メモ 128"/>
            <p:cNvSpPr/>
            <p:nvPr/>
          </p:nvSpPr>
          <p:spPr bwMode="gray">
            <a:xfrm>
              <a:off x="1187624" y="2420888"/>
              <a:ext cx="701483" cy="795014"/>
            </a:xfrm>
            <a:prstGeom prst="foldedCorner">
              <a:avLst>
                <a:gd name="adj" fmla="val 21454"/>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cxnSp>
          <p:nvCxnSpPr>
            <p:cNvPr id="130" name="直線コネクタ 129"/>
            <p:cNvCxnSpPr/>
            <p:nvPr/>
          </p:nvCxnSpPr>
          <p:spPr bwMode="auto">
            <a:xfrm>
              <a:off x="1292909" y="2731492"/>
              <a:ext cx="473647" cy="0"/>
            </a:xfrm>
            <a:prstGeom prst="line">
              <a:avLst/>
            </a:prstGeom>
            <a:gradFill rotWithShape="0">
              <a:gsLst>
                <a:gs pos="0">
                  <a:srgbClr val="FFFFFF"/>
                </a:gs>
                <a:gs pos="100000">
                  <a:srgbClr val="CACAC7"/>
                </a:gs>
              </a:gsLst>
              <a:lin ang="5400000" scaled="1"/>
            </a:gradFill>
            <a:ln w="57150" cap="flat" cmpd="sng" algn="ctr">
              <a:solidFill>
                <a:srgbClr val="00B0F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31" name="直線コネクタ 130"/>
            <p:cNvCxnSpPr/>
            <p:nvPr/>
          </p:nvCxnSpPr>
          <p:spPr bwMode="auto">
            <a:xfrm>
              <a:off x="1292909" y="2890760"/>
              <a:ext cx="404308" cy="0"/>
            </a:xfrm>
            <a:prstGeom prst="line">
              <a:avLst/>
            </a:prstGeom>
            <a:gradFill rotWithShape="0">
              <a:gsLst>
                <a:gs pos="0">
                  <a:srgbClr val="FFFFFF"/>
                </a:gs>
                <a:gs pos="100000">
                  <a:srgbClr val="CACAC7"/>
                </a:gs>
              </a:gsLst>
              <a:lin ang="5400000" scaled="1"/>
            </a:gradFill>
            <a:ln w="5715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32" name="直線コネクタ 131"/>
            <p:cNvCxnSpPr/>
            <p:nvPr/>
          </p:nvCxnSpPr>
          <p:spPr bwMode="auto">
            <a:xfrm>
              <a:off x="1292909" y="2572224"/>
              <a:ext cx="473647" cy="0"/>
            </a:xfrm>
            <a:prstGeom prst="line">
              <a:avLst/>
            </a:prstGeom>
            <a:gradFill rotWithShape="0">
              <a:gsLst>
                <a:gs pos="0">
                  <a:srgbClr val="FFFFFF"/>
                </a:gs>
                <a:gs pos="100000">
                  <a:srgbClr val="CACAC7"/>
                </a:gs>
              </a:gsLst>
              <a:lin ang="5400000" scaled="1"/>
            </a:gradFill>
            <a:ln w="57150" cap="flat" cmpd="sng" algn="ctr">
              <a:solidFill>
                <a:srgbClr val="00B0F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grpSp>
        <p:nvGrpSpPr>
          <p:cNvPr id="133" name="グループ化 132"/>
          <p:cNvGrpSpPr/>
          <p:nvPr/>
        </p:nvGrpSpPr>
        <p:grpSpPr>
          <a:xfrm>
            <a:off x="2924862" y="2792156"/>
            <a:ext cx="382865" cy="462801"/>
            <a:chOff x="1187624" y="2420888"/>
            <a:chExt cx="701483" cy="795014"/>
          </a:xfrm>
        </p:grpSpPr>
        <p:sp>
          <p:nvSpPr>
            <p:cNvPr id="134" name="メモ 133"/>
            <p:cNvSpPr/>
            <p:nvPr/>
          </p:nvSpPr>
          <p:spPr bwMode="gray">
            <a:xfrm>
              <a:off x="1187624" y="2420888"/>
              <a:ext cx="701483" cy="795014"/>
            </a:xfrm>
            <a:prstGeom prst="foldedCorner">
              <a:avLst>
                <a:gd name="adj" fmla="val 21454"/>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cxnSp>
          <p:nvCxnSpPr>
            <p:cNvPr id="135" name="直線コネクタ 134"/>
            <p:cNvCxnSpPr/>
            <p:nvPr/>
          </p:nvCxnSpPr>
          <p:spPr bwMode="auto">
            <a:xfrm>
              <a:off x="1292909" y="2731492"/>
              <a:ext cx="473647" cy="0"/>
            </a:xfrm>
            <a:prstGeom prst="line">
              <a:avLst/>
            </a:prstGeom>
            <a:gradFill rotWithShape="0">
              <a:gsLst>
                <a:gs pos="0">
                  <a:srgbClr val="FFFFFF"/>
                </a:gs>
                <a:gs pos="100000">
                  <a:srgbClr val="CACAC7"/>
                </a:gs>
              </a:gsLst>
              <a:lin ang="5400000" scaled="1"/>
            </a:gradFill>
            <a:ln w="57150" cap="flat" cmpd="sng" algn="ctr">
              <a:solidFill>
                <a:srgbClr val="00B0F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36" name="直線コネクタ 135"/>
            <p:cNvCxnSpPr/>
            <p:nvPr/>
          </p:nvCxnSpPr>
          <p:spPr bwMode="auto">
            <a:xfrm>
              <a:off x="1292909" y="2890760"/>
              <a:ext cx="404308" cy="0"/>
            </a:xfrm>
            <a:prstGeom prst="line">
              <a:avLst/>
            </a:prstGeom>
            <a:gradFill rotWithShape="0">
              <a:gsLst>
                <a:gs pos="0">
                  <a:srgbClr val="FFFFFF"/>
                </a:gs>
                <a:gs pos="100000">
                  <a:srgbClr val="CACAC7"/>
                </a:gs>
              </a:gsLst>
              <a:lin ang="5400000" scaled="1"/>
            </a:gradFill>
            <a:ln w="5715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37" name="直線コネクタ 136"/>
            <p:cNvCxnSpPr/>
            <p:nvPr/>
          </p:nvCxnSpPr>
          <p:spPr bwMode="auto">
            <a:xfrm>
              <a:off x="1292909" y="2572224"/>
              <a:ext cx="473647" cy="0"/>
            </a:xfrm>
            <a:prstGeom prst="line">
              <a:avLst/>
            </a:prstGeom>
            <a:gradFill rotWithShape="0">
              <a:gsLst>
                <a:gs pos="0">
                  <a:srgbClr val="FFFFFF"/>
                </a:gs>
                <a:gs pos="100000">
                  <a:srgbClr val="CACAC7"/>
                </a:gs>
              </a:gsLst>
              <a:lin ang="5400000" scaled="1"/>
            </a:gradFill>
            <a:ln w="57150" cap="flat" cmpd="sng" algn="ctr">
              <a:solidFill>
                <a:srgbClr val="00B0F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sp>
        <p:nvSpPr>
          <p:cNvPr id="7" name="左右矢印 6"/>
          <p:cNvSpPr/>
          <p:nvPr/>
        </p:nvSpPr>
        <p:spPr bwMode="gray">
          <a:xfrm>
            <a:off x="3172826" y="2402909"/>
            <a:ext cx="569669" cy="392261"/>
          </a:xfrm>
          <a:prstGeom prst="leftRightArrow">
            <a:avLst/>
          </a:prstGeom>
          <a:solidFill>
            <a:srgbClr val="C00000"/>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smtClean="0">
              <a:latin typeface="Fujitsu Sans" panose="020B0404060202020204" pitchFamily="34" charset="0"/>
              <a:ea typeface="Meiryo UI" panose="020B0604030504040204" pitchFamily="50" charset="-128"/>
            </a:endParaRPr>
          </a:p>
        </p:txBody>
      </p:sp>
      <p:sp>
        <p:nvSpPr>
          <p:cNvPr id="139" name="左右矢印 138"/>
          <p:cNvSpPr/>
          <p:nvPr/>
        </p:nvSpPr>
        <p:spPr bwMode="gray">
          <a:xfrm>
            <a:off x="5278007" y="2402909"/>
            <a:ext cx="569669" cy="392261"/>
          </a:xfrm>
          <a:prstGeom prst="leftRightArrow">
            <a:avLst/>
          </a:prstGeom>
          <a:solidFill>
            <a:srgbClr val="C00000"/>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smtClean="0">
              <a:latin typeface="Fujitsu Sans" panose="020B0404060202020204" pitchFamily="34" charset="0"/>
              <a:ea typeface="Meiryo UI" panose="020B0604030504040204" pitchFamily="50" charset="-128"/>
            </a:endParaRPr>
          </a:p>
        </p:txBody>
      </p:sp>
      <p:sp>
        <p:nvSpPr>
          <p:cNvPr id="140" name="左右矢印 139"/>
          <p:cNvSpPr/>
          <p:nvPr/>
        </p:nvSpPr>
        <p:spPr bwMode="gray">
          <a:xfrm>
            <a:off x="3359920" y="3381230"/>
            <a:ext cx="4387080" cy="392261"/>
          </a:xfrm>
          <a:prstGeom prst="leftRightArrow">
            <a:avLst/>
          </a:prstGeom>
          <a:solidFill>
            <a:srgbClr val="C00000"/>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smtClean="0">
              <a:latin typeface="Fujitsu Sans" panose="020B0404060202020204" pitchFamily="34" charset="0"/>
              <a:ea typeface="Meiryo UI" panose="020B0604030504040204" pitchFamily="50" charset="-128"/>
            </a:endParaRPr>
          </a:p>
        </p:txBody>
      </p:sp>
      <p:sp>
        <p:nvSpPr>
          <p:cNvPr id="141" name="正方形/長方形 140"/>
          <p:cNvSpPr/>
          <p:nvPr/>
        </p:nvSpPr>
        <p:spPr bwMode="gray">
          <a:xfrm>
            <a:off x="7785265" y="2180965"/>
            <a:ext cx="1538514" cy="279460"/>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lang="en-US" altLang="ja-JP" sz="2000" dirty="0" smtClean="0">
                <a:latin typeface="Fujitsu Sans" panose="020B0404060202020204" pitchFamily="34" charset="0"/>
                <a:ea typeface="Meiryo UI" panose="020B0604030504040204" pitchFamily="50" charset="-128"/>
              </a:rPr>
              <a:t>channel</a:t>
            </a:r>
            <a:endParaRPr kumimoji="1" lang="ja-JP" altLang="en-US" sz="2000" dirty="0" smtClean="0">
              <a:latin typeface="Fujitsu Sans" panose="020B0404060202020204" pitchFamily="34" charset="0"/>
              <a:ea typeface="Meiryo UI" panose="020B0604030504040204" pitchFamily="50" charset="-128"/>
            </a:endParaRPr>
          </a:p>
        </p:txBody>
      </p:sp>
      <p:sp>
        <p:nvSpPr>
          <p:cNvPr id="142" name="正方形/長方形 141"/>
          <p:cNvSpPr/>
          <p:nvPr/>
        </p:nvSpPr>
        <p:spPr bwMode="gray">
          <a:xfrm>
            <a:off x="7785265" y="2600793"/>
            <a:ext cx="1538514" cy="279460"/>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lang="en-US" altLang="ja-JP" sz="2000" dirty="0" smtClean="0">
                <a:latin typeface="Fujitsu Sans" panose="020B0404060202020204" pitchFamily="34" charset="0"/>
                <a:ea typeface="Meiryo UI" panose="020B0604030504040204" pitchFamily="50" charset="-128"/>
              </a:rPr>
              <a:t>channel</a:t>
            </a:r>
            <a:endParaRPr kumimoji="1" lang="ja-JP" altLang="en-US" sz="2000" dirty="0" smtClean="0">
              <a:latin typeface="Fujitsu Sans" panose="020B0404060202020204" pitchFamily="34" charset="0"/>
              <a:ea typeface="Meiryo UI" panose="020B0604030504040204" pitchFamily="50" charset="-128"/>
            </a:endParaRPr>
          </a:p>
        </p:txBody>
      </p:sp>
      <p:sp>
        <p:nvSpPr>
          <p:cNvPr id="143" name="正方形/長方形 142"/>
          <p:cNvSpPr/>
          <p:nvPr/>
        </p:nvSpPr>
        <p:spPr bwMode="gray">
          <a:xfrm>
            <a:off x="7785265" y="3003719"/>
            <a:ext cx="1538514" cy="279460"/>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lang="en-US" altLang="ja-JP" sz="2000" dirty="0" smtClean="0">
                <a:latin typeface="Fujitsu Sans" panose="020B0404060202020204" pitchFamily="34" charset="0"/>
                <a:ea typeface="Meiryo UI" panose="020B0604030504040204" pitchFamily="50" charset="-128"/>
              </a:rPr>
              <a:t>channel</a:t>
            </a:r>
            <a:endParaRPr kumimoji="1" lang="ja-JP" altLang="en-US" sz="2000" dirty="0" smtClean="0">
              <a:latin typeface="Fujitsu Sans" panose="020B0404060202020204" pitchFamily="34" charset="0"/>
              <a:ea typeface="Meiryo UI" panose="020B0604030504040204" pitchFamily="50" charset="-128"/>
            </a:endParaRPr>
          </a:p>
        </p:txBody>
      </p:sp>
      <p:sp>
        <p:nvSpPr>
          <p:cNvPr id="144" name="角丸四角形吹き出し 143"/>
          <p:cNvSpPr/>
          <p:nvPr/>
        </p:nvSpPr>
        <p:spPr bwMode="gray">
          <a:xfrm>
            <a:off x="142366" y="3517676"/>
            <a:ext cx="2969217" cy="807865"/>
          </a:xfrm>
          <a:prstGeom prst="wedgeRoundRectCallout">
            <a:avLst>
              <a:gd name="adj1" fmla="val 56333"/>
              <a:gd name="adj2" fmla="val -151135"/>
              <a:gd name="adj3" fmla="val 16667"/>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lang="en-US" altLang="ja-JP" sz="2000" dirty="0" err="1" smtClean="0">
                <a:latin typeface="Fujitsu Sans" panose="020B0404060202020204" pitchFamily="34" charset="0"/>
                <a:ea typeface="Meiryo UI" panose="020B0604030504040204" pitchFamily="50" charset="-128"/>
              </a:rPr>
              <a:t>Tracable</a:t>
            </a:r>
            <a:endParaRPr lang="en-US" altLang="ja-JP" sz="2000" dirty="0" smtClean="0">
              <a:latin typeface="Fujitsu Sans" panose="020B0404060202020204" pitchFamily="34" charset="0"/>
              <a:ea typeface="Meiryo UI" panose="020B0604030504040204" pitchFamily="50" charset="-128"/>
            </a:endParaRPr>
          </a:p>
          <a:p>
            <a:r>
              <a:rPr lang="en-US" altLang="ja-JP" sz="2000" dirty="0" smtClean="0">
                <a:latin typeface="Fujitsu Sans" panose="020B0404060202020204" pitchFamily="34" charset="0"/>
                <a:ea typeface="Meiryo UI" panose="020B0604030504040204" pitchFamily="50" charset="-128"/>
              </a:rPr>
              <a:t> among Ticket/Code </a:t>
            </a:r>
            <a:r>
              <a:rPr lang="en-US" altLang="ja-JP" sz="2000" dirty="0" err="1" smtClean="0">
                <a:latin typeface="Fujitsu Sans" panose="020B0404060202020204" pitchFamily="34" charset="0"/>
                <a:ea typeface="Meiryo UI" panose="020B0604030504040204" pitchFamily="50" charset="-128"/>
              </a:rPr>
              <a:t>Hisotry</a:t>
            </a:r>
            <a:endParaRPr kumimoji="1" lang="ja-JP" altLang="en-US" sz="2000" dirty="0">
              <a:latin typeface="Fujitsu Sans" panose="020B0404060202020204" pitchFamily="34" charset="0"/>
              <a:ea typeface="Meiryo UI" panose="020B0604030504040204" pitchFamily="50" charset="-128"/>
            </a:endParaRPr>
          </a:p>
        </p:txBody>
      </p:sp>
      <p:sp>
        <p:nvSpPr>
          <p:cNvPr id="145" name="角丸四角形吹き出し 144"/>
          <p:cNvSpPr/>
          <p:nvPr/>
        </p:nvSpPr>
        <p:spPr bwMode="gray">
          <a:xfrm>
            <a:off x="4684563" y="602633"/>
            <a:ext cx="2216575" cy="807865"/>
          </a:xfrm>
          <a:prstGeom prst="wedgeRoundRectCallout">
            <a:avLst>
              <a:gd name="adj1" fmla="val -12076"/>
              <a:gd name="adj2" fmla="val 179444"/>
              <a:gd name="adj3" fmla="val 16667"/>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lang="en-US" altLang="ja-JP" sz="2000" dirty="0" smtClean="0">
                <a:latin typeface="Fujitsu Sans" panose="020B0404060202020204" pitchFamily="34" charset="0"/>
                <a:ea typeface="Meiryo UI" panose="020B0604030504040204" pitchFamily="50" charset="-128"/>
              </a:rPr>
              <a:t>Flexible Pipeline</a:t>
            </a:r>
          </a:p>
          <a:p>
            <a:r>
              <a:rPr kumimoji="1" lang="en-US" altLang="ja-JP" sz="2000" dirty="0" smtClean="0">
                <a:latin typeface="Fujitsu Sans" panose="020B0404060202020204" pitchFamily="34" charset="0"/>
                <a:ea typeface="Meiryo UI" panose="020B0604030504040204" pitchFamily="50" charset="-128"/>
              </a:rPr>
              <a:t>For each Branch</a:t>
            </a:r>
            <a:endParaRPr kumimoji="1" lang="ja-JP" altLang="en-US" sz="2000" dirty="0">
              <a:latin typeface="Fujitsu Sans" panose="020B0404060202020204" pitchFamily="34" charset="0"/>
              <a:ea typeface="Meiryo UI" panose="020B0604030504040204" pitchFamily="50" charset="-128"/>
            </a:endParaRPr>
          </a:p>
        </p:txBody>
      </p:sp>
      <p:sp>
        <p:nvSpPr>
          <p:cNvPr id="146" name="角丸四角形吹き出し 145"/>
          <p:cNvSpPr/>
          <p:nvPr/>
        </p:nvSpPr>
        <p:spPr bwMode="gray">
          <a:xfrm>
            <a:off x="7520050" y="4201446"/>
            <a:ext cx="2216575" cy="807865"/>
          </a:xfrm>
          <a:prstGeom prst="wedgeRoundRectCallout">
            <a:avLst>
              <a:gd name="adj1" fmla="val -45471"/>
              <a:gd name="adj2" fmla="val -131372"/>
              <a:gd name="adj3" fmla="val 16667"/>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lang="en-US" altLang="ja-JP" sz="2000" dirty="0" smtClean="0">
                <a:latin typeface="Fujitsu Sans" panose="020B0404060202020204" pitchFamily="34" charset="0"/>
                <a:ea typeface="Meiryo UI" panose="020B0604030504040204" pitchFamily="50" charset="-128"/>
              </a:rPr>
              <a:t>Integrated</a:t>
            </a:r>
          </a:p>
          <a:p>
            <a:r>
              <a:rPr kumimoji="1" lang="en-US" altLang="ja-JP" sz="2000" dirty="0" smtClean="0">
                <a:latin typeface="Fujitsu Sans" panose="020B0404060202020204" pitchFamily="34" charset="0"/>
                <a:ea typeface="Meiryo UI" panose="020B0604030504040204" pitchFamily="50" charset="-128"/>
              </a:rPr>
              <a:t>Notice to Chat</a:t>
            </a:r>
            <a:endParaRPr kumimoji="1" lang="ja-JP" altLang="en-US" sz="2000" dirty="0">
              <a:latin typeface="Fujitsu Sans" panose="020B0404060202020204" pitchFamily="34" charset="0"/>
              <a:ea typeface="Meiryo UI" panose="020B0604030504040204" pitchFamily="50" charset="-128"/>
            </a:endParaRPr>
          </a:p>
        </p:txBody>
      </p:sp>
      <p:cxnSp>
        <p:nvCxnSpPr>
          <p:cNvPr id="10" name="直線矢印コネクタ 9"/>
          <p:cNvCxnSpPr>
            <a:endCxn id="82" idx="0"/>
          </p:cNvCxnSpPr>
          <p:nvPr/>
        </p:nvCxnSpPr>
        <p:spPr bwMode="auto">
          <a:xfrm flipH="1">
            <a:off x="4149635" y="3263765"/>
            <a:ext cx="277111" cy="1194899"/>
          </a:xfrm>
          <a:prstGeom prst="straightConnector1">
            <a:avLst/>
          </a:prstGeom>
          <a:gradFill rotWithShape="0">
            <a:gsLst>
              <a:gs pos="0">
                <a:srgbClr val="FFFFFF"/>
              </a:gs>
              <a:gs pos="100000">
                <a:srgbClr val="CACAC7"/>
              </a:gs>
            </a:gsLst>
            <a:lin ang="5400000" scaled="1"/>
          </a:gradFill>
          <a:ln w="76200" cap="flat" cmpd="sng" algn="ctr">
            <a:solidFill>
              <a:srgbClr val="57564F"/>
            </a:solidFill>
            <a:prstDash val="solid"/>
            <a:round/>
            <a:headEnd type="triangle"/>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50" name="角丸四角形吹き出し 149"/>
          <p:cNvSpPr/>
          <p:nvPr/>
        </p:nvSpPr>
        <p:spPr bwMode="gray">
          <a:xfrm>
            <a:off x="4386854" y="4388397"/>
            <a:ext cx="2921644" cy="807865"/>
          </a:xfrm>
          <a:prstGeom prst="wedgeRoundRectCallout">
            <a:avLst>
              <a:gd name="adj1" fmla="val -52426"/>
              <a:gd name="adj2" fmla="val -106219"/>
              <a:gd name="adj3" fmla="val 16667"/>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lang="en-US" altLang="ja-JP" sz="2000" dirty="0" smtClean="0">
                <a:latin typeface="Fujitsu Sans" panose="020B0404060202020204" pitchFamily="34" charset="0"/>
                <a:ea typeface="Meiryo UI" panose="020B0604030504040204" pitchFamily="50" charset="-128"/>
              </a:rPr>
              <a:t>Online Review/</a:t>
            </a:r>
          </a:p>
          <a:p>
            <a:r>
              <a:rPr kumimoji="1" lang="en-US" altLang="ja-JP" sz="2000" dirty="0" smtClean="0">
                <a:latin typeface="Fujitsu Sans" panose="020B0404060202020204" pitchFamily="34" charset="0"/>
                <a:ea typeface="Meiryo UI" panose="020B0604030504040204" pitchFamily="50" charset="-128"/>
              </a:rPr>
              <a:t>Merge Request by browser</a:t>
            </a:r>
            <a:endParaRPr kumimoji="1" lang="ja-JP" altLang="en-US" sz="2000" dirty="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25963207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Ref : Flexible Pipeline for each Branch</a:t>
            </a:r>
            <a:endParaRPr kumimoji="1" lang="ja-JP" altLang="en-US" dirty="0"/>
          </a:p>
        </p:txBody>
      </p:sp>
      <p:sp>
        <p:nvSpPr>
          <p:cNvPr id="9"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smtClean="0">
                <a:latin typeface="Fujitsu Sans" panose="020B0404060202020204" pitchFamily="34" charset="0"/>
                <a:ea typeface="Roboto Black" panose="02000000000000000000" pitchFamily="2" charset="0"/>
                <a:cs typeface="Calibri" panose="020F0502020204030204" pitchFamily="34" charset="0"/>
              </a:rPr>
              <a:t>VCS (Code Repository)</a:t>
            </a:r>
            <a:endParaRPr lang="en-US" altLang="ja-JP" sz="1800" dirty="0">
              <a:latin typeface="Fujitsu Sans" panose="020B0404060202020204" pitchFamily="34" charset="0"/>
              <a:ea typeface="Roboto Black" panose="02000000000000000000" pitchFamily="2" charset="0"/>
              <a:cs typeface="Calibri" panose="020F0502020204030204" pitchFamily="34" charset="0"/>
            </a:endParaRPr>
          </a:p>
        </p:txBody>
      </p:sp>
      <p:sp>
        <p:nvSpPr>
          <p:cNvPr id="102" name="正方形/長方形 101"/>
          <p:cNvSpPr/>
          <p:nvPr/>
        </p:nvSpPr>
        <p:spPr>
          <a:xfrm>
            <a:off x="578518" y="1050755"/>
            <a:ext cx="8728736" cy="461665"/>
          </a:xfrm>
          <a:prstGeom prst="rect">
            <a:avLst/>
          </a:prstGeom>
        </p:spPr>
        <p:txBody>
          <a:bodyPr wrap="none">
            <a:spAutoFit/>
          </a:bodyPr>
          <a:lstStyle/>
          <a:p>
            <a:pPr algn="l"/>
            <a:r>
              <a:rPr lang="en-US" altLang="ja-JP" sz="2400" dirty="0" err="1" smtClean="0">
                <a:solidFill>
                  <a:schemeClr val="tx1"/>
                </a:solidFill>
                <a:latin typeface="+mn-lt"/>
              </a:rPr>
              <a:t>GitLab</a:t>
            </a:r>
            <a:r>
              <a:rPr lang="en-US" altLang="ja-JP" sz="2400" dirty="0" smtClean="0">
                <a:solidFill>
                  <a:schemeClr val="tx1"/>
                </a:solidFill>
                <a:latin typeface="+mn-lt"/>
              </a:rPr>
              <a:t> enables you to create flexible CI/CD pipeline for each branch</a:t>
            </a:r>
            <a:r>
              <a:rPr lang="en-US" altLang="ja-JP" sz="2400" dirty="0">
                <a:solidFill>
                  <a:schemeClr val="tx1"/>
                </a:solidFill>
                <a:latin typeface="+mn-lt"/>
              </a:rPr>
              <a:t>.</a:t>
            </a:r>
          </a:p>
        </p:txBody>
      </p:sp>
      <p:graphicFrame>
        <p:nvGraphicFramePr>
          <p:cNvPr id="108" name="表 107"/>
          <p:cNvGraphicFramePr>
            <a:graphicFrameLocks noGrp="1"/>
          </p:cNvGraphicFramePr>
          <p:nvPr>
            <p:extLst>
              <p:ext uri="{D42A27DB-BD31-4B8C-83A1-F6EECF244321}">
                <p14:modId xmlns:p14="http://schemas.microsoft.com/office/powerpoint/2010/main" val="4071336855"/>
              </p:ext>
            </p:extLst>
          </p:nvPr>
        </p:nvGraphicFramePr>
        <p:xfrm>
          <a:off x="848830" y="1627133"/>
          <a:ext cx="8188111" cy="4754880"/>
        </p:xfrm>
        <a:graphic>
          <a:graphicData uri="http://schemas.openxmlformats.org/drawingml/2006/table">
            <a:tbl>
              <a:tblPr firstRow="1" bandRow="1">
                <a:tableStyleId>{5C22544A-7EE6-4342-B048-85BDC9FD1C3A}</a:tableStyleId>
              </a:tblPr>
              <a:tblGrid>
                <a:gridCol w="2297049"/>
                <a:gridCol w="1689100"/>
                <a:gridCol w="1560362"/>
                <a:gridCol w="1407885"/>
                <a:gridCol w="1233715"/>
              </a:tblGrid>
              <a:tr h="0">
                <a:tc rowSpan="2">
                  <a:txBody>
                    <a:bodyPr/>
                    <a:lstStyle/>
                    <a:p>
                      <a:pPr algn="ctr"/>
                      <a:r>
                        <a:rPr kumimoji="1" lang="en-US" altLang="ja-JP" sz="2000" dirty="0" smtClean="0">
                          <a:latin typeface="+mn-lt"/>
                          <a:ea typeface="Meiryo UI" panose="020B0604030504040204" pitchFamily="50" charset="-128"/>
                          <a:cs typeface="Meiryo UI" panose="020B0604030504040204" pitchFamily="50" charset="-128"/>
                        </a:rPr>
                        <a:t>Pipeline Task</a:t>
                      </a:r>
                      <a:endParaRPr kumimoji="1" lang="ja-JP" altLang="en-US" sz="2000" dirty="0">
                        <a:latin typeface="+mn-lt"/>
                        <a:ea typeface="Meiryo UI" panose="020B0604030504040204" pitchFamily="50" charset="-128"/>
                        <a:cs typeface="Meiryo UI" panose="020B0604030504040204" pitchFamily="50" charset="-12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gridSpan="4">
                  <a:txBody>
                    <a:bodyPr/>
                    <a:lstStyle/>
                    <a:p>
                      <a:pPr algn="ctr"/>
                      <a:r>
                        <a:rPr kumimoji="1" lang="en-US" altLang="ja-JP" sz="2000" dirty="0" smtClean="0">
                          <a:latin typeface="+mn-lt"/>
                          <a:ea typeface="Meiryo UI" panose="020B0604030504040204" pitchFamily="50" charset="-128"/>
                          <a:cs typeface="Meiryo UI" panose="020B0604030504040204" pitchFamily="50" charset="-128"/>
                        </a:rPr>
                        <a:t>Branch</a:t>
                      </a:r>
                      <a:endParaRPr kumimoji="1" lang="ja-JP" altLang="en-US" sz="2000" dirty="0">
                        <a:latin typeface="+mn-lt"/>
                        <a:ea typeface="Meiryo UI" panose="020B0604030504040204" pitchFamily="50" charset="-128"/>
                        <a:cs typeface="Meiryo UI" panose="020B0604030504040204" pitchFamily="50" charset="-12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algn="ct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hMerge="1">
                  <a:txBody>
                    <a:bodyPr/>
                    <a:lstStyle/>
                    <a:p>
                      <a:endParaRPr kumimoji="1" lang="ja-JP" altLang="en-US"/>
                    </a:p>
                  </a:txBody>
                  <a:tcPr/>
                </a:tc>
                <a:tc hMerge="1">
                  <a:txBody>
                    <a:bodyPr/>
                    <a:lstStyle/>
                    <a:p>
                      <a:pPr algn="ct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r>
              <a:tr h="0">
                <a:tc vMerge="1">
                  <a:txBody>
                    <a:bodyPr/>
                    <a:lstStyle/>
                    <a:p>
                      <a:pPr algn="ct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kumimoji="1" lang="en-US" altLang="ja-JP" sz="2000" dirty="0" smtClean="0">
                          <a:solidFill>
                            <a:schemeClr val="bg1"/>
                          </a:solidFill>
                          <a:latin typeface="+mn-lt"/>
                          <a:ea typeface="Meiryo UI" panose="020B0604030504040204" pitchFamily="50" charset="-128"/>
                          <a:cs typeface="Meiryo UI" panose="020B0604030504040204" pitchFamily="50" charset="-128"/>
                        </a:rPr>
                        <a:t>feature/topics</a:t>
                      </a:r>
                      <a:endParaRPr kumimoji="1" lang="ja-JP" altLang="en-US" sz="2000" dirty="0">
                        <a:solidFill>
                          <a:schemeClr val="bg1"/>
                        </a:solidFill>
                        <a:latin typeface="+mn-lt"/>
                        <a:ea typeface="Meiryo UI" panose="020B0604030504040204" pitchFamily="50" charset="-128"/>
                        <a:cs typeface="Meiryo UI" panose="020B0604030504040204" pitchFamily="50" charset="-12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kumimoji="1" lang="en-US" altLang="ja-JP" sz="2000" dirty="0" smtClean="0">
                          <a:solidFill>
                            <a:schemeClr val="bg1"/>
                          </a:solidFill>
                          <a:latin typeface="+mn-lt"/>
                          <a:ea typeface="Meiryo UI" panose="020B0604030504040204" pitchFamily="50" charset="-128"/>
                          <a:cs typeface="Meiryo UI" panose="020B0604030504040204" pitchFamily="50" charset="-128"/>
                        </a:rPr>
                        <a:t>develop</a:t>
                      </a:r>
                      <a:endParaRPr kumimoji="1" lang="ja-JP" altLang="en-US" sz="2000" dirty="0">
                        <a:solidFill>
                          <a:schemeClr val="bg1"/>
                        </a:solidFill>
                        <a:latin typeface="+mn-lt"/>
                        <a:ea typeface="Meiryo UI" panose="020B0604030504040204" pitchFamily="50" charset="-128"/>
                        <a:cs typeface="Meiryo UI" panose="020B0604030504040204" pitchFamily="50" charset="-12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kumimoji="1" lang="en-US" altLang="ja-JP" sz="2000" dirty="0" smtClean="0">
                          <a:solidFill>
                            <a:schemeClr val="bg1"/>
                          </a:solidFill>
                          <a:latin typeface="+mn-lt"/>
                          <a:ea typeface="Meiryo UI" panose="020B0604030504040204" pitchFamily="50" charset="-128"/>
                          <a:cs typeface="Meiryo UI" panose="020B0604030504040204" pitchFamily="50" charset="-128"/>
                        </a:rPr>
                        <a:t>release</a:t>
                      </a:r>
                      <a:endParaRPr kumimoji="1" lang="ja-JP" altLang="en-US" sz="2000" dirty="0">
                        <a:solidFill>
                          <a:schemeClr val="bg1"/>
                        </a:solidFill>
                        <a:latin typeface="+mn-lt"/>
                        <a:ea typeface="Meiryo UI" panose="020B0604030504040204" pitchFamily="50" charset="-128"/>
                        <a:cs typeface="Meiryo UI" panose="020B0604030504040204" pitchFamily="50" charset="-12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kumimoji="1" lang="en-US" altLang="ja-JP" sz="2000" dirty="0" smtClean="0">
                          <a:solidFill>
                            <a:schemeClr val="bg1"/>
                          </a:solidFill>
                          <a:latin typeface="+mn-lt"/>
                          <a:ea typeface="Meiryo UI" panose="020B0604030504040204" pitchFamily="50" charset="-128"/>
                          <a:cs typeface="Meiryo UI" panose="020B0604030504040204" pitchFamily="50" charset="-128"/>
                        </a:rPr>
                        <a:t>master</a:t>
                      </a:r>
                      <a:endParaRPr kumimoji="1" lang="ja-JP" altLang="en-US" sz="2000" dirty="0">
                        <a:solidFill>
                          <a:schemeClr val="bg1"/>
                        </a:solidFill>
                        <a:latin typeface="+mn-lt"/>
                        <a:ea typeface="Meiryo UI" panose="020B0604030504040204" pitchFamily="50" charset="-128"/>
                        <a:cs typeface="Meiryo UI" panose="020B0604030504040204" pitchFamily="50" charset="-12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r>
              <a:tr h="222530">
                <a:tc>
                  <a:txBody>
                    <a:bodyPr/>
                    <a:lstStyle/>
                    <a:p>
                      <a:r>
                        <a:rPr kumimoji="1" lang="en-US" altLang="ja-JP" sz="2000" dirty="0" smtClean="0">
                          <a:latin typeface="+mn-lt"/>
                          <a:ea typeface="Meiryo UI" panose="020B0604030504040204" pitchFamily="50" charset="-128"/>
                          <a:cs typeface="Meiryo UI" panose="020B0604030504040204" pitchFamily="50" charset="-128"/>
                        </a:rPr>
                        <a:t>Build</a:t>
                      </a:r>
                      <a:endParaRPr kumimoji="1" lang="ja-JP" altLang="en-US" sz="2000" dirty="0">
                        <a:latin typeface="+mn-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2000" b="1" i="0" u="none" dirty="0" smtClean="0">
                          <a:effectLst/>
                          <a:latin typeface="+mn-lt"/>
                          <a:ea typeface="Meiryo UI" panose="020B0604030504040204" pitchFamily="50" charset="-128"/>
                          <a:cs typeface="Meiryo UI" panose="020B0604030504040204" pitchFamily="50" charset="-128"/>
                        </a:rPr>
                        <a:t>〇</a:t>
                      </a:r>
                      <a:endParaRPr kumimoji="1" lang="ja-JP" altLang="en-US" sz="2000" b="1" i="0" u="none" dirty="0">
                        <a:effectLst/>
                        <a:latin typeface="+mn-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2000" b="1" dirty="0" smtClean="0">
                          <a:latin typeface="+mn-lt"/>
                          <a:ea typeface="Meiryo UI" panose="020B0604030504040204" pitchFamily="50" charset="-128"/>
                          <a:cs typeface="Meiryo UI" panose="020B0604030504040204" pitchFamily="50" charset="-128"/>
                        </a:rPr>
                        <a:t>〇</a:t>
                      </a:r>
                      <a:endParaRPr kumimoji="1" lang="ja-JP" altLang="en-US" sz="2000" b="1" dirty="0">
                        <a:latin typeface="+mn-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2000" b="1" dirty="0">
                        <a:latin typeface="+mn-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2000" b="1" dirty="0">
                        <a:latin typeface="+mn-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61202">
                <a:tc>
                  <a:txBody>
                    <a:bodyPr/>
                    <a:lstStyle/>
                    <a:p>
                      <a:r>
                        <a:rPr kumimoji="1" lang="en-US" altLang="ja-JP" sz="2000" dirty="0" smtClean="0">
                          <a:latin typeface="+mn-lt"/>
                          <a:ea typeface="Meiryo UI" panose="020B0604030504040204" pitchFamily="50" charset="-128"/>
                          <a:cs typeface="Meiryo UI" panose="020B0604030504040204" pitchFamily="50" charset="-128"/>
                        </a:rPr>
                        <a:t>Unit Test</a:t>
                      </a:r>
                      <a:endParaRPr kumimoji="1" lang="ja-JP" altLang="en-US" sz="2000" dirty="0">
                        <a:latin typeface="+mn-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2000" b="1" dirty="0" smtClean="0">
                          <a:latin typeface="+mn-lt"/>
                          <a:ea typeface="Meiryo UI" panose="020B0604030504040204" pitchFamily="50" charset="-128"/>
                          <a:cs typeface="Meiryo UI" panose="020B0604030504040204" pitchFamily="50" charset="-128"/>
                        </a:rPr>
                        <a:t>〇</a:t>
                      </a:r>
                      <a:endParaRPr kumimoji="1" lang="ja-JP" altLang="en-US" sz="2000" b="1" dirty="0">
                        <a:latin typeface="+mn-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2000" b="1" dirty="0" smtClean="0">
                          <a:latin typeface="+mn-lt"/>
                          <a:ea typeface="Meiryo UI" panose="020B0604030504040204" pitchFamily="50" charset="-128"/>
                          <a:cs typeface="Meiryo UI" panose="020B0604030504040204" pitchFamily="50" charset="-128"/>
                        </a:rPr>
                        <a:t>〇</a:t>
                      </a:r>
                      <a:endParaRPr kumimoji="1" lang="ja-JP" altLang="en-US" sz="2000" b="1" dirty="0">
                        <a:latin typeface="+mn-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2000" b="1" dirty="0">
                        <a:latin typeface="+mn-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2000" b="1" dirty="0">
                        <a:latin typeface="+mn-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6994">
                <a:tc>
                  <a:txBody>
                    <a:bodyPr/>
                    <a:lstStyle/>
                    <a:p>
                      <a:r>
                        <a:rPr kumimoji="1" lang="en-US" altLang="ja-JP" sz="2000" dirty="0" smtClean="0">
                          <a:latin typeface="+mn-lt"/>
                          <a:ea typeface="Meiryo UI" panose="020B0604030504040204" pitchFamily="50" charset="-128"/>
                          <a:cs typeface="Meiryo UI" panose="020B0604030504040204" pitchFamily="50" charset="-128"/>
                        </a:rPr>
                        <a:t>Code Analysis</a:t>
                      </a:r>
                      <a:endParaRPr kumimoji="1" lang="ja-JP" altLang="en-US" sz="2000" dirty="0">
                        <a:latin typeface="+mn-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2000" b="1" dirty="0" smtClean="0">
                          <a:latin typeface="+mn-lt"/>
                          <a:ea typeface="Meiryo UI" panose="020B0604030504040204" pitchFamily="50" charset="-128"/>
                          <a:cs typeface="Meiryo UI" panose="020B0604030504040204" pitchFamily="50" charset="-128"/>
                        </a:rPr>
                        <a:t>〇</a:t>
                      </a:r>
                      <a:endParaRPr kumimoji="1" lang="ja-JP" altLang="en-US" sz="2000" b="1" dirty="0">
                        <a:latin typeface="+mn-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2000" b="1" dirty="0" smtClean="0">
                          <a:latin typeface="+mn-lt"/>
                          <a:ea typeface="Meiryo UI" panose="020B0604030504040204" pitchFamily="50" charset="-128"/>
                          <a:cs typeface="Meiryo UI" panose="020B0604030504040204" pitchFamily="50" charset="-128"/>
                        </a:rPr>
                        <a:t>〇</a:t>
                      </a:r>
                      <a:endParaRPr kumimoji="1" lang="ja-JP" altLang="en-US" sz="2000" b="1" dirty="0">
                        <a:latin typeface="+mn-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2000" b="1" dirty="0">
                        <a:latin typeface="+mn-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2000" b="1" dirty="0">
                        <a:latin typeface="+mn-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26754">
                <a:tc>
                  <a:txBody>
                    <a:bodyPr/>
                    <a:lstStyle/>
                    <a:p>
                      <a:r>
                        <a:rPr kumimoji="1" lang="en-US" altLang="ja-JP" sz="2000" dirty="0" smtClean="0">
                          <a:latin typeface="+mn-lt"/>
                          <a:ea typeface="Meiryo UI" panose="020B0604030504040204" pitchFamily="50" charset="-128"/>
                          <a:cs typeface="Meiryo UI" panose="020B0604030504040204" pitchFamily="50" charset="-128"/>
                        </a:rPr>
                        <a:t>Deploy(Testing)</a:t>
                      </a:r>
                      <a:endParaRPr kumimoji="1" lang="ja-JP" altLang="en-US" sz="2000" dirty="0">
                        <a:latin typeface="+mn-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2000" b="1" dirty="0">
                        <a:latin typeface="+mn-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2000" b="1" dirty="0" smtClean="0">
                          <a:latin typeface="+mn-lt"/>
                          <a:ea typeface="Meiryo UI" panose="020B0604030504040204" pitchFamily="50" charset="-128"/>
                          <a:cs typeface="Meiryo UI" panose="020B0604030504040204" pitchFamily="50" charset="-128"/>
                        </a:rPr>
                        <a:t>〇</a:t>
                      </a:r>
                      <a:endParaRPr kumimoji="1" lang="ja-JP" altLang="en-US" sz="2000" b="1" dirty="0">
                        <a:latin typeface="+mn-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2000" b="1" dirty="0">
                        <a:latin typeface="+mn-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2000" b="1" dirty="0">
                        <a:latin typeface="+mn-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9222">
                <a:tc>
                  <a:txBody>
                    <a:bodyPr/>
                    <a:lstStyle/>
                    <a:p>
                      <a:r>
                        <a:rPr kumimoji="1" lang="en-US" altLang="ja-JP" sz="2000" dirty="0" smtClean="0">
                          <a:latin typeface="+mn-lt"/>
                          <a:ea typeface="Meiryo UI" panose="020B0604030504040204" pitchFamily="50" charset="-128"/>
                          <a:cs typeface="Meiryo UI" panose="020B0604030504040204" pitchFamily="50" charset="-128"/>
                        </a:rPr>
                        <a:t>Integration Test</a:t>
                      </a:r>
                      <a:endParaRPr kumimoji="1" lang="ja-JP" altLang="en-US" sz="2000" dirty="0">
                        <a:latin typeface="+mn-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2000" b="1" dirty="0">
                        <a:latin typeface="+mn-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2000" b="1" dirty="0" smtClean="0">
                          <a:latin typeface="+mn-lt"/>
                          <a:ea typeface="Meiryo UI" panose="020B0604030504040204" pitchFamily="50" charset="-128"/>
                          <a:cs typeface="Meiryo UI" panose="020B0604030504040204" pitchFamily="50" charset="-128"/>
                        </a:rPr>
                        <a:t>〇</a:t>
                      </a:r>
                      <a:endParaRPr kumimoji="1" lang="ja-JP" altLang="en-US" sz="2000" b="1" dirty="0">
                        <a:latin typeface="+mn-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2000" b="1" dirty="0">
                        <a:latin typeface="+mn-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2000" b="1" dirty="0">
                        <a:latin typeface="+mn-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9222">
                <a:tc>
                  <a:txBody>
                    <a:bodyPr/>
                    <a:lstStyle/>
                    <a:p>
                      <a:r>
                        <a:rPr kumimoji="1" lang="en-US" altLang="ja-JP" sz="2000" dirty="0" smtClean="0">
                          <a:latin typeface="+mn-lt"/>
                          <a:ea typeface="Meiryo UI" panose="020B0604030504040204" pitchFamily="50" charset="-128"/>
                          <a:cs typeface="Meiryo UI" panose="020B0604030504040204" pitchFamily="50" charset="-128"/>
                        </a:rPr>
                        <a:t>Packaging</a:t>
                      </a:r>
                      <a:endParaRPr kumimoji="1" lang="ja-JP" altLang="en-US" sz="2000" dirty="0">
                        <a:latin typeface="+mn-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2000" b="1" dirty="0">
                        <a:latin typeface="+mn-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2000" b="1" dirty="0" smtClean="0">
                          <a:latin typeface="+mn-lt"/>
                          <a:ea typeface="Meiryo UI" panose="020B0604030504040204" pitchFamily="50" charset="-128"/>
                          <a:cs typeface="Meiryo UI" panose="020B0604030504040204" pitchFamily="50" charset="-128"/>
                        </a:rPr>
                        <a:t>〇</a:t>
                      </a:r>
                      <a:endParaRPr kumimoji="1" lang="ja-JP" altLang="en-US" sz="2000" b="1" dirty="0">
                        <a:latin typeface="+mn-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2000" b="1" dirty="0">
                        <a:latin typeface="+mn-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2000" b="1" dirty="0">
                        <a:latin typeface="+mn-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9222">
                <a:tc>
                  <a:txBody>
                    <a:bodyPr/>
                    <a:lstStyle/>
                    <a:p>
                      <a:r>
                        <a:rPr kumimoji="1" lang="en-US" altLang="ja-JP" sz="2000" dirty="0" smtClean="0">
                          <a:latin typeface="+mn-lt"/>
                          <a:ea typeface="Meiryo UI" panose="020B0604030504040204" pitchFamily="50" charset="-128"/>
                          <a:cs typeface="Meiryo UI" panose="020B0604030504040204" pitchFamily="50" charset="-128"/>
                        </a:rPr>
                        <a:t>Deploy(Staging)</a:t>
                      </a:r>
                      <a:endParaRPr kumimoji="1" lang="ja-JP" altLang="en-US" sz="2000" dirty="0">
                        <a:latin typeface="+mn-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2000" b="1" dirty="0">
                        <a:latin typeface="+mn-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2000" b="1" dirty="0">
                        <a:latin typeface="+mn-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2000" b="1" dirty="0" smtClean="0">
                          <a:latin typeface="+mn-lt"/>
                          <a:ea typeface="Meiryo UI" panose="020B0604030504040204" pitchFamily="50" charset="-128"/>
                          <a:cs typeface="Meiryo UI" panose="020B0604030504040204" pitchFamily="50" charset="-128"/>
                        </a:rPr>
                        <a:t>〇</a:t>
                      </a:r>
                      <a:endParaRPr kumimoji="1" lang="ja-JP" altLang="en-US" sz="2000" b="1" dirty="0">
                        <a:latin typeface="+mn-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2000" b="1" dirty="0">
                        <a:latin typeface="+mn-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9222">
                <a:tc>
                  <a:txBody>
                    <a:bodyPr/>
                    <a:lstStyle/>
                    <a:p>
                      <a:r>
                        <a:rPr kumimoji="1" lang="en-US" altLang="ja-JP" sz="2000" dirty="0" smtClean="0">
                          <a:latin typeface="+mn-lt"/>
                          <a:ea typeface="Meiryo UI" panose="020B0604030504040204" pitchFamily="50" charset="-128"/>
                          <a:cs typeface="Meiryo UI" panose="020B0604030504040204" pitchFamily="50" charset="-128"/>
                        </a:rPr>
                        <a:t>Load Test</a:t>
                      </a:r>
                      <a:endParaRPr kumimoji="1" lang="ja-JP" altLang="en-US" sz="2000" dirty="0">
                        <a:latin typeface="+mn-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2000" b="1" dirty="0">
                        <a:latin typeface="+mn-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2000" b="1" dirty="0">
                        <a:latin typeface="+mn-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2000" b="1" dirty="0" smtClean="0">
                          <a:latin typeface="+mn-lt"/>
                          <a:ea typeface="Meiryo UI" panose="020B0604030504040204" pitchFamily="50" charset="-128"/>
                          <a:cs typeface="Meiryo UI" panose="020B0604030504040204" pitchFamily="50" charset="-128"/>
                        </a:rPr>
                        <a:t>〇</a:t>
                      </a:r>
                      <a:endParaRPr kumimoji="1" lang="ja-JP" altLang="en-US" sz="2000" b="1" dirty="0">
                        <a:latin typeface="+mn-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2000" b="1" dirty="0">
                        <a:latin typeface="+mn-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9222">
                <a:tc>
                  <a:txBody>
                    <a:bodyPr/>
                    <a:lstStyle/>
                    <a:p>
                      <a:r>
                        <a:rPr kumimoji="1" lang="en-US" altLang="ja-JP" sz="2000" dirty="0" smtClean="0">
                          <a:latin typeface="+mn-lt"/>
                          <a:ea typeface="Meiryo UI" panose="020B0604030504040204" pitchFamily="50" charset="-128"/>
                          <a:cs typeface="Meiryo UI" panose="020B0604030504040204" pitchFamily="50" charset="-128"/>
                        </a:rPr>
                        <a:t>Security Test</a:t>
                      </a:r>
                      <a:endParaRPr kumimoji="1" lang="ja-JP" altLang="en-US" sz="2000" dirty="0">
                        <a:latin typeface="+mn-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2000" b="1" dirty="0">
                        <a:latin typeface="+mn-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2000" b="1" dirty="0">
                        <a:latin typeface="+mn-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2000" b="1" dirty="0" smtClean="0">
                          <a:latin typeface="+mn-lt"/>
                          <a:ea typeface="Meiryo UI" panose="020B0604030504040204" pitchFamily="50" charset="-128"/>
                          <a:cs typeface="Meiryo UI" panose="020B0604030504040204" pitchFamily="50" charset="-128"/>
                        </a:rPr>
                        <a:t>〇</a:t>
                      </a:r>
                      <a:endParaRPr kumimoji="1" lang="ja-JP" altLang="en-US" sz="2000" b="1" dirty="0">
                        <a:latin typeface="+mn-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2000" b="1" dirty="0">
                        <a:latin typeface="+mn-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9222">
                <a:tc>
                  <a:txBody>
                    <a:bodyPr/>
                    <a:lstStyle/>
                    <a:p>
                      <a:r>
                        <a:rPr kumimoji="1" lang="en-US" altLang="ja-JP" sz="2000" dirty="0" smtClean="0">
                          <a:latin typeface="+mn-lt"/>
                          <a:ea typeface="Meiryo UI" panose="020B0604030504040204" pitchFamily="50" charset="-128"/>
                          <a:cs typeface="Meiryo UI" panose="020B0604030504040204" pitchFamily="50" charset="-128"/>
                        </a:rPr>
                        <a:t>Deploy(Production)</a:t>
                      </a:r>
                      <a:endParaRPr kumimoji="1" lang="ja-JP" altLang="en-US" sz="2000" dirty="0">
                        <a:latin typeface="+mn-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2000" b="1" dirty="0">
                        <a:latin typeface="+mn-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2000" b="1" dirty="0">
                        <a:latin typeface="+mn-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2000" b="1" dirty="0">
                        <a:latin typeface="+mn-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2000" b="1" dirty="0" smtClean="0">
                          <a:latin typeface="+mn-lt"/>
                          <a:ea typeface="Meiryo UI" panose="020B0604030504040204" pitchFamily="50" charset="-128"/>
                          <a:cs typeface="Meiryo UI" panose="020B0604030504040204" pitchFamily="50" charset="-128"/>
                        </a:rPr>
                        <a:t>〇</a:t>
                      </a:r>
                      <a:endParaRPr kumimoji="1" lang="ja-JP" altLang="en-US" sz="2000" b="1" dirty="0">
                        <a:latin typeface="+mn-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2601563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bwMode="gray">
          <a:xfrm>
            <a:off x="268741" y="4307606"/>
            <a:ext cx="9281659" cy="2276556"/>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smtClean="0">
              <a:latin typeface="Fujitsu Sans" panose="020B0404060202020204" pitchFamily="34" charset="0"/>
              <a:ea typeface="Meiryo UI" panose="020B0604030504040204" pitchFamily="50" charset="-128"/>
            </a:endParaRPr>
          </a:p>
        </p:txBody>
      </p:sp>
      <p:sp>
        <p:nvSpPr>
          <p:cNvPr id="121" name="メモ 120"/>
          <p:cNvSpPr/>
          <p:nvPr/>
        </p:nvSpPr>
        <p:spPr bwMode="gray">
          <a:xfrm>
            <a:off x="2924274" y="4398206"/>
            <a:ext cx="527035" cy="597305"/>
          </a:xfrm>
          <a:prstGeom prst="foldedCorner">
            <a:avLst>
              <a:gd name="adj" fmla="val 21454"/>
            </a:avLst>
          </a:prstGeom>
          <a:solidFill>
            <a:schemeClr val="bg1"/>
          </a:solidFill>
          <a:ln w="28575" cap="flat" cmpd="sng" algn="ctr">
            <a:solidFill>
              <a:schemeClr val="accent4">
                <a:lumMod val="50000"/>
              </a:schemeClr>
            </a:solidFill>
            <a:prstDash val="sysDash"/>
            <a:round/>
            <a:headEnd type="none" w="med" len="med"/>
            <a:tailEnd type="none" w="med" len="med"/>
          </a:ln>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b="0" i="0" u="none" strike="noStrike" cap="none" normalizeH="0" baseline="0" dirty="0" smtClean="0">
                <a:ln>
                  <a:noFill/>
                </a:ln>
                <a:effectLst/>
                <a:latin typeface="+mj-lt"/>
                <a:ea typeface="+mn-ea"/>
              </a:rPr>
              <a:t>Large</a:t>
            </a:r>
            <a:br>
              <a:rPr kumimoji="1" lang="en-US" altLang="ja-JP" b="0" i="0" u="none" strike="noStrike" cap="none" normalizeH="0" baseline="0" dirty="0" smtClean="0">
                <a:ln>
                  <a:noFill/>
                </a:ln>
                <a:effectLst/>
                <a:latin typeface="+mj-lt"/>
                <a:ea typeface="+mn-ea"/>
              </a:rPr>
            </a:br>
            <a:r>
              <a:rPr kumimoji="1" lang="en-US" altLang="ja-JP" b="0" i="0" u="none" strike="noStrike" cap="none" normalizeH="0" baseline="0" dirty="0" smtClean="0">
                <a:ln>
                  <a:noFill/>
                </a:ln>
                <a:effectLst/>
                <a:latin typeface="+mj-lt"/>
                <a:ea typeface="+mn-ea"/>
              </a:rPr>
              <a:t>File</a:t>
            </a:r>
            <a:endParaRPr kumimoji="1" lang="ja-JP" altLang="en-US" b="0" i="0" u="none" strike="noStrike" cap="none" normalizeH="0" baseline="0" dirty="0" err="1" smtClean="0">
              <a:ln>
                <a:noFill/>
              </a:ln>
              <a:effectLst/>
              <a:latin typeface="+mj-lt"/>
              <a:ea typeface="+mn-ea"/>
            </a:endParaRPr>
          </a:p>
        </p:txBody>
      </p:sp>
      <p:sp>
        <p:nvSpPr>
          <p:cNvPr id="2" name="タイトル 1"/>
          <p:cNvSpPr>
            <a:spLocks noGrp="1"/>
          </p:cNvSpPr>
          <p:nvPr>
            <p:ph type="title"/>
          </p:nvPr>
        </p:nvSpPr>
        <p:spPr/>
        <p:txBody>
          <a:bodyPr/>
          <a:lstStyle/>
          <a:p>
            <a:r>
              <a:rPr lang="en-US" altLang="ja-JP" dirty="0" smtClean="0"/>
              <a:t>By LFS, it is also possible to handle large files</a:t>
            </a:r>
            <a:endParaRPr kumimoji="1" lang="ja-JP" altLang="en-US" dirty="0"/>
          </a:p>
        </p:txBody>
      </p:sp>
      <p:sp>
        <p:nvSpPr>
          <p:cNvPr id="9"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smtClean="0">
                <a:latin typeface="Fujitsu Sans" panose="020B0404060202020204" pitchFamily="34" charset="0"/>
                <a:ea typeface="Roboto Black" panose="02000000000000000000" pitchFamily="2" charset="0"/>
                <a:cs typeface="Calibri" panose="020F0502020204030204" pitchFamily="34" charset="0"/>
              </a:rPr>
              <a:t>VCS (Code Repository)</a:t>
            </a:r>
            <a:endParaRPr lang="en-US" altLang="ja-JP" sz="1800" dirty="0">
              <a:latin typeface="Fujitsu Sans" panose="020B0404060202020204" pitchFamily="34" charset="0"/>
              <a:ea typeface="Roboto Black" panose="02000000000000000000" pitchFamily="2" charset="0"/>
              <a:cs typeface="Calibri" panose="020F0502020204030204" pitchFamily="34" charset="0"/>
            </a:endParaRPr>
          </a:p>
        </p:txBody>
      </p:sp>
      <p:sp>
        <p:nvSpPr>
          <p:cNvPr id="102" name="正方形/長方形 101"/>
          <p:cNvSpPr/>
          <p:nvPr/>
        </p:nvSpPr>
        <p:spPr>
          <a:xfrm>
            <a:off x="268741" y="935468"/>
            <a:ext cx="8950142" cy="830997"/>
          </a:xfrm>
          <a:prstGeom prst="rect">
            <a:avLst/>
          </a:prstGeom>
        </p:spPr>
        <p:txBody>
          <a:bodyPr wrap="none">
            <a:spAutoFit/>
          </a:bodyPr>
          <a:lstStyle/>
          <a:p>
            <a:pPr algn="l"/>
            <a:r>
              <a:rPr lang="en-US" altLang="ja-JP" sz="2400" dirty="0" err="1" smtClean="0">
                <a:solidFill>
                  <a:schemeClr val="tx1"/>
                </a:solidFill>
                <a:latin typeface="+mn-lt"/>
              </a:rPr>
              <a:t>Git</a:t>
            </a:r>
            <a:r>
              <a:rPr lang="en-US" altLang="ja-JP" sz="2400" dirty="0" smtClean="0">
                <a:solidFill>
                  <a:schemeClr val="tx1"/>
                </a:solidFill>
                <a:latin typeface="+mn-lt"/>
              </a:rPr>
              <a:t> originally is not god at handling large size files(images/binaries).</a:t>
            </a:r>
            <a:br>
              <a:rPr lang="en-US" altLang="ja-JP" sz="2400" dirty="0" smtClean="0">
                <a:solidFill>
                  <a:schemeClr val="tx1"/>
                </a:solidFill>
                <a:latin typeface="+mn-lt"/>
              </a:rPr>
            </a:br>
            <a:r>
              <a:rPr lang="en-US" altLang="ja-JP" sz="2400" dirty="0" err="1" smtClean="0">
                <a:solidFill>
                  <a:schemeClr val="tx1"/>
                </a:solidFill>
                <a:latin typeface="+mn-lt"/>
              </a:rPr>
              <a:t>GitLab</a:t>
            </a:r>
            <a:r>
              <a:rPr lang="en-US" altLang="ja-JP" sz="2400" dirty="0" smtClean="0">
                <a:solidFill>
                  <a:schemeClr val="tx1"/>
                </a:solidFill>
                <a:latin typeface="+mn-lt"/>
              </a:rPr>
              <a:t> LFS enables to transparently get only required large files.</a:t>
            </a:r>
            <a:endParaRPr lang="en-US" altLang="ja-JP" sz="2400" dirty="0">
              <a:solidFill>
                <a:schemeClr val="tx1"/>
              </a:solidFill>
              <a:latin typeface="+mn-lt"/>
            </a:endParaRPr>
          </a:p>
        </p:txBody>
      </p:sp>
      <p:sp>
        <p:nvSpPr>
          <p:cNvPr id="7" name="正方形/長方形 6"/>
          <p:cNvSpPr/>
          <p:nvPr/>
        </p:nvSpPr>
        <p:spPr bwMode="gray">
          <a:xfrm>
            <a:off x="268741" y="1795103"/>
            <a:ext cx="9281659" cy="2333627"/>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smtClean="0">
              <a:latin typeface="Fujitsu Sans" panose="020B0404060202020204" pitchFamily="34" charset="0"/>
              <a:ea typeface="Meiryo UI" panose="020B0604030504040204" pitchFamily="50" charset="-128"/>
            </a:endParaRPr>
          </a:p>
        </p:txBody>
      </p:sp>
      <p:sp>
        <p:nvSpPr>
          <p:cNvPr id="36" name="円弧 35"/>
          <p:cNvSpPr/>
          <p:nvPr/>
        </p:nvSpPr>
        <p:spPr bwMode="auto">
          <a:xfrm>
            <a:off x="3121651" y="2589746"/>
            <a:ext cx="482700" cy="482700"/>
          </a:xfrm>
          <a:prstGeom prst="arc">
            <a:avLst/>
          </a:prstGeom>
          <a:noFill/>
          <a:ln w="38100" cap="flat" cmpd="sng" algn="ctr">
            <a:solidFill>
              <a:schemeClr val="accent4">
                <a:lumMod val="50000"/>
              </a:schemeClr>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endParaRPr>
          </a:p>
        </p:txBody>
      </p:sp>
      <p:cxnSp>
        <p:nvCxnSpPr>
          <p:cNvPr id="37" name="直線コネクタ 36"/>
          <p:cNvCxnSpPr/>
          <p:nvPr/>
        </p:nvCxnSpPr>
        <p:spPr bwMode="auto">
          <a:xfrm>
            <a:off x="3604350" y="2825090"/>
            <a:ext cx="0" cy="180782"/>
          </a:xfrm>
          <a:prstGeom prst="line">
            <a:avLst/>
          </a:prstGeom>
          <a:gradFill rotWithShape="0">
            <a:gsLst>
              <a:gs pos="0">
                <a:srgbClr val="FFFFFF"/>
              </a:gs>
              <a:gs pos="100000">
                <a:srgbClr val="CACAC7"/>
              </a:gs>
            </a:gsLst>
            <a:lin ang="5400000" scaled="1"/>
          </a:gradFill>
          <a:ln w="3810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38" name="円弧 37"/>
          <p:cNvSpPr/>
          <p:nvPr/>
        </p:nvSpPr>
        <p:spPr bwMode="auto">
          <a:xfrm rot="10800000">
            <a:off x="3604351" y="2737514"/>
            <a:ext cx="482700" cy="482700"/>
          </a:xfrm>
          <a:prstGeom prst="arc">
            <a:avLst/>
          </a:prstGeom>
          <a:noFill/>
          <a:ln w="38100" cap="flat" cmpd="sng" algn="ctr">
            <a:solidFill>
              <a:schemeClr val="accent4">
                <a:lumMod val="50000"/>
              </a:schemeClr>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endParaRPr>
          </a:p>
        </p:txBody>
      </p:sp>
      <p:sp>
        <p:nvSpPr>
          <p:cNvPr id="39" name="円弧 38"/>
          <p:cNvSpPr/>
          <p:nvPr/>
        </p:nvSpPr>
        <p:spPr bwMode="auto">
          <a:xfrm rot="5400000">
            <a:off x="6787155" y="2734932"/>
            <a:ext cx="482700" cy="482700"/>
          </a:xfrm>
          <a:prstGeom prst="arc">
            <a:avLst/>
          </a:prstGeom>
          <a:noFill/>
          <a:ln w="38100" cap="flat" cmpd="sng" algn="ctr">
            <a:solidFill>
              <a:schemeClr val="accent4">
                <a:lumMod val="50000"/>
              </a:schemeClr>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endParaRPr>
          </a:p>
        </p:txBody>
      </p:sp>
      <p:cxnSp>
        <p:nvCxnSpPr>
          <p:cNvPr id="40" name="直線コネクタ 39"/>
          <p:cNvCxnSpPr/>
          <p:nvPr/>
        </p:nvCxnSpPr>
        <p:spPr bwMode="auto">
          <a:xfrm>
            <a:off x="7269537" y="2825090"/>
            <a:ext cx="0" cy="180782"/>
          </a:xfrm>
          <a:prstGeom prst="line">
            <a:avLst/>
          </a:prstGeom>
          <a:gradFill rotWithShape="0">
            <a:gsLst>
              <a:gs pos="0">
                <a:srgbClr val="FFFFFF"/>
              </a:gs>
              <a:gs pos="100000">
                <a:srgbClr val="CACAC7"/>
              </a:gs>
            </a:gsLst>
            <a:lin ang="5400000" scaled="1"/>
          </a:gradFill>
          <a:ln w="3810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41" name="円弧 40"/>
          <p:cNvSpPr/>
          <p:nvPr/>
        </p:nvSpPr>
        <p:spPr bwMode="auto">
          <a:xfrm rot="16200000">
            <a:off x="7269537" y="2589746"/>
            <a:ext cx="482700" cy="482700"/>
          </a:xfrm>
          <a:prstGeom prst="arc">
            <a:avLst/>
          </a:prstGeom>
          <a:noFill/>
          <a:ln w="38100" cap="flat" cmpd="sng" algn="ctr">
            <a:solidFill>
              <a:schemeClr val="accent4">
                <a:lumMod val="50000"/>
              </a:schemeClr>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endParaRPr>
          </a:p>
        </p:txBody>
      </p:sp>
      <p:cxnSp>
        <p:nvCxnSpPr>
          <p:cNvPr id="42" name="直線コネクタ 41"/>
          <p:cNvCxnSpPr/>
          <p:nvPr/>
        </p:nvCxnSpPr>
        <p:spPr bwMode="auto">
          <a:xfrm flipV="1">
            <a:off x="6606622" y="2912149"/>
            <a:ext cx="0" cy="1129"/>
          </a:xfrm>
          <a:prstGeom prst="line">
            <a:avLst/>
          </a:prstGeom>
          <a:gradFill rotWithShape="0">
            <a:gsLst>
              <a:gs pos="0">
                <a:srgbClr val="FFFFFF"/>
              </a:gs>
              <a:gs pos="100000">
                <a:srgbClr val="CACAC7"/>
              </a:gs>
            </a:gsLst>
            <a:lin ang="5400000" scaled="1"/>
          </a:gradFill>
          <a:ln w="3810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43" name="直線コネクタ 42"/>
          <p:cNvCxnSpPr/>
          <p:nvPr/>
        </p:nvCxnSpPr>
        <p:spPr bwMode="auto">
          <a:xfrm>
            <a:off x="2558378" y="2590916"/>
            <a:ext cx="5790112" cy="0"/>
          </a:xfrm>
          <a:prstGeom prst="line">
            <a:avLst/>
          </a:prstGeom>
          <a:gradFill rotWithShape="0">
            <a:gsLst>
              <a:gs pos="0">
                <a:srgbClr val="FFFFFF"/>
              </a:gs>
              <a:gs pos="100000">
                <a:srgbClr val="CACAC7"/>
              </a:gs>
            </a:gsLst>
            <a:lin ang="5400000" scaled="1"/>
          </a:gradFill>
          <a:ln w="3810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44" name="直線コネクタ 43"/>
          <p:cNvCxnSpPr/>
          <p:nvPr/>
        </p:nvCxnSpPr>
        <p:spPr bwMode="auto">
          <a:xfrm>
            <a:off x="3845700" y="3217632"/>
            <a:ext cx="3206646" cy="0"/>
          </a:xfrm>
          <a:prstGeom prst="line">
            <a:avLst/>
          </a:prstGeom>
          <a:gradFill rotWithShape="0">
            <a:gsLst>
              <a:gs pos="0">
                <a:srgbClr val="FFFFFF"/>
              </a:gs>
              <a:gs pos="100000">
                <a:srgbClr val="CACAC7"/>
              </a:gs>
            </a:gsLst>
            <a:lin ang="5400000" scaled="1"/>
          </a:gradFill>
          <a:ln w="3810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45" name="円/楕円 44"/>
          <p:cNvSpPr/>
          <p:nvPr/>
        </p:nvSpPr>
        <p:spPr bwMode="gray">
          <a:xfrm>
            <a:off x="5286534" y="2465734"/>
            <a:ext cx="250363" cy="250363"/>
          </a:xfrm>
          <a:prstGeom prst="ellipse">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sp>
        <p:nvSpPr>
          <p:cNvPr id="46" name="円/楕円 45"/>
          <p:cNvSpPr/>
          <p:nvPr/>
        </p:nvSpPr>
        <p:spPr bwMode="gray">
          <a:xfrm>
            <a:off x="7532669" y="2476789"/>
            <a:ext cx="250363" cy="250363"/>
          </a:xfrm>
          <a:prstGeom prst="ellipse">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sp>
        <p:nvSpPr>
          <p:cNvPr id="47" name="円/楕円 46"/>
          <p:cNvSpPr/>
          <p:nvPr/>
        </p:nvSpPr>
        <p:spPr bwMode="gray">
          <a:xfrm>
            <a:off x="6467037" y="3092154"/>
            <a:ext cx="250363" cy="250363"/>
          </a:xfrm>
          <a:prstGeom prst="ellipse">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sp>
        <p:nvSpPr>
          <p:cNvPr id="75" name="円弧 74"/>
          <p:cNvSpPr/>
          <p:nvPr/>
        </p:nvSpPr>
        <p:spPr bwMode="auto">
          <a:xfrm>
            <a:off x="3121651" y="5104642"/>
            <a:ext cx="482700" cy="482700"/>
          </a:xfrm>
          <a:prstGeom prst="arc">
            <a:avLst/>
          </a:prstGeom>
          <a:noFill/>
          <a:ln w="38100" cap="flat" cmpd="sng" algn="ctr">
            <a:solidFill>
              <a:schemeClr val="accent4">
                <a:lumMod val="50000"/>
              </a:schemeClr>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endParaRPr>
          </a:p>
        </p:txBody>
      </p:sp>
      <p:cxnSp>
        <p:nvCxnSpPr>
          <p:cNvPr id="76" name="直線コネクタ 75"/>
          <p:cNvCxnSpPr/>
          <p:nvPr/>
        </p:nvCxnSpPr>
        <p:spPr bwMode="auto">
          <a:xfrm>
            <a:off x="3604350" y="5339986"/>
            <a:ext cx="0" cy="180782"/>
          </a:xfrm>
          <a:prstGeom prst="line">
            <a:avLst/>
          </a:prstGeom>
          <a:gradFill rotWithShape="0">
            <a:gsLst>
              <a:gs pos="0">
                <a:srgbClr val="FFFFFF"/>
              </a:gs>
              <a:gs pos="100000">
                <a:srgbClr val="CACAC7"/>
              </a:gs>
            </a:gsLst>
            <a:lin ang="5400000" scaled="1"/>
          </a:gradFill>
          <a:ln w="3810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77" name="円弧 76"/>
          <p:cNvSpPr/>
          <p:nvPr/>
        </p:nvSpPr>
        <p:spPr bwMode="auto">
          <a:xfrm rot="10800000">
            <a:off x="3604351" y="5252410"/>
            <a:ext cx="482700" cy="482700"/>
          </a:xfrm>
          <a:prstGeom prst="arc">
            <a:avLst/>
          </a:prstGeom>
          <a:noFill/>
          <a:ln w="38100" cap="flat" cmpd="sng" algn="ctr">
            <a:solidFill>
              <a:schemeClr val="accent4">
                <a:lumMod val="50000"/>
              </a:schemeClr>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endParaRPr>
          </a:p>
        </p:txBody>
      </p:sp>
      <p:sp>
        <p:nvSpPr>
          <p:cNvPr id="78" name="円弧 77"/>
          <p:cNvSpPr/>
          <p:nvPr/>
        </p:nvSpPr>
        <p:spPr bwMode="auto">
          <a:xfrm rot="5400000">
            <a:off x="6787155" y="5249828"/>
            <a:ext cx="482700" cy="482700"/>
          </a:xfrm>
          <a:prstGeom prst="arc">
            <a:avLst/>
          </a:prstGeom>
          <a:noFill/>
          <a:ln w="38100" cap="flat" cmpd="sng" algn="ctr">
            <a:solidFill>
              <a:schemeClr val="accent4">
                <a:lumMod val="50000"/>
              </a:schemeClr>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endParaRPr>
          </a:p>
        </p:txBody>
      </p:sp>
      <p:cxnSp>
        <p:nvCxnSpPr>
          <p:cNvPr id="79" name="直線コネクタ 78"/>
          <p:cNvCxnSpPr/>
          <p:nvPr/>
        </p:nvCxnSpPr>
        <p:spPr bwMode="auto">
          <a:xfrm>
            <a:off x="7269537" y="5339986"/>
            <a:ext cx="0" cy="180782"/>
          </a:xfrm>
          <a:prstGeom prst="line">
            <a:avLst/>
          </a:prstGeom>
          <a:gradFill rotWithShape="0">
            <a:gsLst>
              <a:gs pos="0">
                <a:srgbClr val="FFFFFF"/>
              </a:gs>
              <a:gs pos="100000">
                <a:srgbClr val="CACAC7"/>
              </a:gs>
            </a:gsLst>
            <a:lin ang="5400000" scaled="1"/>
          </a:gradFill>
          <a:ln w="3810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80" name="円弧 79"/>
          <p:cNvSpPr/>
          <p:nvPr/>
        </p:nvSpPr>
        <p:spPr bwMode="auto">
          <a:xfrm rot="16200000">
            <a:off x="7269537" y="5104642"/>
            <a:ext cx="482700" cy="482700"/>
          </a:xfrm>
          <a:prstGeom prst="arc">
            <a:avLst/>
          </a:prstGeom>
          <a:noFill/>
          <a:ln w="38100" cap="flat" cmpd="sng" algn="ctr">
            <a:solidFill>
              <a:schemeClr val="accent4">
                <a:lumMod val="50000"/>
              </a:schemeClr>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endParaRPr>
          </a:p>
        </p:txBody>
      </p:sp>
      <p:cxnSp>
        <p:nvCxnSpPr>
          <p:cNvPr id="81" name="直線コネクタ 80"/>
          <p:cNvCxnSpPr/>
          <p:nvPr/>
        </p:nvCxnSpPr>
        <p:spPr bwMode="auto">
          <a:xfrm flipV="1">
            <a:off x="6606622" y="5427045"/>
            <a:ext cx="0" cy="1129"/>
          </a:xfrm>
          <a:prstGeom prst="line">
            <a:avLst/>
          </a:prstGeom>
          <a:gradFill rotWithShape="0">
            <a:gsLst>
              <a:gs pos="0">
                <a:srgbClr val="FFFFFF"/>
              </a:gs>
              <a:gs pos="100000">
                <a:srgbClr val="CACAC7"/>
              </a:gs>
            </a:gsLst>
            <a:lin ang="5400000" scaled="1"/>
          </a:gradFill>
          <a:ln w="3810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82" name="直線コネクタ 81"/>
          <p:cNvCxnSpPr/>
          <p:nvPr/>
        </p:nvCxnSpPr>
        <p:spPr bwMode="auto">
          <a:xfrm>
            <a:off x="2558378" y="5105812"/>
            <a:ext cx="5790112" cy="0"/>
          </a:xfrm>
          <a:prstGeom prst="line">
            <a:avLst/>
          </a:prstGeom>
          <a:gradFill rotWithShape="0">
            <a:gsLst>
              <a:gs pos="0">
                <a:srgbClr val="FFFFFF"/>
              </a:gs>
              <a:gs pos="100000">
                <a:srgbClr val="CACAC7"/>
              </a:gs>
            </a:gsLst>
            <a:lin ang="5400000" scaled="1"/>
          </a:gradFill>
          <a:ln w="3810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83" name="直線コネクタ 82"/>
          <p:cNvCxnSpPr/>
          <p:nvPr/>
        </p:nvCxnSpPr>
        <p:spPr bwMode="auto">
          <a:xfrm>
            <a:off x="3845700" y="5732528"/>
            <a:ext cx="3206646" cy="0"/>
          </a:xfrm>
          <a:prstGeom prst="line">
            <a:avLst/>
          </a:prstGeom>
          <a:gradFill rotWithShape="0">
            <a:gsLst>
              <a:gs pos="0">
                <a:srgbClr val="FFFFFF"/>
              </a:gs>
              <a:gs pos="100000">
                <a:srgbClr val="CACAC7"/>
              </a:gs>
            </a:gsLst>
            <a:lin ang="5400000" scaled="1"/>
          </a:gradFill>
          <a:ln w="3810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84" name="円/楕円 83"/>
          <p:cNvSpPr/>
          <p:nvPr/>
        </p:nvSpPr>
        <p:spPr bwMode="gray">
          <a:xfrm>
            <a:off x="5286534" y="4980630"/>
            <a:ext cx="250363" cy="250363"/>
          </a:xfrm>
          <a:prstGeom prst="ellipse">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sp>
        <p:nvSpPr>
          <p:cNvPr id="85" name="円/楕円 84"/>
          <p:cNvSpPr/>
          <p:nvPr/>
        </p:nvSpPr>
        <p:spPr bwMode="gray">
          <a:xfrm>
            <a:off x="7532669" y="4991685"/>
            <a:ext cx="250363" cy="250363"/>
          </a:xfrm>
          <a:prstGeom prst="ellipse">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sp>
        <p:nvSpPr>
          <p:cNvPr id="86" name="円/楕円 85"/>
          <p:cNvSpPr/>
          <p:nvPr/>
        </p:nvSpPr>
        <p:spPr bwMode="gray">
          <a:xfrm>
            <a:off x="6467037" y="5607050"/>
            <a:ext cx="250363" cy="250363"/>
          </a:xfrm>
          <a:prstGeom prst="ellipse">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sp>
        <p:nvSpPr>
          <p:cNvPr id="87" name="円/楕円 86"/>
          <p:cNvSpPr/>
          <p:nvPr/>
        </p:nvSpPr>
        <p:spPr bwMode="gray">
          <a:xfrm>
            <a:off x="4177184" y="3092154"/>
            <a:ext cx="250363" cy="250363"/>
          </a:xfrm>
          <a:prstGeom prst="ellipse">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sp>
        <p:nvSpPr>
          <p:cNvPr id="88" name="円/楕円 87"/>
          <p:cNvSpPr/>
          <p:nvPr/>
        </p:nvSpPr>
        <p:spPr bwMode="gray">
          <a:xfrm>
            <a:off x="4177184" y="5607050"/>
            <a:ext cx="250363" cy="250363"/>
          </a:xfrm>
          <a:prstGeom prst="ellipse">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sp>
        <p:nvSpPr>
          <p:cNvPr id="89" name="円/楕円 88"/>
          <p:cNvSpPr/>
          <p:nvPr/>
        </p:nvSpPr>
        <p:spPr bwMode="gray">
          <a:xfrm>
            <a:off x="3060284" y="2476790"/>
            <a:ext cx="250363" cy="250363"/>
          </a:xfrm>
          <a:prstGeom prst="ellipse">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sp>
        <p:nvSpPr>
          <p:cNvPr id="90" name="円/楕円 89"/>
          <p:cNvSpPr/>
          <p:nvPr/>
        </p:nvSpPr>
        <p:spPr bwMode="gray">
          <a:xfrm>
            <a:off x="3060284" y="4991686"/>
            <a:ext cx="250363" cy="250363"/>
          </a:xfrm>
          <a:prstGeom prst="ellipse">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pic>
        <p:nvPicPr>
          <p:cNvPr id="91" name="図 9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573" y="2193617"/>
            <a:ext cx="832731" cy="832731"/>
          </a:xfrm>
          <a:prstGeom prst="rect">
            <a:avLst/>
          </a:prstGeom>
        </p:spPr>
      </p:pic>
      <p:grpSp>
        <p:nvGrpSpPr>
          <p:cNvPr id="92" name="グループ化 91"/>
          <p:cNvGrpSpPr/>
          <p:nvPr/>
        </p:nvGrpSpPr>
        <p:grpSpPr>
          <a:xfrm>
            <a:off x="483594" y="4841502"/>
            <a:ext cx="1006636" cy="542674"/>
            <a:chOff x="583347" y="4223954"/>
            <a:chExt cx="899190" cy="484750"/>
          </a:xfrm>
        </p:grpSpPr>
        <p:grpSp>
          <p:nvGrpSpPr>
            <p:cNvPr id="93" name="グループ化 92"/>
            <p:cNvGrpSpPr/>
            <p:nvPr/>
          </p:nvGrpSpPr>
          <p:grpSpPr>
            <a:xfrm>
              <a:off x="583347" y="4303697"/>
              <a:ext cx="227145" cy="353337"/>
              <a:chOff x="2089544" y="4824280"/>
              <a:chExt cx="648072" cy="1008112"/>
            </a:xfrm>
            <a:solidFill>
              <a:schemeClr val="accent2">
                <a:lumMod val="40000"/>
                <a:lumOff val="60000"/>
              </a:schemeClr>
            </a:solidFill>
          </p:grpSpPr>
          <p:sp>
            <p:nvSpPr>
              <p:cNvPr id="98" name="二等辺三角形 97"/>
              <p:cNvSpPr/>
              <p:nvPr/>
            </p:nvSpPr>
            <p:spPr bwMode="gray">
              <a:xfrm>
                <a:off x="2233560" y="5472352"/>
                <a:ext cx="360040" cy="360040"/>
              </a:xfrm>
              <a:prstGeom prst="triangle">
                <a:avLst/>
              </a:prstGeom>
              <a:solidFill>
                <a:srgbClr val="92D050"/>
              </a:solidFill>
              <a:ln w="9525" cap="flat" cmpd="sng" algn="ctr">
                <a:no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sp>
            <p:nvSpPr>
              <p:cNvPr id="99" name="円/楕円 98"/>
              <p:cNvSpPr/>
              <p:nvPr/>
            </p:nvSpPr>
            <p:spPr bwMode="gray">
              <a:xfrm>
                <a:off x="2089544" y="4824280"/>
                <a:ext cx="648072" cy="648072"/>
              </a:xfrm>
              <a:prstGeom prst="ellipse">
                <a:avLst/>
              </a:prstGeom>
              <a:solidFill>
                <a:srgbClr val="92D050"/>
              </a:solidFill>
              <a:ln w="9525" cap="flat" cmpd="sng" algn="ctr">
                <a:no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grpSp>
        <p:sp>
          <p:nvSpPr>
            <p:cNvPr id="94" name="台形 93"/>
            <p:cNvSpPr/>
            <p:nvPr/>
          </p:nvSpPr>
          <p:spPr bwMode="gray">
            <a:xfrm rot="16660410">
              <a:off x="1104333" y="4187035"/>
              <a:ext cx="341285" cy="415123"/>
            </a:xfrm>
            <a:prstGeom prst="trapezoid">
              <a:avLst>
                <a:gd name="adj" fmla="val 6777"/>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defPPr>
                <a:defRPr lang="ja-JP"/>
              </a:defPPr>
              <a:lvl1pPr algn="ctr" rtl="0" fontAlgn="ctr">
                <a:spcBef>
                  <a:spcPct val="0"/>
                </a:spcBef>
                <a:spcAft>
                  <a:spcPct val="0"/>
                </a:spcAft>
                <a:defRPr kumimoji="1" sz="1400" kern="1200">
                  <a:solidFill>
                    <a:srgbClr val="000000"/>
                  </a:solidFill>
                  <a:latin typeface="Arial" charset="0"/>
                  <a:ea typeface="ＭＳ Ｐゴシック" pitchFamily="50" charset="-128"/>
                  <a:cs typeface="+mn-cs"/>
                </a:defRPr>
              </a:lvl1pPr>
              <a:lvl2pPr marL="4572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2pPr>
              <a:lvl3pPr marL="9144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3pPr>
              <a:lvl4pPr marL="13716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4pPr>
              <a:lvl5pPr marL="18288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5pPr>
              <a:lvl6pPr marL="2286000" algn="l" defTabSz="914400" rtl="0" eaLnBrk="1" latinLnBrk="0" hangingPunct="1">
                <a:defRPr kumimoji="1" sz="1400" kern="1200">
                  <a:solidFill>
                    <a:srgbClr val="000000"/>
                  </a:solidFill>
                  <a:latin typeface="Arial" charset="0"/>
                  <a:ea typeface="ＭＳ Ｐゴシック" pitchFamily="50" charset="-128"/>
                  <a:cs typeface="+mn-cs"/>
                </a:defRPr>
              </a:lvl6pPr>
              <a:lvl7pPr marL="2743200" algn="l" defTabSz="914400" rtl="0" eaLnBrk="1" latinLnBrk="0" hangingPunct="1">
                <a:defRPr kumimoji="1" sz="1400" kern="1200">
                  <a:solidFill>
                    <a:srgbClr val="000000"/>
                  </a:solidFill>
                  <a:latin typeface="Arial" charset="0"/>
                  <a:ea typeface="ＭＳ Ｐゴシック" pitchFamily="50" charset="-128"/>
                  <a:cs typeface="+mn-cs"/>
                </a:defRPr>
              </a:lvl7pPr>
              <a:lvl8pPr marL="3200400" algn="l" defTabSz="914400" rtl="0" eaLnBrk="1" latinLnBrk="0" hangingPunct="1">
                <a:defRPr kumimoji="1" sz="1400" kern="1200">
                  <a:solidFill>
                    <a:srgbClr val="000000"/>
                  </a:solidFill>
                  <a:latin typeface="Arial" charset="0"/>
                  <a:ea typeface="ＭＳ Ｐゴシック" pitchFamily="50" charset="-128"/>
                  <a:cs typeface="+mn-cs"/>
                </a:defRPr>
              </a:lvl8pPr>
              <a:lvl9pPr marL="3657600" algn="l" defTabSz="914400" rtl="0" eaLnBrk="1" latinLnBrk="0" hangingPunct="1">
                <a:defRPr kumimoji="1" sz="1400" kern="1200">
                  <a:solidFill>
                    <a:srgbClr val="000000"/>
                  </a:solidFill>
                  <a:latin typeface="Arial" charset="0"/>
                  <a:ea typeface="ＭＳ Ｐゴシック" pitchFamily="50" charset="-128"/>
                  <a:cs typeface="+mn-cs"/>
                </a:defRPr>
              </a:lvl9p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400" b="0" i="0" u="none" strike="noStrike" cap="none" normalizeH="0" baseline="0" dirty="0" smtClean="0">
                <a:ln>
                  <a:noFill/>
                </a:ln>
                <a:effectLst/>
                <a:latin typeface="+mj-lt"/>
                <a:ea typeface="ＭＳ Ｐゴシック" pitchFamily="50" charset="-128"/>
              </a:endParaRPr>
            </a:p>
          </p:txBody>
        </p:sp>
        <p:sp>
          <p:nvSpPr>
            <p:cNvPr id="95" name="フリーフォーム 94"/>
            <p:cNvSpPr/>
            <p:nvPr/>
          </p:nvSpPr>
          <p:spPr bwMode="gray">
            <a:xfrm>
              <a:off x="839693" y="4508611"/>
              <a:ext cx="618468" cy="200093"/>
            </a:xfrm>
            <a:custGeom>
              <a:avLst/>
              <a:gdLst>
                <a:gd name="connsiteX0" fmla="*/ 1528997 w 1528997"/>
                <a:gd name="connsiteY0" fmla="*/ 202367 h 494676"/>
                <a:gd name="connsiteX1" fmla="*/ 1041816 w 1528997"/>
                <a:gd name="connsiteY1" fmla="*/ 494676 h 494676"/>
                <a:gd name="connsiteX2" fmla="*/ 0 w 1528997"/>
                <a:gd name="connsiteY2" fmla="*/ 217357 h 494676"/>
                <a:gd name="connsiteX3" fmla="*/ 532151 w 1528997"/>
                <a:gd name="connsiteY3" fmla="*/ 0 h 494676"/>
                <a:gd name="connsiteX4" fmla="*/ 1528997 w 1528997"/>
                <a:gd name="connsiteY4" fmla="*/ 202367 h 494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997" h="494676">
                  <a:moveTo>
                    <a:pt x="1528997" y="202367"/>
                  </a:moveTo>
                  <a:lnTo>
                    <a:pt x="1041816" y="494676"/>
                  </a:lnTo>
                  <a:lnTo>
                    <a:pt x="0" y="217357"/>
                  </a:lnTo>
                  <a:lnTo>
                    <a:pt x="532151" y="0"/>
                  </a:lnTo>
                  <a:lnTo>
                    <a:pt x="1528997" y="202367"/>
                  </a:lnTo>
                  <a:close/>
                </a:path>
              </a:pathLst>
            </a:cu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defPPr>
                <a:defRPr lang="ja-JP"/>
              </a:defPPr>
              <a:lvl1pPr algn="ctr" rtl="0" fontAlgn="ctr">
                <a:spcBef>
                  <a:spcPct val="0"/>
                </a:spcBef>
                <a:spcAft>
                  <a:spcPct val="0"/>
                </a:spcAft>
                <a:defRPr kumimoji="1" sz="1400" kern="1200">
                  <a:solidFill>
                    <a:srgbClr val="000000"/>
                  </a:solidFill>
                  <a:latin typeface="Arial" charset="0"/>
                  <a:ea typeface="ＭＳ Ｐゴシック" pitchFamily="50" charset="-128"/>
                  <a:cs typeface="+mn-cs"/>
                </a:defRPr>
              </a:lvl1pPr>
              <a:lvl2pPr marL="4572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2pPr>
              <a:lvl3pPr marL="9144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3pPr>
              <a:lvl4pPr marL="13716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4pPr>
              <a:lvl5pPr marL="18288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5pPr>
              <a:lvl6pPr marL="2286000" algn="l" defTabSz="914400" rtl="0" eaLnBrk="1" latinLnBrk="0" hangingPunct="1">
                <a:defRPr kumimoji="1" sz="1400" kern="1200">
                  <a:solidFill>
                    <a:srgbClr val="000000"/>
                  </a:solidFill>
                  <a:latin typeface="Arial" charset="0"/>
                  <a:ea typeface="ＭＳ Ｐゴシック" pitchFamily="50" charset="-128"/>
                  <a:cs typeface="+mn-cs"/>
                </a:defRPr>
              </a:lvl6pPr>
              <a:lvl7pPr marL="2743200" algn="l" defTabSz="914400" rtl="0" eaLnBrk="1" latinLnBrk="0" hangingPunct="1">
                <a:defRPr kumimoji="1" sz="1400" kern="1200">
                  <a:solidFill>
                    <a:srgbClr val="000000"/>
                  </a:solidFill>
                  <a:latin typeface="Arial" charset="0"/>
                  <a:ea typeface="ＭＳ Ｐゴシック" pitchFamily="50" charset="-128"/>
                  <a:cs typeface="+mn-cs"/>
                </a:defRPr>
              </a:lvl7pPr>
              <a:lvl8pPr marL="3200400" algn="l" defTabSz="914400" rtl="0" eaLnBrk="1" latinLnBrk="0" hangingPunct="1">
                <a:defRPr kumimoji="1" sz="1400" kern="1200">
                  <a:solidFill>
                    <a:srgbClr val="000000"/>
                  </a:solidFill>
                  <a:latin typeface="Arial" charset="0"/>
                  <a:ea typeface="ＭＳ Ｐゴシック" pitchFamily="50" charset="-128"/>
                  <a:cs typeface="+mn-cs"/>
                </a:defRPr>
              </a:lvl8pPr>
              <a:lvl9pPr marL="3657600" algn="l" defTabSz="914400" rtl="0" eaLnBrk="1" latinLnBrk="0" hangingPunct="1">
                <a:defRPr kumimoji="1" sz="1400" kern="1200">
                  <a:solidFill>
                    <a:srgbClr val="000000"/>
                  </a:solidFill>
                  <a:latin typeface="Arial" charset="0"/>
                  <a:ea typeface="ＭＳ Ｐゴシック" pitchFamily="50" charset="-128"/>
                  <a:cs typeface="+mn-cs"/>
                </a:defRPr>
              </a:lvl9p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400" b="0" i="0" u="none" strike="noStrike" cap="none" normalizeH="0" baseline="0" dirty="0" smtClean="0">
                <a:ln>
                  <a:noFill/>
                </a:ln>
                <a:effectLst/>
                <a:latin typeface="+mj-lt"/>
                <a:ea typeface="ＭＳ Ｐゴシック" pitchFamily="50" charset="-128"/>
              </a:endParaRPr>
            </a:p>
          </p:txBody>
        </p:sp>
        <p:sp>
          <p:nvSpPr>
            <p:cNvPr id="96" name="台形 95"/>
            <p:cNvSpPr/>
            <p:nvPr/>
          </p:nvSpPr>
          <p:spPr bwMode="gray">
            <a:xfrm rot="16660410">
              <a:off x="1157132" y="4233646"/>
              <a:ext cx="235685" cy="321902"/>
            </a:xfrm>
            <a:prstGeom prst="trapezoid">
              <a:avLst>
                <a:gd name="adj" fmla="val 3520"/>
              </a:avLst>
            </a:prstGeom>
            <a:solidFill>
              <a:schemeClr val="bg1"/>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defPPr>
                <a:defRPr lang="ja-JP"/>
              </a:defPPr>
              <a:lvl1pPr algn="ctr" rtl="0" fontAlgn="ctr">
                <a:spcBef>
                  <a:spcPct val="0"/>
                </a:spcBef>
                <a:spcAft>
                  <a:spcPct val="0"/>
                </a:spcAft>
                <a:defRPr kumimoji="1" sz="1400" kern="1200">
                  <a:solidFill>
                    <a:srgbClr val="000000"/>
                  </a:solidFill>
                  <a:latin typeface="Arial" charset="0"/>
                  <a:ea typeface="ＭＳ Ｐゴシック" pitchFamily="50" charset="-128"/>
                  <a:cs typeface="+mn-cs"/>
                </a:defRPr>
              </a:lvl1pPr>
              <a:lvl2pPr marL="4572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2pPr>
              <a:lvl3pPr marL="9144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3pPr>
              <a:lvl4pPr marL="13716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4pPr>
              <a:lvl5pPr marL="18288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5pPr>
              <a:lvl6pPr marL="2286000" algn="l" defTabSz="914400" rtl="0" eaLnBrk="1" latinLnBrk="0" hangingPunct="1">
                <a:defRPr kumimoji="1" sz="1400" kern="1200">
                  <a:solidFill>
                    <a:srgbClr val="000000"/>
                  </a:solidFill>
                  <a:latin typeface="Arial" charset="0"/>
                  <a:ea typeface="ＭＳ Ｐゴシック" pitchFamily="50" charset="-128"/>
                  <a:cs typeface="+mn-cs"/>
                </a:defRPr>
              </a:lvl6pPr>
              <a:lvl7pPr marL="2743200" algn="l" defTabSz="914400" rtl="0" eaLnBrk="1" latinLnBrk="0" hangingPunct="1">
                <a:defRPr kumimoji="1" sz="1400" kern="1200">
                  <a:solidFill>
                    <a:srgbClr val="000000"/>
                  </a:solidFill>
                  <a:latin typeface="Arial" charset="0"/>
                  <a:ea typeface="ＭＳ Ｐゴシック" pitchFamily="50" charset="-128"/>
                  <a:cs typeface="+mn-cs"/>
                </a:defRPr>
              </a:lvl7pPr>
              <a:lvl8pPr marL="3200400" algn="l" defTabSz="914400" rtl="0" eaLnBrk="1" latinLnBrk="0" hangingPunct="1">
                <a:defRPr kumimoji="1" sz="1400" kern="1200">
                  <a:solidFill>
                    <a:srgbClr val="000000"/>
                  </a:solidFill>
                  <a:latin typeface="Arial" charset="0"/>
                  <a:ea typeface="ＭＳ Ｐゴシック" pitchFamily="50" charset="-128"/>
                  <a:cs typeface="+mn-cs"/>
                </a:defRPr>
              </a:lvl8pPr>
              <a:lvl9pPr marL="3657600" algn="l" defTabSz="914400" rtl="0" eaLnBrk="1" latinLnBrk="0" hangingPunct="1">
                <a:defRPr kumimoji="1" sz="1400" kern="1200">
                  <a:solidFill>
                    <a:srgbClr val="000000"/>
                  </a:solidFill>
                  <a:latin typeface="Arial" charset="0"/>
                  <a:ea typeface="ＭＳ Ｐゴシック" pitchFamily="50" charset="-128"/>
                  <a:cs typeface="+mn-cs"/>
                </a:defRPr>
              </a:lvl9p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400" b="0" i="0" u="none" strike="noStrike" cap="none" normalizeH="0" baseline="0" dirty="0" smtClean="0">
                <a:ln>
                  <a:noFill/>
                </a:ln>
                <a:effectLst/>
                <a:latin typeface="+mj-lt"/>
                <a:ea typeface="ＭＳ Ｐゴシック" pitchFamily="50" charset="-128"/>
              </a:endParaRPr>
            </a:p>
          </p:txBody>
        </p:sp>
        <p:sp>
          <p:nvSpPr>
            <p:cNvPr id="97" name="三角形 22"/>
            <p:cNvSpPr/>
            <p:nvPr/>
          </p:nvSpPr>
          <p:spPr bwMode="gray">
            <a:xfrm rot="20604948">
              <a:off x="1284133" y="4381474"/>
              <a:ext cx="59588" cy="72859"/>
            </a:xfrm>
            <a:custGeom>
              <a:avLst/>
              <a:gdLst>
                <a:gd name="connsiteX0" fmla="*/ 0 w 169558"/>
                <a:gd name="connsiteY0" fmla="*/ 220681 h 220681"/>
                <a:gd name="connsiteX1" fmla="*/ 84779 w 169558"/>
                <a:gd name="connsiteY1" fmla="*/ 0 h 220681"/>
                <a:gd name="connsiteX2" fmla="*/ 169558 w 169558"/>
                <a:gd name="connsiteY2" fmla="*/ 220681 h 220681"/>
                <a:gd name="connsiteX3" fmla="*/ 0 w 169558"/>
                <a:gd name="connsiteY3" fmla="*/ 220681 h 220681"/>
                <a:gd name="connsiteX0" fmla="*/ 0 w 169558"/>
                <a:gd name="connsiteY0" fmla="*/ 220681 h 220681"/>
                <a:gd name="connsiteX1" fmla="*/ 84779 w 169558"/>
                <a:gd name="connsiteY1" fmla="*/ 0 h 220681"/>
                <a:gd name="connsiteX2" fmla="*/ 169558 w 169558"/>
                <a:gd name="connsiteY2" fmla="*/ 220681 h 220681"/>
                <a:gd name="connsiteX3" fmla="*/ 72668 w 169558"/>
                <a:gd name="connsiteY3" fmla="*/ 220681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78724 w 169558"/>
                <a:gd name="connsiteY3" fmla="*/ 178291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84780 w 169558"/>
                <a:gd name="connsiteY3" fmla="*/ 178291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90836 w 169558"/>
                <a:gd name="connsiteY3" fmla="*/ 166180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78725 w 169558"/>
                <a:gd name="connsiteY3" fmla="*/ 166180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78725 w 169558"/>
                <a:gd name="connsiteY3" fmla="*/ 160125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90836 w 169558"/>
                <a:gd name="connsiteY3" fmla="*/ 166181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81409 w 169558"/>
                <a:gd name="connsiteY3" fmla="*/ 166181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90836 w 169558"/>
                <a:gd name="connsiteY3" fmla="*/ 170895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81409 w 169558"/>
                <a:gd name="connsiteY3" fmla="*/ 175608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86122 w 169558"/>
                <a:gd name="connsiteY3" fmla="*/ 185035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76654 w 169558"/>
                <a:gd name="connsiteY3" fmla="*/ 166406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82677 w 169558"/>
                <a:gd name="connsiteY3" fmla="*/ 144874 h 220681"/>
                <a:gd name="connsiteX4" fmla="*/ 0 w 169558"/>
                <a:gd name="connsiteY4" fmla="*/ 220681 h 2206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558" h="220681">
                  <a:moveTo>
                    <a:pt x="0" y="220681"/>
                  </a:moveTo>
                  <a:lnTo>
                    <a:pt x="84779" y="0"/>
                  </a:lnTo>
                  <a:lnTo>
                    <a:pt x="169558" y="220681"/>
                  </a:lnTo>
                  <a:lnTo>
                    <a:pt x="82677" y="144874"/>
                  </a:lnTo>
                  <a:lnTo>
                    <a:pt x="0" y="220681"/>
                  </a:lnTo>
                  <a:close/>
                </a:path>
              </a:pathLst>
            </a:cu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defPPr>
                <a:defRPr lang="ja-JP"/>
              </a:defPPr>
              <a:lvl1pPr algn="ctr" rtl="0" fontAlgn="ctr">
                <a:spcBef>
                  <a:spcPct val="0"/>
                </a:spcBef>
                <a:spcAft>
                  <a:spcPct val="0"/>
                </a:spcAft>
                <a:defRPr kumimoji="1" sz="1400" kern="1200">
                  <a:solidFill>
                    <a:srgbClr val="000000"/>
                  </a:solidFill>
                  <a:latin typeface="Arial" charset="0"/>
                  <a:ea typeface="ＭＳ Ｐゴシック" pitchFamily="50" charset="-128"/>
                  <a:cs typeface="+mn-cs"/>
                </a:defRPr>
              </a:lvl1pPr>
              <a:lvl2pPr marL="4572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2pPr>
              <a:lvl3pPr marL="9144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3pPr>
              <a:lvl4pPr marL="13716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4pPr>
              <a:lvl5pPr marL="18288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5pPr>
              <a:lvl6pPr marL="2286000" algn="l" defTabSz="914400" rtl="0" eaLnBrk="1" latinLnBrk="0" hangingPunct="1">
                <a:defRPr kumimoji="1" sz="1400" kern="1200">
                  <a:solidFill>
                    <a:srgbClr val="000000"/>
                  </a:solidFill>
                  <a:latin typeface="Arial" charset="0"/>
                  <a:ea typeface="ＭＳ Ｐゴシック" pitchFamily="50" charset="-128"/>
                  <a:cs typeface="+mn-cs"/>
                </a:defRPr>
              </a:lvl6pPr>
              <a:lvl7pPr marL="2743200" algn="l" defTabSz="914400" rtl="0" eaLnBrk="1" latinLnBrk="0" hangingPunct="1">
                <a:defRPr kumimoji="1" sz="1400" kern="1200">
                  <a:solidFill>
                    <a:srgbClr val="000000"/>
                  </a:solidFill>
                  <a:latin typeface="Arial" charset="0"/>
                  <a:ea typeface="ＭＳ Ｐゴシック" pitchFamily="50" charset="-128"/>
                  <a:cs typeface="+mn-cs"/>
                </a:defRPr>
              </a:lvl7pPr>
              <a:lvl8pPr marL="3200400" algn="l" defTabSz="914400" rtl="0" eaLnBrk="1" latinLnBrk="0" hangingPunct="1">
                <a:defRPr kumimoji="1" sz="1400" kern="1200">
                  <a:solidFill>
                    <a:srgbClr val="000000"/>
                  </a:solidFill>
                  <a:latin typeface="Arial" charset="0"/>
                  <a:ea typeface="ＭＳ Ｐゴシック" pitchFamily="50" charset="-128"/>
                  <a:cs typeface="+mn-cs"/>
                </a:defRPr>
              </a:lvl8pPr>
              <a:lvl9pPr marL="3657600" algn="l" defTabSz="914400" rtl="0" eaLnBrk="1" latinLnBrk="0" hangingPunct="1">
                <a:defRPr kumimoji="1" sz="1400" kern="1200">
                  <a:solidFill>
                    <a:srgbClr val="000000"/>
                  </a:solidFill>
                  <a:latin typeface="Arial" charset="0"/>
                  <a:ea typeface="ＭＳ Ｐゴシック" pitchFamily="50" charset="-128"/>
                  <a:cs typeface="+mn-cs"/>
                </a:defRPr>
              </a:lvl9p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400" b="0" i="0" u="none" strike="noStrike" cap="none" normalizeH="0" baseline="0" dirty="0" smtClean="0">
                <a:ln>
                  <a:noFill/>
                </a:ln>
                <a:effectLst/>
                <a:latin typeface="+mj-lt"/>
                <a:ea typeface="ＭＳ Ｐゴシック" pitchFamily="50" charset="-128"/>
              </a:endParaRPr>
            </a:p>
          </p:txBody>
        </p:sp>
      </p:grpSp>
      <p:sp>
        <p:nvSpPr>
          <p:cNvPr id="100" name="テキスト ボックス 99"/>
          <p:cNvSpPr txBox="1"/>
          <p:nvPr/>
        </p:nvSpPr>
        <p:spPr>
          <a:xfrm>
            <a:off x="428636" y="2992772"/>
            <a:ext cx="2715295" cy="830997"/>
          </a:xfrm>
          <a:prstGeom prst="rect">
            <a:avLst/>
          </a:prstGeom>
          <a:noFill/>
        </p:spPr>
        <p:txBody>
          <a:bodyPr wrap="none" rtlCol="0">
            <a:spAutoFit/>
          </a:bodyPr>
          <a:lstStyle/>
          <a:p>
            <a:pPr algn="l"/>
            <a:r>
              <a:rPr lang="en-US" altLang="ja-JP" sz="2400" b="1" dirty="0" smtClean="0">
                <a:solidFill>
                  <a:schemeClr val="accent4">
                    <a:lumMod val="50000"/>
                  </a:schemeClr>
                </a:solidFill>
                <a:latin typeface="+mn-lt"/>
                <a:ea typeface="Meiryo UI" panose="020B0604030504040204" pitchFamily="50" charset="-128"/>
              </a:rPr>
              <a:t>Remote Repository</a:t>
            </a:r>
            <a:br>
              <a:rPr lang="en-US" altLang="ja-JP" sz="2400" b="1" dirty="0" smtClean="0">
                <a:solidFill>
                  <a:schemeClr val="accent4">
                    <a:lumMod val="50000"/>
                  </a:schemeClr>
                </a:solidFill>
                <a:latin typeface="+mn-lt"/>
                <a:ea typeface="Meiryo UI" panose="020B0604030504040204" pitchFamily="50" charset="-128"/>
              </a:rPr>
            </a:br>
            <a:r>
              <a:rPr lang="en-US" altLang="ja-JP" sz="2400" b="1" dirty="0" smtClean="0">
                <a:solidFill>
                  <a:schemeClr val="accent4">
                    <a:lumMod val="50000"/>
                  </a:schemeClr>
                </a:solidFill>
                <a:latin typeface="+mn-lt"/>
                <a:ea typeface="Meiryo UI" panose="020B0604030504040204" pitchFamily="50" charset="-128"/>
              </a:rPr>
              <a:t>(</a:t>
            </a:r>
            <a:r>
              <a:rPr lang="en-US" altLang="ja-JP" sz="2400" b="1" dirty="0" err="1" smtClean="0">
                <a:solidFill>
                  <a:schemeClr val="accent4">
                    <a:lumMod val="50000"/>
                  </a:schemeClr>
                </a:solidFill>
                <a:latin typeface="+mn-lt"/>
                <a:ea typeface="Meiryo UI" panose="020B0604030504040204" pitchFamily="50" charset="-128"/>
              </a:rPr>
              <a:t>GitLab</a:t>
            </a:r>
            <a:r>
              <a:rPr lang="en-US" altLang="ja-JP" sz="2400" b="1" dirty="0" smtClean="0">
                <a:solidFill>
                  <a:schemeClr val="accent4">
                    <a:lumMod val="50000"/>
                  </a:schemeClr>
                </a:solidFill>
                <a:latin typeface="+mn-lt"/>
                <a:ea typeface="Meiryo UI" panose="020B0604030504040204" pitchFamily="50" charset="-128"/>
              </a:rPr>
              <a:t>)</a:t>
            </a:r>
            <a:endParaRPr kumimoji="1" lang="ja-JP" altLang="en-US" sz="2400" b="1" dirty="0" smtClean="0">
              <a:solidFill>
                <a:schemeClr val="accent4">
                  <a:lumMod val="50000"/>
                </a:schemeClr>
              </a:solidFill>
              <a:latin typeface="+mn-lt"/>
              <a:ea typeface="Meiryo UI" panose="020B0604030504040204" pitchFamily="50" charset="-128"/>
            </a:endParaRPr>
          </a:p>
        </p:txBody>
      </p:sp>
      <p:sp>
        <p:nvSpPr>
          <p:cNvPr id="101" name="フローチャート: 磁気ディスク 100"/>
          <p:cNvSpPr/>
          <p:nvPr/>
        </p:nvSpPr>
        <p:spPr bwMode="gray">
          <a:xfrm>
            <a:off x="1708916" y="2294560"/>
            <a:ext cx="649208" cy="618117"/>
          </a:xfrm>
          <a:prstGeom prst="flowChartMagneticDisk">
            <a:avLst/>
          </a:prstGeom>
          <a:no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pic>
        <p:nvPicPr>
          <p:cNvPr id="103" name="図 102"/>
          <p:cNvPicPr>
            <a:picLocks noChangeAspect="1"/>
          </p:cNvPicPr>
          <p:nvPr/>
        </p:nvPicPr>
        <p:blipFill>
          <a:blip r:embed="rId4"/>
          <a:stretch>
            <a:fillRect/>
          </a:stretch>
        </p:blipFill>
        <p:spPr>
          <a:xfrm>
            <a:off x="1876485" y="2545525"/>
            <a:ext cx="333121" cy="333121"/>
          </a:xfrm>
          <a:prstGeom prst="rect">
            <a:avLst/>
          </a:prstGeom>
        </p:spPr>
      </p:pic>
      <p:sp>
        <p:nvSpPr>
          <p:cNvPr id="104" name="テキスト ボックス 103"/>
          <p:cNvSpPr txBox="1"/>
          <p:nvPr/>
        </p:nvSpPr>
        <p:spPr>
          <a:xfrm>
            <a:off x="420305" y="5440748"/>
            <a:ext cx="2381036" cy="830997"/>
          </a:xfrm>
          <a:prstGeom prst="rect">
            <a:avLst/>
          </a:prstGeom>
          <a:noFill/>
        </p:spPr>
        <p:txBody>
          <a:bodyPr wrap="none" rtlCol="0">
            <a:spAutoFit/>
          </a:bodyPr>
          <a:lstStyle/>
          <a:p>
            <a:pPr algn="l"/>
            <a:r>
              <a:rPr lang="en-US" altLang="ja-JP" sz="2400" b="1" dirty="0" smtClean="0">
                <a:solidFill>
                  <a:schemeClr val="accent4">
                    <a:lumMod val="50000"/>
                  </a:schemeClr>
                </a:solidFill>
                <a:latin typeface="+mn-lt"/>
                <a:ea typeface="Meiryo UI" panose="020B0604030504040204" pitchFamily="50" charset="-128"/>
              </a:rPr>
              <a:t>Local Repository</a:t>
            </a:r>
            <a:br>
              <a:rPr lang="en-US" altLang="ja-JP" sz="2400" b="1" dirty="0" smtClean="0">
                <a:solidFill>
                  <a:schemeClr val="accent4">
                    <a:lumMod val="50000"/>
                  </a:schemeClr>
                </a:solidFill>
                <a:latin typeface="+mn-lt"/>
                <a:ea typeface="Meiryo UI" panose="020B0604030504040204" pitchFamily="50" charset="-128"/>
              </a:rPr>
            </a:br>
            <a:r>
              <a:rPr lang="en-US" altLang="ja-JP" sz="2400" b="1" dirty="0" smtClean="0">
                <a:solidFill>
                  <a:schemeClr val="accent4">
                    <a:lumMod val="50000"/>
                  </a:schemeClr>
                </a:solidFill>
                <a:latin typeface="+mn-lt"/>
                <a:ea typeface="Meiryo UI" panose="020B0604030504040204" pitchFamily="50" charset="-128"/>
              </a:rPr>
              <a:t>(Developer PC)</a:t>
            </a:r>
            <a:endParaRPr kumimoji="1" lang="ja-JP" altLang="en-US" sz="2400" b="1" dirty="0" smtClean="0">
              <a:solidFill>
                <a:schemeClr val="accent4">
                  <a:lumMod val="50000"/>
                </a:schemeClr>
              </a:solidFill>
              <a:latin typeface="+mn-lt"/>
              <a:ea typeface="Meiryo UI" panose="020B0604030504040204" pitchFamily="50" charset="-128"/>
            </a:endParaRPr>
          </a:p>
        </p:txBody>
      </p:sp>
      <p:sp>
        <p:nvSpPr>
          <p:cNvPr id="105" name="フローチャート: 磁気ディスク 104"/>
          <p:cNvSpPr/>
          <p:nvPr/>
        </p:nvSpPr>
        <p:spPr bwMode="gray">
          <a:xfrm>
            <a:off x="1708916" y="4809456"/>
            <a:ext cx="649208" cy="618117"/>
          </a:xfrm>
          <a:prstGeom prst="flowChartMagneticDisk">
            <a:avLst/>
          </a:prstGeom>
          <a:no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pic>
        <p:nvPicPr>
          <p:cNvPr id="106" name="図 105"/>
          <p:cNvPicPr>
            <a:picLocks noChangeAspect="1"/>
          </p:cNvPicPr>
          <p:nvPr/>
        </p:nvPicPr>
        <p:blipFill>
          <a:blip r:embed="rId4"/>
          <a:stretch>
            <a:fillRect/>
          </a:stretch>
        </p:blipFill>
        <p:spPr>
          <a:xfrm>
            <a:off x="1876485" y="5050896"/>
            <a:ext cx="333121" cy="333121"/>
          </a:xfrm>
          <a:prstGeom prst="rect">
            <a:avLst/>
          </a:prstGeom>
        </p:spPr>
      </p:pic>
      <p:cxnSp>
        <p:nvCxnSpPr>
          <p:cNvPr id="110" name="直線コネクタ 109"/>
          <p:cNvCxnSpPr/>
          <p:nvPr/>
        </p:nvCxnSpPr>
        <p:spPr bwMode="auto">
          <a:xfrm>
            <a:off x="7631283" y="2264271"/>
            <a:ext cx="0" cy="2046146"/>
          </a:xfrm>
          <a:prstGeom prst="line">
            <a:avLst/>
          </a:prstGeom>
          <a:gradFill rotWithShape="0">
            <a:gsLst>
              <a:gs pos="0">
                <a:srgbClr val="FFFFFF"/>
              </a:gs>
              <a:gs pos="100000">
                <a:srgbClr val="CACAC7"/>
              </a:gs>
            </a:gsLst>
            <a:lin ang="5400000" scaled="1"/>
          </a:gradFill>
          <a:ln w="38100" cap="flat" cmpd="sng" algn="ctr">
            <a:solidFill>
              <a:schemeClr val="accent2">
                <a:lumMod val="60000"/>
                <a:lumOff val="40000"/>
              </a:schemeClr>
            </a:solidFill>
            <a:prstDash val="sysDash"/>
            <a:round/>
            <a:headEnd type="none" w="med" len="med"/>
            <a:tailEnd type="arrow"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11" name="テキスト ボックス 110"/>
          <p:cNvSpPr txBox="1"/>
          <p:nvPr/>
        </p:nvSpPr>
        <p:spPr>
          <a:xfrm>
            <a:off x="7302249" y="3582504"/>
            <a:ext cx="615873" cy="400110"/>
          </a:xfrm>
          <a:prstGeom prst="rect">
            <a:avLst/>
          </a:prstGeom>
          <a:solidFill>
            <a:schemeClr val="bg1"/>
          </a:solidFill>
          <a:ln>
            <a:solidFill>
              <a:schemeClr val="accent2">
                <a:lumMod val="20000"/>
                <a:lumOff val="80000"/>
              </a:schemeClr>
            </a:solidFill>
          </a:ln>
        </p:spPr>
        <p:txBody>
          <a:bodyPr wrap="none" rtlCol="0">
            <a:spAutoFit/>
          </a:bodyPr>
          <a:lstStyle/>
          <a:p>
            <a:r>
              <a:rPr lang="en-US" altLang="ja-JP" sz="2000" b="1" dirty="0" smtClean="0">
                <a:solidFill>
                  <a:schemeClr val="accent2">
                    <a:lumMod val="60000"/>
                    <a:lumOff val="40000"/>
                  </a:schemeClr>
                </a:solidFill>
                <a:latin typeface="+mn-lt"/>
                <a:ea typeface="Meiryo UI" panose="020B0604030504040204" pitchFamily="50" charset="-128"/>
              </a:rPr>
              <a:t>Pull</a:t>
            </a:r>
            <a:endParaRPr kumimoji="1" lang="ja-JP" altLang="en-US" sz="2000" dirty="0" smtClean="0">
              <a:solidFill>
                <a:schemeClr val="accent2">
                  <a:lumMod val="60000"/>
                  <a:lumOff val="40000"/>
                </a:schemeClr>
              </a:solidFill>
              <a:latin typeface="+mn-lt"/>
              <a:ea typeface="Meiryo UI" panose="020B0604030504040204" pitchFamily="50" charset="-128"/>
            </a:endParaRPr>
          </a:p>
        </p:txBody>
      </p:sp>
      <p:sp>
        <p:nvSpPr>
          <p:cNvPr id="113" name="メモ 112"/>
          <p:cNvSpPr/>
          <p:nvPr/>
        </p:nvSpPr>
        <p:spPr bwMode="gray">
          <a:xfrm>
            <a:off x="5148197" y="4368620"/>
            <a:ext cx="527035" cy="597305"/>
          </a:xfrm>
          <a:prstGeom prst="foldedCorner">
            <a:avLst>
              <a:gd name="adj" fmla="val 21454"/>
            </a:avLst>
          </a:prstGeom>
          <a:solidFill>
            <a:schemeClr val="bg1"/>
          </a:solidFill>
          <a:ln w="28575" cap="flat" cmpd="sng" algn="ctr">
            <a:solidFill>
              <a:schemeClr val="accent4">
                <a:lumMod val="50000"/>
              </a:schemeClr>
            </a:solidFill>
            <a:prstDash val="sysDash"/>
            <a:round/>
            <a:headEnd type="none" w="med" len="med"/>
            <a:tailEnd type="none" w="med" len="med"/>
          </a:ln>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b="0" i="0" u="none" strike="noStrike" cap="none" normalizeH="0" baseline="0" dirty="0" smtClean="0">
                <a:ln>
                  <a:noFill/>
                </a:ln>
                <a:effectLst/>
                <a:latin typeface="+mj-lt"/>
                <a:ea typeface="+mn-ea"/>
              </a:rPr>
              <a:t>Large</a:t>
            </a:r>
            <a:br>
              <a:rPr kumimoji="1" lang="en-US" altLang="ja-JP" b="0" i="0" u="none" strike="noStrike" cap="none" normalizeH="0" baseline="0" dirty="0" smtClean="0">
                <a:ln>
                  <a:noFill/>
                </a:ln>
                <a:effectLst/>
                <a:latin typeface="+mj-lt"/>
                <a:ea typeface="+mn-ea"/>
              </a:rPr>
            </a:br>
            <a:r>
              <a:rPr kumimoji="1" lang="en-US" altLang="ja-JP" b="0" i="0" u="none" strike="noStrike" cap="none" normalizeH="0" baseline="0" dirty="0" smtClean="0">
                <a:ln>
                  <a:noFill/>
                </a:ln>
                <a:effectLst/>
                <a:latin typeface="+mj-lt"/>
                <a:ea typeface="+mn-ea"/>
              </a:rPr>
              <a:t>File</a:t>
            </a:r>
            <a:endParaRPr kumimoji="1" lang="ja-JP" altLang="en-US" b="0" i="0" u="none" strike="noStrike" cap="none" normalizeH="0" baseline="0" dirty="0" err="1" smtClean="0">
              <a:ln>
                <a:noFill/>
              </a:ln>
              <a:effectLst/>
              <a:latin typeface="+mj-lt"/>
              <a:ea typeface="+mn-ea"/>
            </a:endParaRPr>
          </a:p>
        </p:txBody>
      </p:sp>
      <p:sp>
        <p:nvSpPr>
          <p:cNvPr id="118" name="メモ 117"/>
          <p:cNvSpPr/>
          <p:nvPr/>
        </p:nvSpPr>
        <p:spPr bwMode="gray">
          <a:xfrm>
            <a:off x="7394332" y="4307606"/>
            <a:ext cx="527035" cy="597305"/>
          </a:xfrm>
          <a:prstGeom prst="foldedCorner">
            <a:avLst>
              <a:gd name="adj" fmla="val 21454"/>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b="0" i="0" u="none" strike="noStrike" cap="none" normalizeH="0" baseline="0" dirty="0" smtClean="0">
                <a:ln>
                  <a:noFill/>
                </a:ln>
                <a:effectLst/>
                <a:latin typeface="+mj-lt"/>
                <a:ea typeface="+mn-ea"/>
              </a:rPr>
              <a:t>Large</a:t>
            </a:r>
            <a:br>
              <a:rPr kumimoji="1" lang="en-US" altLang="ja-JP" b="0" i="0" u="none" strike="noStrike" cap="none" normalizeH="0" baseline="0" dirty="0" smtClean="0">
                <a:ln>
                  <a:noFill/>
                </a:ln>
                <a:effectLst/>
                <a:latin typeface="+mj-lt"/>
                <a:ea typeface="+mn-ea"/>
              </a:rPr>
            </a:br>
            <a:r>
              <a:rPr kumimoji="1" lang="en-US" altLang="ja-JP" b="0" i="0" u="none" strike="noStrike" cap="none" normalizeH="0" baseline="0" dirty="0" smtClean="0">
                <a:ln>
                  <a:noFill/>
                </a:ln>
                <a:effectLst/>
                <a:latin typeface="+mj-lt"/>
                <a:ea typeface="+mn-ea"/>
              </a:rPr>
              <a:t>File</a:t>
            </a:r>
            <a:endParaRPr kumimoji="1" lang="ja-JP" altLang="en-US" b="0" i="0" u="none" strike="noStrike" cap="none" normalizeH="0" baseline="0" dirty="0" err="1" smtClean="0">
              <a:ln>
                <a:noFill/>
              </a:ln>
              <a:effectLst/>
              <a:latin typeface="+mj-lt"/>
              <a:ea typeface="+mn-ea"/>
            </a:endParaRPr>
          </a:p>
        </p:txBody>
      </p:sp>
      <p:sp>
        <p:nvSpPr>
          <p:cNvPr id="119" name="メモ 118"/>
          <p:cNvSpPr/>
          <p:nvPr/>
        </p:nvSpPr>
        <p:spPr bwMode="gray">
          <a:xfrm>
            <a:off x="6316504" y="5935112"/>
            <a:ext cx="527035" cy="597305"/>
          </a:xfrm>
          <a:prstGeom prst="foldedCorner">
            <a:avLst>
              <a:gd name="adj" fmla="val 21454"/>
            </a:avLst>
          </a:prstGeom>
          <a:solidFill>
            <a:schemeClr val="bg1"/>
          </a:solidFill>
          <a:ln w="28575" cap="flat" cmpd="sng" algn="ctr">
            <a:solidFill>
              <a:schemeClr val="accent4">
                <a:lumMod val="50000"/>
              </a:schemeClr>
            </a:solidFill>
            <a:prstDash val="sysDash"/>
            <a:round/>
            <a:headEnd type="none" w="med" len="med"/>
            <a:tailEnd type="none" w="med" len="med"/>
          </a:ln>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b="0" i="0" u="none" strike="noStrike" cap="none" normalizeH="0" baseline="0" dirty="0" smtClean="0">
                <a:ln>
                  <a:noFill/>
                </a:ln>
                <a:effectLst/>
                <a:latin typeface="+mj-lt"/>
                <a:ea typeface="+mn-ea"/>
              </a:rPr>
              <a:t>Large</a:t>
            </a:r>
            <a:br>
              <a:rPr kumimoji="1" lang="en-US" altLang="ja-JP" b="0" i="0" u="none" strike="noStrike" cap="none" normalizeH="0" baseline="0" dirty="0" smtClean="0">
                <a:ln>
                  <a:noFill/>
                </a:ln>
                <a:effectLst/>
                <a:latin typeface="+mj-lt"/>
                <a:ea typeface="+mn-ea"/>
              </a:rPr>
            </a:br>
            <a:r>
              <a:rPr kumimoji="1" lang="en-US" altLang="ja-JP" b="0" i="0" u="none" strike="noStrike" cap="none" normalizeH="0" baseline="0" dirty="0" smtClean="0">
                <a:ln>
                  <a:noFill/>
                </a:ln>
                <a:effectLst/>
                <a:latin typeface="+mj-lt"/>
                <a:ea typeface="+mn-ea"/>
              </a:rPr>
              <a:t>File</a:t>
            </a:r>
            <a:endParaRPr kumimoji="1" lang="ja-JP" altLang="en-US" b="0" i="0" u="none" strike="noStrike" cap="none" normalizeH="0" baseline="0" dirty="0" err="1" smtClean="0">
              <a:ln>
                <a:noFill/>
              </a:ln>
              <a:effectLst/>
              <a:latin typeface="+mj-lt"/>
              <a:ea typeface="+mn-ea"/>
            </a:endParaRPr>
          </a:p>
        </p:txBody>
      </p:sp>
      <p:sp>
        <p:nvSpPr>
          <p:cNvPr id="120" name="メモ 119"/>
          <p:cNvSpPr/>
          <p:nvPr/>
        </p:nvSpPr>
        <p:spPr bwMode="gray">
          <a:xfrm>
            <a:off x="4099210" y="5935112"/>
            <a:ext cx="527035" cy="597305"/>
          </a:xfrm>
          <a:prstGeom prst="foldedCorner">
            <a:avLst>
              <a:gd name="adj" fmla="val 21454"/>
            </a:avLst>
          </a:prstGeom>
          <a:solidFill>
            <a:schemeClr val="bg1"/>
          </a:solidFill>
          <a:ln w="28575" cap="flat" cmpd="sng" algn="ctr">
            <a:solidFill>
              <a:schemeClr val="accent4">
                <a:lumMod val="50000"/>
              </a:schemeClr>
            </a:solidFill>
            <a:prstDash val="sysDash"/>
            <a:round/>
            <a:headEnd type="none" w="med" len="med"/>
            <a:tailEnd type="none" w="med" len="med"/>
          </a:ln>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lang="en-US" altLang="ja-JP" dirty="0">
                <a:latin typeface="+mj-lt"/>
                <a:ea typeface="+mn-ea"/>
              </a:rPr>
              <a:t>Large</a:t>
            </a:r>
            <a:br>
              <a:rPr lang="en-US" altLang="ja-JP" dirty="0">
                <a:latin typeface="+mj-lt"/>
                <a:ea typeface="+mn-ea"/>
              </a:rPr>
            </a:br>
            <a:r>
              <a:rPr lang="en-US" altLang="ja-JP" dirty="0">
                <a:latin typeface="+mj-lt"/>
                <a:ea typeface="+mn-ea"/>
              </a:rPr>
              <a:t>File</a:t>
            </a:r>
            <a:endParaRPr lang="ja-JP" altLang="en-US" dirty="0" err="1">
              <a:latin typeface="+mj-lt"/>
              <a:ea typeface="+mn-ea"/>
            </a:endParaRPr>
          </a:p>
        </p:txBody>
      </p:sp>
      <p:sp>
        <p:nvSpPr>
          <p:cNvPr id="122" name="メモ 121"/>
          <p:cNvSpPr/>
          <p:nvPr/>
        </p:nvSpPr>
        <p:spPr bwMode="gray">
          <a:xfrm>
            <a:off x="2924274" y="1870285"/>
            <a:ext cx="527035" cy="597305"/>
          </a:xfrm>
          <a:prstGeom prst="foldedCorner">
            <a:avLst>
              <a:gd name="adj" fmla="val 21454"/>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b="0" i="0" u="none" strike="noStrike" cap="none" normalizeH="0" baseline="0" dirty="0" smtClean="0">
                <a:ln>
                  <a:noFill/>
                </a:ln>
                <a:effectLst/>
                <a:latin typeface="+mj-lt"/>
                <a:ea typeface="+mn-ea"/>
              </a:rPr>
              <a:t>Large</a:t>
            </a:r>
            <a:br>
              <a:rPr kumimoji="1" lang="en-US" altLang="ja-JP" b="0" i="0" u="none" strike="noStrike" cap="none" normalizeH="0" baseline="0" dirty="0" smtClean="0">
                <a:ln>
                  <a:noFill/>
                </a:ln>
                <a:effectLst/>
                <a:latin typeface="+mj-lt"/>
                <a:ea typeface="+mn-ea"/>
              </a:rPr>
            </a:br>
            <a:r>
              <a:rPr kumimoji="1" lang="en-US" altLang="ja-JP" b="0" i="0" u="none" strike="noStrike" cap="none" normalizeH="0" baseline="0" dirty="0" smtClean="0">
                <a:ln>
                  <a:noFill/>
                </a:ln>
                <a:effectLst/>
                <a:latin typeface="+mj-lt"/>
                <a:ea typeface="+mn-ea"/>
              </a:rPr>
              <a:t>File</a:t>
            </a:r>
            <a:endParaRPr kumimoji="1" lang="ja-JP" altLang="en-US" b="0" i="0" u="none" strike="noStrike" cap="none" normalizeH="0" baseline="0" dirty="0" err="1" smtClean="0">
              <a:ln>
                <a:noFill/>
              </a:ln>
              <a:effectLst/>
              <a:latin typeface="+mj-lt"/>
              <a:ea typeface="+mn-ea"/>
            </a:endParaRPr>
          </a:p>
        </p:txBody>
      </p:sp>
      <p:sp>
        <p:nvSpPr>
          <p:cNvPr id="123" name="メモ 122"/>
          <p:cNvSpPr/>
          <p:nvPr/>
        </p:nvSpPr>
        <p:spPr bwMode="gray">
          <a:xfrm>
            <a:off x="5148197" y="1824679"/>
            <a:ext cx="527035" cy="597305"/>
          </a:xfrm>
          <a:prstGeom prst="foldedCorner">
            <a:avLst>
              <a:gd name="adj" fmla="val 21454"/>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b="0" i="0" u="none" strike="noStrike" cap="none" normalizeH="0" baseline="0" dirty="0" smtClean="0">
                <a:ln>
                  <a:noFill/>
                </a:ln>
                <a:effectLst/>
                <a:latin typeface="+mj-lt"/>
                <a:ea typeface="+mn-ea"/>
              </a:rPr>
              <a:t>Large</a:t>
            </a:r>
            <a:br>
              <a:rPr kumimoji="1" lang="en-US" altLang="ja-JP" b="0" i="0" u="none" strike="noStrike" cap="none" normalizeH="0" baseline="0" dirty="0" smtClean="0">
                <a:ln>
                  <a:noFill/>
                </a:ln>
                <a:effectLst/>
                <a:latin typeface="+mj-lt"/>
                <a:ea typeface="+mn-ea"/>
              </a:rPr>
            </a:br>
            <a:r>
              <a:rPr kumimoji="1" lang="en-US" altLang="ja-JP" b="0" i="0" u="none" strike="noStrike" cap="none" normalizeH="0" baseline="0" dirty="0" smtClean="0">
                <a:ln>
                  <a:noFill/>
                </a:ln>
                <a:effectLst/>
                <a:latin typeface="+mj-lt"/>
                <a:ea typeface="+mn-ea"/>
              </a:rPr>
              <a:t>File</a:t>
            </a:r>
            <a:endParaRPr kumimoji="1" lang="ja-JP" altLang="en-US" b="0" i="0" u="none" strike="noStrike" cap="none" normalizeH="0" baseline="0" dirty="0" err="1" smtClean="0">
              <a:ln>
                <a:noFill/>
              </a:ln>
              <a:effectLst/>
              <a:latin typeface="+mj-lt"/>
              <a:ea typeface="+mn-ea"/>
            </a:endParaRPr>
          </a:p>
        </p:txBody>
      </p:sp>
      <p:sp>
        <p:nvSpPr>
          <p:cNvPr id="124" name="メモ 123"/>
          <p:cNvSpPr/>
          <p:nvPr/>
        </p:nvSpPr>
        <p:spPr bwMode="gray">
          <a:xfrm>
            <a:off x="7394332" y="1865464"/>
            <a:ext cx="527035" cy="597305"/>
          </a:xfrm>
          <a:prstGeom prst="foldedCorner">
            <a:avLst>
              <a:gd name="adj" fmla="val 21454"/>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b="0" i="0" u="none" strike="noStrike" cap="none" normalizeH="0" baseline="0" dirty="0" smtClean="0">
                <a:ln>
                  <a:noFill/>
                </a:ln>
                <a:effectLst/>
                <a:latin typeface="+mj-lt"/>
                <a:ea typeface="+mn-ea"/>
              </a:rPr>
              <a:t>Large</a:t>
            </a:r>
            <a:br>
              <a:rPr kumimoji="1" lang="en-US" altLang="ja-JP" b="0" i="0" u="none" strike="noStrike" cap="none" normalizeH="0" baseline="0" dirty="0" smtClean="0">
                <a:ln>
                  <a:noFill/>
                </a:ln>
                <a:effectLst/>
                <a:latin typeface="+mj-lt"/>
                <a:ea typeface="+mn-ea"/>
              </a:rPr>
            </a:br>
            <a:r>
              <a:rPr kumimoji="1" lang="en-US" altLang="ja-JP" b="0" i="0" u="none" strike="noStrike" cap="none" normalizeH="0" baseline="0" dirty="0" smtClean="0">
                <a:ln>
                  <a:noFill/>
                </a:ln>
                <a:effectLst/>
                <a:latin typeface="+mj-lt"/>
                <a:ea typeface="+mn-ea"/>
              </a:rPr>
              <a:t>File</a:t>
            </a:r>
            <a:endParaRPr kumimoji="1" lang="ja-JP" altLang="en-US" b="0" i="0" u="none" strike="noStrike" cap="none" normalizeH="0" baseline="0" dirty="0" err="1" smtClean="0">
              <a:ln>
                <a:noFill/>
              </a:ln>
              <a:effectLst/>
              <a:latin typeface="+mj-lt"/>
              <a:ea typeface="+mn-ea"/>
            </a:endParaRPr>
          </a:p>
        </p:txBody>
      </p:sp>
      <p:sp>
        <p:nvSpPr>
          <p:cNvPr id="125" name="メモ 124"/>
          <p:cNvSpPr/>
          <p:nvPr/>
        </p:nvSpPr>
        <p:spPr bwMode="gray">
          <a:xfrm>
            <a:off x="6316504" y="3407191"/>
            <a:ext cx="527035" cy="597305"/>
          </a:xfrm>
          <a:prstGeom prst="foldedCorner">
            <a:avLst>
              <a:gd name="adj" fmla="val 21454"/>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b="0" i="0" u="none" strike="noStrike" cap="none" normalizeH="0" baseline="0" dirty="0" smtClean="0">
                <a:ln>
                  <a:noFill/>
                </a:ln>
                <a:effectLst/>
                <a:latin typeface="+mj-lt"/>
                <a:ea typeface="+mn-ea"/>
              </a:rPr>
              <a:t>Large</a:t>
            </a:r>
            <a:br>
              <a:rPr kumimoji="1" lang="en-US" altLang="ja-JP" b="0" i="0" u="none" strike="noStrike" cap="none" normalizeH="0" baseline="0" dirty="0" smtClean="0">
                <a:ln>
                  <a:noFill/>
                </a:ln>
                <a:effectLst/>
                <a:latin typeface="+mj-lt"/>
                <a:ea typeface="+mn-ea"/>
              </a:rPr>
            </a:br>
            <a:r>
              <a:rPr kumimoji="1" lang="en-US" altLang="ja-JP" b="0" i="0" u="none" strike="noStrike" cap="none" normalizeH="0" baseline="0" dirty="0" smtClean="0">
                <a:ln>
                  <a:noFill/>
                </a:ln>
                <a:effectLst/>
                <a:latin typeface="+mj-lt"/>
                <a:ea typeface="+mn-ea"/>
              </a:rPr>
              <a:t>File</a:t>
            </a:r>
            <a:endParaRPr kumimoji="1" lang="ja-JP" altLang="en-US" b="0" i="0" u="none" strike="noStrike" cap="none" normalizeH="0" baseline="0" dirty="0" err="1" smtClean="0">
              <a:ln>
                <a:noFill/>
              </a:ln>
              <a:effectLst/>
              <a:latin typeface="+mj-lt"/>
              <a:ea typeface="+mn-ea"/>
            </a:endParaRPr>
          </a:p>
        </p:txBody>
      </p:sp>
      <p:sp>
        <p:nvSpPr>
          <p:cNvPr id="126" name="メモ 125"/>
          <p:cNvSpPr/>
          <p:nvPr/>
        </p:nvSpPr>
        <p:spPr bwMode="gray">
          <a:xfrm>
            <a:off x="4099210" y="3407191"/>
            <a:ext cx="527035" cy="597305"/>
          </a:xfrm>
          <a:prstGeom prst="foldedCorner">
            <a:avLst>
              <a:gd name="adj" fmla="val 21454"/>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b="0" i="0" u="none" strike="noStrike" cap="none" normalizeH="0" baseline="0" dirty="0" smtClean="0">
                <a:ln>
                  <a:noFill/>
                </a:ln>
                <a:effectLst/>
                <a:latin typeface="+mj-lt"/>
                <a:ea typeface="+mn-ea"/>
              </a:rPr>
              <a:t>Large</a:t>
            </a:r>
            <a:br>
              <a:rPr kumimoji="1" lang="en-US" altLang="ja-JP" b="0" i="0" u="none" strike="noStrike" cap="none" normalizeH="0" baseline="0" dirty="0" smtClean="0">
                <a:ln>
                  <a:noFill/>
                </a:ln>
                <a:effectLst/>
                <a:latin typeface="+mj-lt"/>
                <a:ea typeface="+mn-ea"/>
              </a:rPr>
            </a:br>
            <a:r>
              <a:rPr kumimoji="1" lang="en-US" altLang="ja-JP" b="0" i="0" u="none" strike="noStrike" cap="none" normalizeH="0" baseline="0" dirty="0" smtClean="0">
                <a:ln>
                  <a:noFill/>
                </a:ln>
                <a:effectLst/>
                <a:latin typeface="+mj-lt"/>
                <a:ea typeface="+mn-ea"/>
              </a:rPr>
              <a:t>File</a:t>
            </a:r>
            <a:endParaRPr kumimoji="1" lang="ja-JP" altLang="en-US" b="0" i="0" u="none" strike="noStrike" cap="none" normalizeH="0" baseline="0" dirty="0" err="1" smtClean="0">
              <a:ln>
                <a:noFill/>
              </a:ln>
              <a:effectLst/>
              <a:latin typeface="+mj-lt"/>
              <a:ea typeface="+mn-ea"/>
            </a:endParaRPr>
          </a:p>
        </p:txBody>
      </p:sp>
      <p:sp>
        <p:nvSpPr>
          <p:cNvPr id="127" name="角丸四角形吹き出し 126"/>
          <p:cNvSpPr/>
          <p:nvPr/>
        </p:nvSpPr>
        <p:spPr bwMode="gray">
          <a:xfrm>
            <a:off x="3610264" y="4709518"/>
            <a:ext cx="1190228" cy="469594"/>
          </a:xfrm>
          <a:prstGeom prst="wedgeRoundRectCallout">
            <a:avLst>
              <a:gd name="adj1" fmla="val -69390"/>
              <a:gd name="adj2" fmla="val -40004"/>
              <a:gd name="adj3" fmla="val 16667"/>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lang="en-US" altLang="ja-JP" sz="2000" dirty="0" smtClean="0">
                <a:latin typeface="Fujitsu Sans" panose="020B0404060202020204" pitchFamily="34" charset="0"/>
                <a:ea typeface="Meiryo UI" panose="020B0604030504040204" pitchFamily="50" charset="-128"/>
              </a:rPr>
              <a:t>Just</a:t>
            </a:r>
            <a:r>
              <a:rPr lang="ja-JP" altLang="en-US" sz="2000" dirty="0" smtClean="0">
                <a:latin typeface="Fujitsu Sans" panose="020B0404060202020204" pitchFamily="34" charset="0"/>
                <a:ea typeface="Meiryo UI" panose="020B0604030504040204" pitchFamily="50" charset="-128"/>
              </a:rPr>
              <a:t> </a:t>
            </a:r>
            <a:r>
              <a:rPr lang="en-US" altLang="ja-JP" sz="2000" dirty="0" smtClean="0">
                <a:latin typeface="Fujitsu Sans" panose="020B0404060202020204" pitchFamily="34" charset="0"/>
                <a:ea typeface="Meiryo UI" panose="020B0604030504040204" pitchFamily="50" charset="-128"/>
              </a:rPr>
              <a:t>Link</a:t>
            </a:r>
            <a:endParaRPr kumimoji="1" lang="ja-JP" altLang="en-US" sz="2000" dirty="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39956268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About This Course</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2</a:t>
            </a:fld>
            <a:endParaRPr lang="en-US" altLang="ja-JP" dirty="0"/>
          </a:p>
        </p:txBody>
      </p:sp>
      <p:sp>
        <p:nvSpPr>
          <p:cNvPr id="36" name="テキスト ボックス 35">
            <a:extLst>
              <a:ext uri="{FF2B5EF4-FFF2-40B4-BE49-F238E27FC236}">
                <a16:creationId xmlns:a16="http://schemas.microsoft.com/office/drawing/2014/main" xmlns="" id="{1F882247-613C-4186-B645-24E77B456C4F}"/>
              </a:ext>
            </a:extLst>
          </p:cNvPr>
          <p:cNvSpPr txBox="1"/>
          <p:nvPr/>
        </p:nvSpPr>
        <p:spPr>
          <a:xfrm>
            <a:off x="335668" y="789676"/>
            <a:ext cx="3289110" cy="584775"/>
          </a:xfrm>
          <a:prstGeom prst="rect">
            <a:avLst/>
          </a:prstGeom>
          <a:noFill/>
        </p:spPr>
        <p:txBody>
          <a:bodyPr wrap="square" rtlCol="0">
            <a:spAutoFit/>
          </a:bodyPr>
          <a:lstStyle/>
          <a:p>
            <a:pPr algn="l"/>
            <a:r>
              <a:rPr kumimoji="1" lang="en-US" altLang="ja-JP" sz="3200" b="1" dirty="0">
                <a:solidFill>
                  <a:schemeClr val="tx1">
                    <a:lumMod val="85000"/>
                    <a:lumOff val="15000"/>
                  </a:schemeClr>
                </a:solidFill>
                <a:latin typeface="Fujitsu Sans" panose="020B0404060202020204" pitchFamily="34" charset="0"/>
                <a:ea typeface="Meiryo UI" panose="020B0604030504040204" pitchFamily="50" charset="-128"/>
                <a:cs typeface="Meiryo UI" panose="020B0604030504040204" pitchFamily="50" charset="-128"/>
              </a:rPr>
              <a:t>Abstract</a:t>
            </a:r>
            <a:endParaRPr kumimoji="1" lang="ja-JP" altLang="en-US" sz="3200" b="1" dirty="0">
              <a:solidFill>
                <a:schemeClr val="tx1">
                  <a:lumMod val="85000"/>
                  <a:lumOff val="15000"/>
                </a:schemeClr>
              </a:solidFill>
              <a:latin typeface="Fujitsu Sans" panose="020B0404060202020204" pitchFamily="34" charset="0"/>
              <a:ea typeface="Meiryo UI" panose="020B0604030504040204" pitchFamily="50" charset="-128"/>
              <a:cs typeface="Meiryo UI" panose="020B0604030504040204" pitchFamily="50" charset="-128"/>
            </a:endParaRPr>
          </a:p>
        </p:txBody>
      </p:sp>
      <p:sp>
        <p:nvSpPr>
          <p:cNvPr id="37" name="テキスト ボックス 36">
            <a:extLst>
              <a:ext uri="{FF2B5EF4-FFF2-40B4-BE49-F238E27FC236}">
                <a16:creationId xmlns:a16="http://schemas.microsoft.com/office/drawing/2014/main" xmlns="" id="{51BF9551-0AD7-46DD-9705-6F6FA2CFA73D}"/>
              </a:ext>
            </a:extLst>
          </p:cNvPr>
          <p:cNvSpPr txBox="1"/>
          <p:nvPr/>
        </p:nvSpPr>
        <p:spPr>
          <a:xfrm>
            <a:off x="5265412" y="804654"/>
            <a:ext cx="3289110" cy="584775"/>
          </a:xfrm>
          <a:prstGeom prst="rect">
            <a:avLst/>
          </a:prstGeom>
          <a:noFill/>
        </p:spPr>
        <p:txBody>
          <a:bodyPr wrap="square" rtlCol="0">
            <a:spAutoFit/>
          </a:bodyPr>
          <a:lstStyle/>
          <a:p>
            <a:pPr algn="l"/>
            <a:r>
              <a:rPr kumimoji="1" lang="en-US" altLang="ja-JP" sz="3200" b="1" dirty="0">
                <a:solidFill>
                  <a:schemeClr val="tx1">
                    <a:lumMod val="85000"/>
                    <a:lumOff val="15000"/>
                  </a:schemeClr>
                </a:solidFill>
                <a:latin typeface="Fujitsu Sans" panose="020B0404060202020204" pitchFamily="34" charset="0"/>
                <a:ea typeface="Meiryo UI" panose="020B0604030504040204" pitchFamily="50" charset="-128"/>
                <a:cs typeface="Meiryo UI" panose="020B0604030504040204" pitchFamily="50" charset="-128"/>
              </a:rPr>
              <a:t>Pre-Requisite</a:t>
            </a:r>
            <a:endParaRPr kumimoji="1" lang="ja-JP" altLang="en-US" sz="3200" b="1" dirty="0">
              <a:solidFill>
                <a:schemeClr val="tx1">
                  <a:lumMod val="85000"/>
                  <a:lumOff val="15000"/>
                </a:schemeClr>
              </a:solidFill>
              <a:latin typeface="Fujitsu Sans" panose="020B0404060202020204" pitchFamily="34" charset="0"/>
              <a:ea typeface="Meiryo UI" panose="020B0604030504040204" pitchFamily="50" charset="-128"/>
              <a:cs typeface="Meiryo UI" panose="020B0604030504040204" pitchFamily="50" charset="-128"/>
            </a:endParaRPr>
          </a:p>
        </p:txBody>
      </p:sp>
      <p:sp>
        <p:nvSpPr>
          <p:cNvPr id="38" name="テキスト ボックス 37">
            <a:extLst>
              <a:ext uri="{FF2B5EF4-FFF2-40B4-BE49-F238E27FC236}">
                <a16:creationId xmlns:a16="http://schemas.microsoft.com/office/drawing/2014/main" xmlns="" id="{DF18011D-1FE9-448B-A789-AAAB87434A84}"/>
              </a:ext>
            </a:extLst>
          </p:cNvPr>
          <p:cNvSpPr txBox="1"/>
          <p:nvPr/>
        </p:nvSpPr>
        <p:spPr>
          <a:xfrm>
            <a:off x="335668" y="2691218"/>
            <a:ext cx="7397086" cy="584775"/>
          </a:xfrm>
          <a:prstGeom prst="rect">
            <a:avLst/>
          </a:prstGeom>
          <a:noFill/>
        </p:spPr>
        <p:txBody>
          <a:bodyPr wrap="square" rtlCol="0">
            <a:spAutoFit/>
          </a:bodyPr>
          <a:lstStyle/>
          <a:p>
            <a:pPr algn="l"/>
            <a:r>
              <a:rPr kumimoji="1" lang="en-US" altLang="ja-JP" sz="3200" b="1" dirty="0">
                <a:solidFill>
                  <a:schemeClr val="tx1">
                    <a:lumMod val="85000"/>
                    <a:lumOff val="15000"/>
                  </a:schemeClr>
                </a:solidFill>
                <a:latin typeface="Fujitsu Sans" panose="020B0404060202020204" pitchFamily="34" charset="0"/>
                <a:ea typeface="Meiryo UI" panose="020B0604030504040204" pitchFamily="50" charset="-128"/>
                <a:cs typeface="Meiryo UI" panose="020B0604030504040204" pitchFamily="50" charset="-128"/>
              </a:rPr>
              <a:t>Purpose of this course</a:t>
            </a:r>
            <a:endParaRPr kumimoji="1" lang="ja-JP" altLang="en-US" sz="3200" b="1" dirty="0">
              <a:solidFill>
                <a:schemeClr val="tx1">
                  <a:lumMod val="85000"/>
                  <a:lumOff val="15000"/>
                </a:schemeClr>
              </a:solidFill>
              <a:latin typeface="Fujitsu Sans" panose="020B0404060202020204" pitchFamily="34" charset="0"/>
              <a:ea typeface="Meiryo UI" panose="020B0604030504040204" pitchFamily="50" charset="-128"/>
              <a:cs typeface="Meiryo UI" panose="020B0604030504040204" pitchFamily="50" charset="-128"/>
            </a:endParaRPr>
          </a:p>
        </p:txBody>
      </p:sp>
      <p:sp>
        <p:nvSpPr>
          <p:cNvPr id="40" name="テキスト ボックス 39">
            <a:extLst>
              <a:ext uri="{FF2B5EF4-FFF2-40B4-BE49-F238E27FC236}">
                <a16:creationId xmlns:a16="http://schemas.microsoft.com/office/drawing/2014/main" xmlns="" id="{40ACA77A-5DD4-49CA-96CF-F1388E38A48C}"/>
              </a:ext>
            </a:extLst>
          </p:cNvPr>
          <p:cNvSpPr txBox="1"/>
          <p:nvPr/>
        </p:nvSpPr>
        <p:spPr>
          <a:xfrm>
            <a:off x="359795" y="1244789"/>
            <a:ext cx="4905617" cy="830997"/>
          </a:xfrm>
          <a:prstGeom prst="rect">
            <a:avLst/>
          </a:prstGeom>
          <a:noFill/>
        </p:spPr>
        <p:txBody>
          <a:bodyPr wrap="square" rtlCol="0">
            <a:spAutoFit/>
          </a:bodyPr>
          <a:lstStyle/>
          <a:p>
            <a:pPr algn="l"/>
            <a:r>
              <a:rPr kumimoji="1" lang="en-US" altLang="ja-JP" sz="2400" b="1" dirty="0">
                <a:solidFill>
                  <a:schemeClr val="accent2">
                    <a:lumMod val="60000"/>
                    <a:lumOff val="40000"/>
                  </a:schemeClr>
                </a:solidFill>
                <a:latin typeface="Fujitsu Sans" panose="020B0404060202020204" pitchFamily="34" charset="0"/>
                <a:ea typeface="Meiryo UI" panose="020B0604030504040204" pitchFamily="50" charset="-128"/>
                <a:cs typeface="Meiryo UI" panose="020B0604030504040204" pitchFamily="50" charset="-128"/>
              </a:rPr>
              <a:t>- To learn about </a:t>
            </a:r>
            <a:r>
              <a:rPr kumimoji="1" lang="en-US" altLang="ja-JP" sz="2400" b="1" dirty="0" smtClean="0">
                <a:solidFill>
                  <a:schemeClr val="accent2">
                    <a:lumMod val="60000"/>
                    <a:lumOff val="40000"/>
                  </a:schemeClr>
                </a:solidFill>
                <a:latin typeface="Fujitsu Sans" panose="020B0404060202020204" pitchFamily="34" charset="0"/>
                <a:ea typeface="Meiryo UI" panose="020B0604030504040204" pitchFamily="50" charset="-128"/>
                <a:cs typeface="Meiryo UI" panose="020B0604030504040204" pitchFamily="50" charset="-128"/>
              </a:rPr>
              <a:t>CI/CD Pipeline</a:t>
            </a:r>
            <a:endParaRPr kumimoji="1" lang="en-US" altLang="ja-JP" sz="2400" b="1" dirty="0">
              <a:solidFill>
                <a:schemeClr val="accent2">
                  <a:lumMod val="60000"/>
                  <a:lumOff val="40000"/>
                </a:schemeClr>
              </a:solidFill>
              <a:latin typeface="Fujitsu Sans" panose="020B0404060202020204" pitchFamily="34" charset="0"/>
              <a:ea typeface="Meiryo UI" panose="020B0604030504040204" pitchFamily="50" charset="-128"/>
              <a:cs typeface="Meiryo UI" panose="020B0604030504040204" pitchFamily="50" charset="-128"/>
            </a:endParaRPr>
          </a:p>
          <a:p>
            <a:pPr algn="l"/>
            <a:r>
              <a:rPr kumimoji="1" lang="en-US" altLang="ja-JP" sz="2400" dirty="0">
                <a:solidFill>
                  <a:schemeClr val="tx1"/>
                </a:solidFill>
                <a:latin typeface="Fujitsu Sans" panose="020B0404060202020204" pitchFamily="34" charset="0"/>
                <a:ea typeface="Meiryo UI" panose="020B0604030504040204" pitchFamily="50" charset="-128"/>
                <a:cs typeface="Meiryo UI" panose="020B0604030504040204" pitchFamily="50" charset="-128"/>
              </a:rPr>
              <a:t>- Using </a:t>
            </a:r>
            <a:r>
              <a:rPr kumimoji="1" lang="en-US" altLang="ja-JP" sz="2400" dirty="0" err="1" smtClean="0">
                <a:solidFill>
                  <a:schemeClr val="tx1"/>
                </a:solidFill>
                <a:latin typeface="Fujitsu Sans" panose="020B0404060202020204" pitchFamily="34" charset="0"/>
                <a:ea typeface="Meiryo UI" panose="020B0604030504040204" pitchFamily="50" charset="-128"/>
                <a:cs typeface="Meiryo UI" panose="020B0604030504040204" pitchFamily="50" charset="-128"/>
              </a:rPr>
              <a:t>GitLab</a:t>
            </a:r>
            <a:r>
              <a:rPr kumimoji="1" lang="en-US" altLang="ja-JP" sz="2400" dirty="0" smtClean="0">
                <a:solidFill>
                  <a:schemeClr val="tx1"/>
                </a:solidFill>
                <a:latin typeface="Fujitsu Sans" panose="020B0404060202020204" pitchFamily="34" charset="0"/>
                <a:ea typeface="Meiryo UI" panose="020B0604030504040204" pitchFamily="50" charset="-128"/>
                <a:cs typeface="Meiryo UI" panose="020B0604030504040204" pitchFamily="50" charset="-128"/>
              </a:rPr>
              <a:t> V10.8.6 as example</a:t>
            </a:r>
            <a:endParaRPr kumimoji="1" lang="ja-JP" altLang="en-US" sz="2400" dirty="0">
              <a:solidFill>
                <a:schemeClr val="tx1"/>
              </a:solidFill>
              <a:latin typeface="Fujitsu Sans" panose="020B0404060202020204" pitchFamily="34" charset="0"/>
              <a:ea typeface="Meiryo UI" panose="020B0604030504040204" pitchFamily="50" charset="-128"/>
              <a:cs typeface="Meiryo UI" panose="020B0604030504040204" pitchFamily="50" charset="-128"/>
            </a:endParaRPr>
          </a:p>
        </p:txBody>
      </p:sp>
      <p:sp>
        <p:nvSpPr>
          <p:cNvPr id="44" name="テキスト ボックス 43">
            <a:extLst>
              <a:ext uri="{FF2B5EF4-FFF2-40B4-BE49-F238E27FC236}">
                <a16:creationId xmlns:a16="http://schemas.microsoft.com/office/drawing/2014/main" xmlns="" id="{9CD6D6C1-4187-4D5B-9F3F-C5DE5D0D9655}"/>
              </a:ext>
            </a:extLst>
          </p:cNvPr>
          <p:cNvSpPr txBox="1"/>
          <p:nvPr/>
        </p:nvSpPr>
        <p:spPr>
          <a:xfrm>
            <a:off x="5265413" y="1247775"/>
            <a:ext cx="4107976" cy="1815882"/>
          </a:xfrm>
          <a:prstGeom prst="rect">
            <a:avLst/>
          </a:prstGeom>
          <a:noFill/>
        </p:spPr>
        <p:txBody>
          <a:bodyPr wrap="square" rtlCol="0">
            <a:spAutoFit/>
          </a:bodyPr>
          <a:lstStyle/>
          <a:p>
            <a:pPr algn="l"/>
            <a:r>
              <a:rPr kumimoji="1" lang="en-US" altLang="ja-JP" sz="2800" dirty="0" smtClean="0">
                <a:latin typeface="Fujitsu Sans" panose="020B0404060202020204" pitchFamily="34" charset="0"/>
                <a:ea typeface="Meiryo UI" panose="020B0604030504040204" pitchFamily="50" charset="-128"/>
                <a:cs typeface="Meiryo UI" panose="020B0604030504040204" pitchFamily="50" charset="-128"/>
              </a:rPr>
              <a:t>- SE’s </a:t>
            </a:r>
            <a:r>
              <a:rPr kumimoji="1" lang="en-US" altLang="ja-JP" sz="2800" dirty="0">
                <a:latin typeface="Fujitsu Sans" panose="020B0404060202020204" pitchFamily="34" charset="0"/>
                <a:ea typeface="Meiryo UI" panose="020B0604030504040204" pitchFamily="50" charset="-128"/>
                <a:cs typeface="Meiryo UI" panose="020B0604030504040204" pitchFamily="50" charset="-128"/>
              </a:rPr>
              <a:t>who has experiences </a:t>
            </a:r>
            <a:r>
              <a:rPr kumimoji="1" lang="en-US" altLang="ja-JP" sz="2800" dirty="0" smtClean="0">
                <a:latin typeface="Fujitsu Sans" panose="020B0404060202020204" pitchFamily="34" charset="0"/>
                <a:ea typeface="Meiryo UI" panose="020B0604030504040204" pitchFamily="50" charset="-128"/>
                <a:cs typeface="Meiryo UI" panose="020B0604030504040204" pitchFamily="50" charset="-128"/>
              </a:rPr>
              <a:t/>
            </a:r>
            <a:br>
              <a:rPr kumimoji="1" lang="en-US" altLang="ja-JP" sz="2800" dirty="0" smtClean="0">
                <a:latin typeface="Fujitsu Sans" panose="020B0404060202020204" pitchFamily="34" charset="0"/>
                <a:ea typeface="Meiryo UI" panose="020B0604030504040204" pitchFamily="50" charset="-128"/>
                <a:cs typeface="Meiryo UI" panose="020B0604030504040204" pitchFamily="50" charset="-128"/>
              </a:rPr>
            </a:br>
            <a:r>
              <a:rPr kumimoji="1" lang="en-US" altLang="ja-JP" sz="2800" dirty="0" smtClean="0">
                <a:latin typeface="Fujitsu Sans" panose="020B0404060202020204" pitchFamily="34" charset="0"/>
                <a:ea typeface="Meiryo UI" panose="020B0604030504040204" pitchFamily="50" charset="-128"/>
                <a:cs typeface="Meiryo UI" panose="020B0604030504040204" pitchFamily="50" charset="-128"/>
              </a:rPr>
              <a:t>  on </a:t>
            </a:r>
            <a:r>
              <a:rPr kumimoji="1" lang="en-US" altLang="ja-JP" sz="2800" dirty="0">
                <a:latin typeface="Fujitsu Sans" panose="020B0404060202020204" pitchFamily="34" charset="0"/>
                <a:ea typeface="Meiryo UI" panose="020B0604030504040204" pitchFamily="50" charset="-128"/>
                <a:cs typeface="Meiryo UI" panose="020B0604030504040204" pitchFamily="50" charset="-128"/>
              </a:rPr>
              <a:t>Programing on </a:t>
            </a:r>
            <a:r>
              <a:rPr kumimoji="1" lang="en-US" altLang="ja-JP" sz="2800" dirty="0" smtClean="0">
                <a:latin typeface="Fujitsu Sans" panose="020B0404060202020204" pitchFamily="34" charset="0"/>
                <a:ea typeface="Meiryo UI" panose="020B0604030504040204" pitchFamily="50" charset="-128"/>
                <a:cs typeface="Meiryo UI" panose="020B0604030504040204" pitchFamily="50" charset="-128"/>
              </a:rPr>
              <a:t>Java</a:t>
            </a:r>
            <a:br>
              <a:rPr kumimoji="1" lang="en-US" altLang="ja-JP" sz="2800" dirty="0" smtClean="0">
                <a:latin typeface="Fujitsu Sans" panose="020B0404060202020204" pitchFamily="34" charset="0"/>
                <a:ea typeface="Meiryo UI" panose="020B0604030504040204" pitchFamily="50" charset="-128"/>
                <a:cs typeface="Meiryo UI" panose="020B0604030504040204" pitchFamily="50" charset="-128"/>
              </a:rPr>
            </a:br>
            <a:r>
              <a:rPr kumimoji="1" lang="en-US" altLang="ja-JP" sz="2800" dirty="0" smtClean="0">
                <a:latin typeface="Fujitsu Sans" panose="020B0404060202020204" pitchFamily="34" charset="0"/>
                <a:ea typeface="Meiryo UI" panose="020B0604030504040204" pitchFamily="50" charset="-128"/>
                <a:cs typeface="Meiryo UI" panose="020B0604030504040204" pitchFamily="50" charset="-128"/>
              </a:rPr>
              <a:t>- Experiences on SVN</a:t>
            </a:r>
            <a:br>
              <a:rPr kumimoji="1" lang="en-US" altLang="ja-JP" sz="2800" dirty="0" smtClean="0">
                <a:latin typeface="Fujitsu Sans" panose="020B0404060202020204" pitchFamily="34" charset="0"/>
                <a:ea typeface="Meiryo UI" panose="020B0604030504040204" pitchFamily="50" charset="-128"/>
                <a:cs typeface="Meiryo UI" panose="020B0604030504040204" pitchFamily="50" charset="-128"/>
              </a:rPr>
            </a:br>
            <a:r>
              <a:rPr kumimoji="1" lang="en-US" altLang="ja-JP" sz="2800" dirty="0" smtClean="0">
                <a:latin typeface="Fujitsu Sans" panose="020B0404060202020204" pitchFamily="34" charset="0"/>
                <a:ea typeface="Meiryo UI" panose="020B0604030504040204" pitchFamily="50" charset="-128"/>
                <a:cs typeface="Meiryo UI" panose="020B0604030504040204" pitchFamily="50" charset="-128"/>
              </a:rPr>
              <a:t>- Knowing </a:t>
            </a:r>
            <a:r>
              <a:rPr kumimoji="1" lang="en-US" altLang="ja-JP" sz="2800" dirty="0" err="1" smtClean="0">
                <a:latin typeface="Fujitsu Sans" panose="020B0404060202020204" pitchFamily="34" charset="0"/>
                <a:ea typeface="Meiryo UI" panose="020B0604030504040204" pitchFamily="50" charset="-128"/>
                <a:cs typeface="Meiryo UI" panose="020B0604030504040204" pitchFamily="50" charset="-128"/>
              </a:rPr>
              <a:t>Git</a:t>
            </a:r>
            <a:r>
              <a:rPr kumimoji="1" lang="en-US" altLang="ja-JP" sz="2800" dirty="0" smtClean="0">
                <a:latin typeface="Fujitsu Sans" panose="020B0404060202020204" pitchFamily="34" charset="0"/>
                <a:ea typeface="Meiryo UI" panose="020B0604030504040204" pitchFamily="50" charset="-128"/>
                <a:cs typeface="Meiryo UI" panose="020B0604030504040204" pitchFamily="50" charset="-128"/>
              </a:rPr>
              <a:t> overview</a:t>
            </a:r>
            <a:endParaRPr kumimoji="1" lang="ja-JP" altLang="en-US" sz="2800" dirty="0">
              <a:solidFill>
                <a:schemeClr val="tx1"/>
              </a:solidFill>
              <a:latin typeface="Fujitsu Sans" panose="020B0404060202020204" pitchFamily="34" charset="0"/>
              <a:ea typeface="Meiryo UI" panose="020B0604030504040204" pitchFamily="50" charset="-128"/>
              <a:cs typeface="Meiryo UI" panose="020B0604030504040204" pitchFamily="50" charset="-128"/>
            </a:endParaRPr>
          </a:p>
        </p:txBody>
      </p:sp>
      <p:sp>
        <p:nvSpPr>
          <p:cNvPr id="11" name="テキスト ボックス 10">
            <a:extLst>
              <a:ext uri="{FF2B5EF4-FFF2-40B4-BE49-F238E27FC236}">
                <a16:creationId xmlns:a16="http://schemas.microsoft.com/office/drawing/2014/main" xmlns="" id="{40ACA77A-5DD4-49CA-96CF-F1388E38A48C}"/>
              </a:ext>
            </a:extLst>
          </p:cNvPr>
          <p:cNvSpPr txBox="1"/>
          <p:nvPr/>
        </p:nvSpPr>
        <p:spPr>
          <a:xfrm>
            <a:off x="359795" y="3282647"/>
            <a:ext cx="9546205" cy="1384995"/>
          </a:xfrm>
          <a:prstGeom prst="rect">
            <a:avLst/>
          </a:prstGeom>
          <a:noFill/>
        </p:spPr>
        <p:txBody>
          <a:bodyPr wrap="square" rtlCol="0">
            <a:spAutoFit/>
          </a:bodyPr>
          <a:lstStyle/>
          <a:p>
            <a:pPr algn="l"/>
            <a:r>
              <a:rPr kumimoji="1" lang="en-US" altLang="ja-JP" sz="2800" dirty="0">
                <a:solidFill>
                  <a:schemeClr val="tx1"/>
                </a:solidFill>
                <a:latin typeface="Fujitsu Sans" panose="020B0404060202020204" pitchFamily="34" charset="0"/>
                <a:ea typeface="Meiryo UI" panose="020B0604030504040204" pitchFamily="50" charset="-128"/>
                <a:cs typeface="Meiryo UI" panose="020B0604030504040204" pitchFamily="50" charset="-128"/>
              </a:rPr>
              <a:t>- To understand the overview of </a:t>
            </a:r>
            <a:r>
              <a:rPr kumimoji="1" lang="en-US" altLang="ja-JP" sz="2800" dirty="0" smtClean="0">
                <a:solidFill>
                  <a:schemeClr val="tx1"/>
                </a:solidFill>
                <a:latin typeface="Fujitsu Sans" panose="020B0404060202020204" pitchFamily="34" charset="0"/>
                <a:ea typeface="Meiryo UI" panose="020B0604030504040204" pitchFamily="50" charset="-128"/>
                <a:cs typeface="Meiryo UI" panose="020B0604030504040204" pitchFamily="50" charset="-128"/>
              </a:rPr>
              <a:t>CI/CD Pipeline</a:t>
            </a:r>
            <a:endParaRPr kumimoji="1" lang="en-US" altLang="ja-JP" sz="2800" dirty="0">
              <a:solidFill>
                <a:schemeClr val="tx1"/>
              </a:solidFill>
              <a:latin typeface="Fujitsu Sans" panose="020B0404060202020204" pitchFamily="34" charset="0"/>
              <a:ea typeface="Meiryo UI" panose="020B0604030504040204" pitchFamily="50" charset="-128"/>
              <a:cs typeface="Meiryo UI" panose="020B0604030504040204" pitchFamily="50" charset="-128"/>
            </a:endParaRPr>
          </a:p>
          <a:p>
            <a:pPr algn="l"/>
            <a:r>
              <a:rPr kumimoji="1" lang="en-US" altLang="ja-JP" sz="2800" dirty="0">
                <a:solidFill>
                  <a:schemeClr val="tx1"/>
                </a:solidFill>
                <a:latin typeface="Fujitsu Sans" panose="020B0404060202020204" pitchFamily="34" charset="0"/>
                <a:ea typeface="Meiryo UI" panose="020B0604030504040204" pitchFamily="50" charset="-128"/>
                <a:cs typeface="Meiryo UI" panose="020B0604030504040204" pitchFamily="50" charset="-128"/>
              </a:rPr>
              <a:t>- To understand </a:t>
            </a:r>
            <a:r>
              <a:rPr kumimoji="1" lang="en-US" altLang="ja-JP" sz="2800" dirty="0" smtClean="0">
                <a:solidFill>
                  <a:schemeClr val="tx1"/>
                </a:solidFill>
                <a:latin typeface="Fujitsu Sans" panose="020B0404060202020204" pitchFamily="34" charset="0"/>
                <a:ea typeface="Meiryo UI" panose="020B0604030504040204" pitchFamily="50" charset="-128"/>
                <a:cs typeface="Meiryo UI" panose="020B0604030504040204" pitchFamily="50" charset="-128"/>
              </a:rPr>
              <a:t>the features of </a:t>
            </a:r>
            <a:r>
              <a:rPr kumimoji="1" lang="en-US" altLang="ja-JP" sz="2800" dirty="0" err="1" smtClean="0">
                <a:solidFill>
                  <a:schemeClr val="tx1"/>
                </a:solidFill>
                <a:latin typeface="Fujitsu Sans" panose="020B0404060202020204" pitchFamily="34" charset="0"/>
                <a:ea typeface="Meiryo UI" panose="020B0604030504040204" pitchFamily="50" charset="-128"/>
                <a:cs typeface="Meiryo UI" panose="020B0604030504040204" pitchFamily="50" charset="-128"/>
              </a:rPr>
              <a:t>GitLab</a:t>
            </a:r>
            <a:r>
              <a:rPr kumimoji="1" lang="en-US" altLang="ja-JP" sz="2800" dirty="0">
                <a:solidFill>
                  <a:schemeClr val="tx1"/>
                </a:solidFill>
                <a:latin typeface="Fujitsu Sans" panose="020B0404060202020204" pitchFamily="34" charset="0"/>
                <a:ea typeface="Meiryo UI" panose="020B0604030504040204" pitchFamily="50" charset="-128"/>
                <a:cs typeface="Meiryo UI" panose="020B0604030504040204" pitchFamily="50" charset="-128"/>
              </a:rPr>
              <a:t/>
            </a:r>
            <a:br>
              <a:rPr kumimoji="1" lang="en-US" altLang="ja-JP" sz="2800" dirty="0">
                <a:solidFill>
                  <a:schemeClr val="tx1"/>
                </a:solidFill>
                <a:latin typeface="Fujitsu Sans" panose="020B0404060202020204" pitchFamily="34" charset="0"/>
                <a:ea typeface="Meiryo UI" panose="020B0604030504040204" pitchFamily="50" charset="-128"/>
                <a:cs typeface="Meiryo UI" panose="020B0604030504040204" pitchFamily="50" charset="-128"/>
              </a:rPr>
            </a:br>
            <a:r>
              <a:rPr lang="en-US" altLang="ja-JP" sz="2800" dirty="0">
                <a:solidFill>
                  <a:schemeClr val="tx1"/>
                </a:solidFill>
                <a:latin typeface="Fujitsu Sans" panose="020B0404060202020204" pitchFamily="34" charset="0"/>
                <a:ea typeface="Meiryo UI" panose="020B0604030504040204" pitchFamily="50" charset="-128"/>
                <a:cs typeface="Meiryo UI" panose="020B0604030504040204" pitchFamily="50" charset="-128"/>
              </a:rPr>
              <a:t>- To </a:t>
            </a:r>
            <a:r>
              <a:rPr lang="en-US" altLang="ja-JP" sz="2800" dirty="0" smtClean="0">
                <a:solidFill>
                  <a:schemeClr val="tx1"/>
                </a:solidFill>
                <a:latin typeface="Fujitsu Sans" panose="020B0404060202020204" pitchFamily="34" charset="0"/>
                <a:ea typeface="Meiryo UI" panose="020B0604030504040204" pitchFamily="50" charset="-128"/>
                <a:cs typeface="Meiryo UI" panose="020B0604030504040204" pitchFamily="50" charset="-128"/>
              </a:rPr>
              <a:t>understand the usage of </a:t>
            </a:r>
            <a:r>
              <a:rPr lang="en-US" altLang="ja-JP" sz="2800" dirty="0" err="1" smtClean="0">
                <a:solidFill>
                  <a:schemeClr val="tx1"/>
                </a:solidFill>
                <a:latin typeface="Fujitsu Sans" panose="020B0404060202020204" pitchFamily="34" charset="0"/>
                <a:ea typeface="Meiryo UI" panose="020B0604030504040204" pitchFamily="50" charset="-128"/>
                <a:cs typeface="Meiryo UI" panose="020B0604030504040204" pitchFamily="50" charset="-128"/>
              </a:rPr>
              <a:t>GitLab</a:t>
            </a:r>
            <a:endParaRPr kumimoji="1" lang="en-US" altLang="ja-JP" sz="2800" dirty="0">
              <a:solidFill>
                <a:schemeClr val="tx1"/>
              </a:solidFill>
              <a:latin typeface="Fujitsu Sans" panose="020B0404060202020204"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297630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正方形/長方形 181"/>
          <p:cNvSpPr/>
          <p:nvPr/>
        </p:nvSpPr>
        <p:spPr bwMode="gray">
          <a:xfrm>
            <a:off x="268741" y="3983554"/>
            <a:ext cx="9281659" cy="2600608"/>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smtClean="0">
              <a:latin typeface="Fujitsu Sans" panose="020B0404060202020204" pitchFamily="34" charset="0"/>
              <a:ea typeface="Meiryo UI" panose="020B0604030504040204" pitchFamily="50" charset="-128"/>
            </a:endParaRPr>
          </a:p>
        </p:txBody>
      </p:sp>
      <p:sp>
        <p:nvSpPr>
          <p:cNvPr id="8" name="正方形/長方形 7"/>
          <p:cNvSpPr/>
          <p:nvPr/>
        </p:nvSpPr>
        <p:spPr bwMode="gray">
          <a:xfrm>
            <a:off x="268741" y="976848"/>
            <a:ext cx="9281659" cy="2494877"/>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smtClean="0">
              <a:latin typeface="Fujitsu Sans" panose="020B0404060202020204" pitchFamily="34" charset="0"/>
              <a:ea typeface="Meiryo UI" panose="020B0604030504040204" pitchFamily="50" charset="-128"/>
            </a:endParaRPr>
          </a:p>
        </p:txBody>
      </p:sp>
      <p:sp>
        <p:nvSpPr>
          <p:cNvPr id="2" name="タイトル 1"/>
          <p:cNvSpPr>
            <a:spLocks noGrp="1"/>
          </p:cNvSpPr>
          <p:nvPr>
            <p:ph type="title"/>
          </p:nvPr>
        </p:nvSpPr>
        <p:spPr/>
        <p:txBody>
          <a:bodyPr/>
          <a:lstStyle/>
          <a:p>
            <a:r>
              <a:rPr lang="en-US" altLang="ja-JP" dirty="0" err="1"/>
              <a:t>Git</a:t>
            </a:r>
            <a:r>
              <a:rPr lang="en-US" altLang="ja-JP" dirty="0"/>
              <a:t> Hook</a:t>
            </a:r>
            <a:endParaRPr kumimoji="1" lang="ja-JP" altLang="en-US" dirty="0"/>
          </a:p>
        </p:txBody>
      </p:sp>
      <p:sp>
        <p:nvSpPr>
          <p:cNvPr id="9"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smtClean="0">
                <a:latin typeface="Fujitsu Sans" panose="020B0404060202020204" pitchFamily="34" charset="0"/>
                <a:ea typeface="Roboto Black" panose="02000000000000000000" pitchFamily="2" charset="0"/>
                <a:cs typeface="Calibri" panose="020F0502020204030204" pitchFamily="34" charset="0"/>
              </a:rPr>
              <a:t>VCS (Code Repository)</a:t>
            </a:r>
            <a:endParaRPr lang="en-US" altLang="ja-JP" sz="1800" dirty="0">
              <a:latin typeface="Fujitsu Sans" panose="020B0404060202020204" pitchFamily="34" charset="0"/>
              <a:ea typeface="Roboto Black" panose="02000000000000000000" pitchFamily="2" charset="0"/>
              <a:cs typeface="Calibri" panose="020F0502020204030204" pitchFamily="34" charset="0"/>
            </a:endParaRPr>
          </a:p>
        </p:txBody>
      </p:sp>
      <p:grpSp>
        <p:nvGrpSpPr>
          <p:cNvPr id="63" name="グループ化 62"/>
          <p:cNvGrpSpPr/>
          <p:nvPr/>
        </p:nvGrpSpPr>
        <p:grpSpPr>
          <a:xfrm>
            <a:off x="2926192" y="1080411"/>
            <a:ext cx="527035" cy="597305"/>
            <a:chOff x="1187624" y="2420888"/>
            <a:chExt cx="701483" cy="795014"/>
          </a:xfrm>
        </p:grpSpPr>
        <p:sp>
          <p:nvSpPr>
            <p:cNvPr id="65" name="メモ 64"/>
            <p:cNvSpPr/>
            <p:nvPr/>
          </p:nvSpPr>
          <p:spPr bwMode="gray">
            <a:xfrm>
              <a:off x="1187624" y="2420888"/>
              <a:ext cx="701483" cy="795014"/>
            </a:xfrm>
            <a:prstGeom prst="foldedCorner">
              <a:avLst>
                <a:gd name="adj" fmla="val 21454"/>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cxnSp>
          <p:nvCxnSpPr>
            <p:cNvPr id="66" name="直線コネクタ 65"/>
            <p:cNvCxnSpPr/>
            <p:nvPr/>
          </p:nvCxnSpPr>
          <p:spPr bwMode="auto">
            <a:xfrm>
              <a:off x="1292909" y="2731492"/>
              <a:ext cx="404308" cy="0"/>
            </a:xfrm>
            <a:prstGeom prst="line">
              <a:avLst/>
            </a:prstGeom>
            <a:gradFill rotWithShape="0">
              <a:gsLst>
                <a:gs pos="0">
                  <a:srgbClr val="FFFFFF"/>
                </a:gs>
                <a:gs pos="100000">
                  <a:srgbClr val="CACAC7"/>
                </a:gs>
              </a:gsLst>
              <a:lin ang="5400000" scaled="1"/>
            </a:gradFill>
            <a:ln w="5715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68" name="直線コネクタ 67"/>
            <p:cNvCxnSpPr/>
            <p:nvPr/>
          </p:nvCxnSpPr>
          <p:spPr bwMode="auto">
            <a:xfrm>
              <a:off x="1292909" y="2890760"/>
              <a:ext cx="404308" cy="0"/>
            </a:xfrm>
            <a:prstGeom prst="line">
              <a:avLst/>
            </a:prstGeom>
            <a:gradFill rotWithShape="0">
              <a:gsLst>
                <a:gs pos="0">
                  <a:srgbClr val="FFFFFF"/>
                </a:gs>
                <a:gs pos="100000">
                  <a:srgbClr val="CACAC7"/>
                </a:gs>
              </a:gsLst>
              <a:lin ang="5400000" scaled="1"/>
            </a:gradFill>
            <a:ln w="5715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69" name="直線コネクタ 68"/>
            <p:cNvCxnSpPr/>
            <p:nvPr/>
          </p:nvCxnSpPr>
          <p:spPr bwMode="auto">
            <a:xfrm>
              <a:off x="1292909" y="2572224"/>
              <a:ext cx="404308" cy="0"/>
            </a:xfrm>
            <a:prstGeom prst="line">
              <a:avLst/>
            </a:prstGeom>
            <a:gradFill rotWithShape="0">
              <a:gsLst>
                <a:gs pos="0">
                  <a:srgbClr val="FFFFFF"/>
                </a:gs>
                <a:gs pos="100000">
                  <a:srgbClr val="CACAC7"/>
                </a:gs>
              </a:gsLst>
              <a:lin ang="5400000" scaled="1"/>
            </a:gradFill>
            <a:ln w="5715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grpSp>
        <p:nvGrpSpPr>
          <p:cNvPr id="71" name="グループ化 70"/>
          <p:cNvGrpSpPr/>
          <p:nvPr/>
        </p:nvGrpSpPr>
        <p:grpSpPr>
          <a:xfrm>
            <a:off x="5148198" y="1080411"/>
            <a:ext cx="527035" cy="597305"/>
            <a:chOff x="1187624" y="2420888"/>
            <a:chExt cx="701483" cy="795014"/>
          </a:xfrm>
        </p:grpSpPr>
        <p:sp>
          <p:nvSpPr>
            <p:cNvPr id="72" name="メモ 71"/>
            <p:cNvSpPr/>
            <p:nvPr/>
          </p:nvSpPr>
          <p:spPr bwMode="gray">
            <a:xfrm>
              <a:off x="1187624" y="2420888"/>
              <a:ext cx="701483" cy="795014"/>
            </a:xfrm>
            <a:prstGeom prst="foldedCorner">
              <a:avLst>
                <a:gd name="adj" fmla="val 21454"/>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cxnSp>
          <p:nvCxnSpPr>
            <p:cNvPr id="74" name="直線コネクタ 73"/>
            <p:cNvCxnSpPr/>
            <p:nvPr/>
          </p:nvCxnSpPr>
          <p:spPr bwMode="auto">
            <a:xfrm>
              <a:off x="1292909" y="2731492"/>
              <a:ext cx="404308" cy="0"/>
            </a:xfrm>
            <a:prstGeom prst="line">
              <a:avLst/>
            </a:prstGeom>
            <a:gradFill rotWithShape="0">
              <a:gsLst>
                <a:gs pos="0">
                  <a:srgbClr val="FFFFFF"/>
                </a:gs>
                <a:gs pos="100000">
                  <a:srgbClr val="CACAC7"/>
                </a:gs>
              </a:gsLst>
              <a:lin ang="5400000" scaled="1"/>
            </a:gradFill>
            <a:ln w="5715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75" name="直線コネクタ 74"/>
            <p:cNvCxnSpPr/>
            <p:nvPr/>
          </p:nvCxnSpPr>
          <p:spPr bwMode="auto">
            <a:xfrm>
              <a:off x="1292909" y="2890760"/>
              <a:ext cx="404308" cy="0"/>
            </a:xfrm>
            <a:prstGeom prst="line">
              <a:avLst/>
            </a:prstGeom>
            <a:gradFill rotWithShape="0">
              <a:gsLst>
                <a:gs pos="0">
                  <a:srgbClr val="FFFFFF"/>
                </a:gs>
                <a:gs pos="100000">
                  <a:srgbClr val="CACAC7"/>
                </a:gs>
              </a:gsLst>
              <a:lin ang="5400000" scaled="1"/>
            </a:gradFill>
            <a:ln w="5715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77" name="直線コネクタ 76"/>
            <p:cNvCxnSpPr/>
            <p:nvPr/>
          </p:nvCxnSpPr>
          <p:spPr bwMode="auto">
            <a:xfrm>
              <a:off x="1292909" y="2572224"/>
              <a:ext cx="404308" cy="0"/>
            </a:xfrm>
            <a:prstGeom prst="line">
              <a:avLst/>
            </a:prstGeom>
            <a:gradFill rotWithShape="0">
              <a:gsLst>
                <a:gs pos="0">
                  <a:srgbClr val="FFFFFF"/>
                </a:gs>
                <a:gs pos="100000">
                  <a:srgbClr val="CACAC7"/>
                </a:gs>
              </a:gsLst>
              <a:lin ang="5400000" scaled="1"/>
            </a:gradFill>
            <a:ln w="5715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78" name="直線コネクタ 77"/>
            <p:cNvCxnSpPr/>
            <p:nvPr/>
          </p:nvCxnSpPr>
          <p:spPr bwMode="auto">
            <a:xfrm>
              <a:off x="1292909" y="3038870"/>
              <a:ext cx="502615" cy="0"/>
            </a:xfrm>
            <a:prstGeom prst="line">
              <a:avLst/>
            </a:prstGeom>
            <a:gradFill rotWithShape="0">
              <a:gsLst>
                <a:gs pos="0">
                  <a:srgbClr val="FFFFFF"/>
                </a:gs>
                <a:gs pos="100000">
                  <a:srgbClr val="CACAC7"/>
                </a:gs>
              </a:gsLst>
              <a:lin ang="5400000" scaled="1"/>
            </a:gradFill>
            <a:ln w="57150" cap="flat" cmpd="sng" algn="ctr">
              <a:solidFill>
                <a:schemeClr val="accent2">
                  <a:lumMod val="40000"/>
                  <a:lumOff val="6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grpSp>
        <p:nvGrpSpPr>
          <p:cNvPr id="80" name="グループ化 79"/>
          <p:cNvGrpSpPr/>
          <p:nvPr/>
        </p:nvGrpSpPr>
        <p:grpSpPr>
          <a:xfrm>
            <a:off x="4036925" y="2699280"/>
            <a:ext cx="527035" cy="597305"/>
            <a:chOff x="1187624" y="2420888"/>
            <a:chExt cx="701483" cy="795014"/>
          </a:xfrm>
        </p:grpSpPr>
        <p:sp>
          <p:nvSpPr>
            <p:cNvPr id="81" name="メモ 80"/>
            <p:cNvSpPr/>
            <p:nvPr/>
          </p:nvSpPr>
          <p:spPr bwMode="gray">
            <a:xfrm>
              <a:off x="1187624" y="2420888"/>
              <a:ext cx="701483" cy="795014"/>
            </a:xfrm>
            <a:prstGeom prst="foldedCorner">
              <a:avLst>
                <a:gd name="adj" fmla="val 21454"/>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cxnSp>
          <p:nvCxnSpPr>
            <p:cNvPr id="82" name="直線コネクタ 81"/>
            <p:cNvCxnSpPr/>
            <p:nvPr/>
          </p:nvCxnSpPr>
          <p:spPr bwMode="auto">
            <a:xfrm>
              <a:off x="1292909" y="2731492"/>
              <a:ext cx="473647" cy="0"/>
            </a:xfrm>
            <a:prstGeom prst="line">
              <a:avLst/>
            </a:prstGeom>
            <a:gradFill rotWithShape="0">
              <a:gsLst>
                <a:gs pos="0">
                  <a:srgbClr val="FFFFFF"/>
                </a:gs>
                <a:gs pos="100000">
                  <a:srgbClr val="CACAC7"/>
                </a:gs>
              </a:gsLst>
              <a:lin ang="5400000" scaled="1"/>
            </a:gradFill>
            <a:ln w="57150" cap="flat" cmpd="sng" algn="ctr">
              <a:solidFill>
                <a:srgbClr val="00B0F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83" name="直線コネクタ 82"/>
            <p:cNvCxnSpPr/>
            <p:nvPr/>
          </p:nvCxnSpPr>
          <p:spPr bwMode="auto">
            <a:xfrm>
              <a:off x="1292909" y="2890760"/>
              <a:ext cx="404308" cy="0"/>
            </a:xfrm>
            <a:prstGeom prst="line">
              <a:avLst/>
            </a:prstGeom>
            <a:gradFill rotWithShape="0">
              <a:gsLst>
                <a:gs pos="0">
                  <a:srgbClr val="FFFFFF"/>
                </a:gs>
                <a:gs pos="100000">
                  <a:srgbClr val="CACAC7"/>
                </a:gs>
              </a:gsLst>
              <a:lin ang="5400000" scaled="1"/>
            </a:gradFill>
            <a:ln w="5715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84" name="直線コネクタ 83"/>
            <p:cNvCxnSpPr/>
            <p:nvPr/>
          </p:nvCxnSpPr>
          <p:spPr bwMode="auto">
            <a:xfrm>
              <a:off x="1292909" y="2572224"/>
              <a:ext cx="404308" cy="0"/>
            </a:xfrm>
            <a:prstGeom prst="line">
              <a:avLst/>
            </a:prstGeom>
            <a:gradFill rotWithShape="0">
              <a:gsLst>
                <a:gs pos="0">
                  <a:srgbClr val="FFFFFF"/>
                </a:gs>
                <a:gs pos="100000">
                  <a:srgbClr val="CACAC7"/>
                </a:gs>
              </a:gsLst>
              <a:lin ang="5400000" scaled="1"/>
            </a:gradFill>
            <a:ln w="5715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grpSp>
        <p:nvGrpSpPr>
          <p:cNvPr id="85" name="グループ化 84"/>
          <p:cNvGrpSpPr/>
          <p:nvPr/>
        </p:nvGrpSpPr>
        <p:grpSpPr>
          <a:xfrm>
            <a:off x="7416455" y="1080411"/>
            <a:ext cx="527035" cy="597305"/>
            <a:chOff x="7027461" y="1043772"/>
            <a:chExt cx="579738" cy="657036"/>
          </a:xfrm>
        </p:grpSpPr>
        <p:sp>
          <p:nvSpPr>
            <p:cNvPr id="87" name="メモ 86"/>
            <p:cNvSpPr/>
            <p:nvPr/>
          </p:nvSpPr>
          <p:spPr bwMode="gray">
            <a:xfrm>
              <a:off x="7027461" y="1043772"/>
              <a:ext cx="579738" cy="657036"/>
            </a:xfrm>
            <a:prstGeom prst="foldedCorner">
              <a:avLst>
                <a:gd name="adj" fmla="val 21454"/>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cxnSp>
          <p:nvCxnSpPr>
            <p:cNvPr id="88" name="直線コネクタ 87"/>
            <p:cNvCxnSpPr/>
            <p:nvPr/>
          </p:nvCxnSpPr>
          <p:spPr bwMode="auto">
            <a:xfrm>
              <a:off x="7114473" y="1300469"/>
              <a:ext cx="391444" cy="0"/>
            </a:xfrm>
            <a:prstGeom prst="line">
              <a:avLst/>
            </a:prstGeom>
            <a:gradFill rotWithShape="0">
              <a:gsLst>
                <a:gs pos="0">
                  <a:srgbClr val="FFFFFF"/>
                </a:gs>
                <a:gs pos="100000">
                  <a:srgbClr val="CACAC7"/>
                </a:gs>
              </a:gsLst>
              <a:lin ang="5400000" scaled="1"/>
            </a:gradFill>
            <a:ln w="57150" cap="flat" cmpd="sng" algn="ctr">
              <a:solidFill>
                <a:srgbClr val="00B0F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90" name="直線コネクタ 89"/>
            <p:cNvCxnSpPr/>
            <p:nvPr/>
          </p:nvCxnSpPr>
          <p:spPr bwMode="auto">
            <a:xfrm>
              <a:off x="7114473" y="1432096"/>
              <a:ext cx="334139" cy="0"/>
            </a:xfrm>
            <a:prstGeom prst="line">
              <a:avLst/>
            </a:prstGeom>
            <a:gradFill rotWithShape="0">
              <a:gsLst>
                <a:gs pos="0">
                  <a:srgbClr val="FFFFFF"/>
                </a:gs>
                <a:gs pos="100000">
                  <a:srgbClr val="CACAC7"/>
                </a:gs>
              </a:gsLst>
              <a:lin ang="5400000" scaled="1"/>
            </a:gradFill>
            <a:ln w="5715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95" name="直線コネクタ 94"/>
            <p:cNvCxnSpPr/>
            <p:nvPr/>
          </p:nvCxnSpPr>
          <p:spPr bwMode="auto">
            <a:xfrm>
              <a:off x="7114473" y="1168843"/>
              <a:ext cx="391444" cy="0"/>
            </a:xfrm>
            <a:prstGeom prst="line">
              <a:avLst/>
            </a:prstGeom>
            <a:gradFill rotWithShape="0">
              <a:gsLst>
                <a:gs pos="0">
                  <a:srgbClr val="FFFFFF"/>
                </a:gs>
                <a:gs pos="100000">
                  <a:srgbClr val="CACAC7"/>
                </a:gs>
              </a:gsLst>
              <a:lin ang="5400000" scaled="1"/>
            </a:gradFill>
            <a:ln w="57150" cap="flat" cmpd="sng" algn="ctr">
              <a:solidFill>
                <a:srgbClr val="00B0F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96" name="直線コネクタ 95"/>
            <p:cNvCxnSpPr/>
            <p:nvPr/>
          </p:nvCxnSpPr>
          <p:spPr bwMode="auto">
            <a:xfrm>
              <a:off x="7119595" y="1563047"/>
              <a:ext cx="415384" cy="0"/>
            </a:xfrm>
            <a:prstGeom prst="line">
              <a:avLst/>
            </a:prstGeom>
            <a:gradFill rotWithShape="0">
              <a:gsLst>
                <a:gs pos="0">
                  <a:srgbClr val="FFFFFF"/>
                </a:gs>
                <a:gs pos="100000">
                  <a:srgbClr val="CACAC7"/>
                </a:gs>
              </a:gsLst>
              <a:lin ang="5400000" scaled="1"/>
            </a:gradFill>
            <a:ln w="57150" cap="flat" cmpd="sng" algn="ctr">
              <a:solidFill>
                <a:schemeClr val="accent2">
                  <a:lumMod val="40000"/>
                  <a:lumOff val="6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grpSp>
        <p:nvGrpSpPr>
          <p:cNvPr id="97" name="グループ化 96"/>
          <p:cNvGrpSpPr/>
          <p:nvPr/>
        </p:nvGrpSpPr>
        <p:grpSpPr>
          <a:xfrm>
            <a:off x="6322991" y="2699280"/>
            <a:ext cx="527035" cy="597305"/>
            <a:chOff x="1187624" y="2420888"/>
            <a:chExt cx="701483" cy="795014"/>
          </a:xfrm>
        </p:grpSpPr>
        <p:sp>
          <p:nvSpPr>
            <p:cNvPr id="102" name="メモ 101"/>
            <p:cNvSpPr/>
            <p:nvPr/>
          </p:nvSpPr>
          <p:spPr bwMode="gray">
            <a:xfrm>
              <a:off x="1187624" y="2420888"/>
              <a:ext cx="701483" cy="795014"/>
            </a:xfrm>
            <a:prstGeom prst="foldedCorner">
              <a:avLst>
                <a:gd name="adj" fmla="val 21454"/>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cxnSp>
          <p:nvCxnSpPr>
            <p:cNvPr id="104" name="直線コネクタ 103"/>
            <p:cNvCxnSpPr/>
            <p:nvPr/>
          </p:nvCxnSpPr>
          <p:spPr bwMode="auto">
            <a:xfrm>
              <a:off x="1292909" y="2731492"/>
              <a:ext cx="473647" cy="0"/>
            </a:xfrm>
            <a:prstGeom prst="line">
              <a:avLst/>
            </a:prstGeom>
            <a:gradFill rotWithShape="0">
              <a:gsLst>
                <a:gs pos="0">
                  <a:srgbClr val="FFFFFF"/>
                </a:gs>
                <a:gs pos="100000">
                  <a:srgbClr val="CACAC7"/>
                </a:gs>
              </a:gsLst>
              <a:lin ang="5400000" scaled="1"/>
            </a:gradFill>
            <a:ln w="57150" cap="flat" cmpd="sng" algn="ctr">
              <a:solidFill>
                <a:srgbClr val="00B0F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05" name="直線コネクタ 104"/>
            <p:cNvCxnSpPr/>
            <p:nvPr/>
          </p:nvCxnSpPr>
          <p:spPr bwMode="auto">
            <a:xfrm>
              <a:off x="1292909" y="2890760"/>
              <a:ext cx="404308" cy="0"/>
            </a:xfrm>
            <a:prstGeom prst="line">
              <a:avLst/>
            </a:prstGeom>
            <a:gradFill rotWithShape="0">
              <a:gsLst>
                <a:gs pos="0">
                  <a:srgbClr val="FFFFFF"/>
                </a:gs>
                <a:gs pos="100000">
                  <a:srgbClr val="CACAC7"/>
                </a:gs>
              </a:gsLst>
              <a:lin ang="5400000" scaled="1"/>
            </a:gradFill>
            <a:ln w="5715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06" name="直線コネクタ 105"/>
            <p:cNvCxnSpPr/>
            <p:nvPr/>
          </p:nvCxnSpPr>
          <p:spPr bwMode="auto">
            <a:xfrm>
              <a:off x="1292909" y="2572224"/>
              <a:ext cx="473647" cy="0"/>
            </a:xfrm>
            <a:prstGeom prst="line">
              <a:avLst/>
            </a:prstGeom>
            <a:gradFill rotWithShape="0">
              <a:gsLst>
                <a:gs pos="0">
                  <a:srgbClr val="FFFFFF"/>
                </a:gs>
                <a:gs pos="100000">
                  <a:srgbClr val="CACAC7"/>
                </a:gs>
              </a:gsLst>
              <a:lin ang="5400000" scaled="1"/>
            </a:gradFill>
            <a:ln w="57150" cap="flat" cmpd="sng" algn="ctr">
              <a:solidFill>
                <a:srgbClr val="00B0F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sp>
        <p:nvSpPr>
          <p:cNvPr id="107" name="円弧 106"/>
          <p:cNvSpPr/>
          <p:nvPr/>
        </p:nvSpPr>
        <p:spPr bwMode="auto">
          <a:xfrm>
            <a:off x="3121651" y="1877447"/>
            <a:ext cx="482700" cy="482700"/>
          </a:xfrm>
          <a:prstGeom prst="arc">
            <a:avLst/>
          </a:prstGeom>
          <a:noFill/>
          <a:ln w="38100" cap="flat" cmpd="sng" algn="ctr">
            <a:solidFill>
              <a:schemeClr val="accent4">
                <a:lumMod val="50000"/>
              </a:schemeClr>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endParaRPr>
          </a:p>
        </p:txBody>
      </p:sp>
      <p:cxnSp>
        <p:nvCxnSpPr>
          <p:cNvPr id="108" name="直線コネクタ 107"/>
          <p:cNvCxnSpPr/>
          <p:nvPr/>
        </p:nvCxnSpPr>
        <p:spPr bwMode="auto">
          <a:xfrm>
            <a:off x="3604350" y="2112791"/>
            <a:ext cx="0" cy="180782"/>
          </a:xfrm>
          <a:prstGeom prst="line">
            <a:avLst/>
          </a:prstGeom>
          <a:gradFill rotWithShape="0">
            <a:gsLst>
              <a:gs pos="0">
                <a:srgbClr val="FFFFFF"/>
              </a:gs>
              <a:gs pos="100000">
                <a:srgbClr val="CACAC7"/>
              </a:gs>
            </a:gsLst>
            <a:lin ang="5400000" scaled="1"/>
          </a:gradFill>
          <a:ln w="3810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09" name="円弧 108"/>
          <p:cNvSpPr/>
          <p:nvPr/>
        </p:nvSpPr>
        <p:spPr bwMode="auto">
          <a:xfrm rot="10800000">
            <a:off x="3604351" y="2025215"/>
            <a:ext cx="482700" cy="482700"/>
          </a:xfrm>
          <a:prstGeom prst="arc">
            <a:avLst/>
          </a:prstGeom>
          <a:noFill/>
          <a:ln w="38100" cap="flat" cmpd="sng" algn="ctr">
            <a:solidFill>
              <a:schemeClr val="accent4">
                <a:lumMod val="50000"/>
              </a:schemeClr>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endParaRPr>
          </a:p>
        </p:txBody>
      </p:sp>
      <p:sp>
        <p:nvSpPr>
          <p:cNvPr id="110" name="円弧 109"/>
          <p:cNvSpPr/>
          <p:nvPr/>
        </p:nvSpPr>
        <p:spPr bwMode="auto">
          <a:xfrm rot="5400000">
            <a:off x="6787155" y="2022633"/>
            <a:ext cx="482700" cy="482700"/>
          </a:xfrm>
          <a:prstGeom prst="arc">
            <a:avLst/>
          </a:prstGeom>
          <a:noFill/>
          <a:ln w="38100" cap="flat" cmpd="sng" algn="ctr">
            <a:solidFill>
              <a:schemeClr val="accent4">
                <a:lumMod val="50000"/>
              </a:schemeClr>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endParaRPr>
          </a:p>
        </p:txBody>
      </p:sp>
      <p:cxnSp>
        <p:nvCxnSpPr>
          <p:cNvPr id="111" name="直線コネクタ 110"/>
          <p:cNvCxnSpPr/>
          <p:nvPr/>
        </p:nvCxnSpPr>
        <p:spPr bwMode="auto">
          <a:xfrm>
            <a:off x="7269537" y="2112791"/>
            <a:ext cx="0" cy="180782"/>
          </a:xfrm>
          <a:prstGeom prst="line">
            <a:avLst/>
          </a:prstGeom>
          <a:gradFill rotWithShape="0">
            <a:gsLst>
              <a:gs pos="0">
                <a:srgbClr val="FFFFFF"/>
              </a:gs>
              <a:gs pos="100000">
                <a:srgbClr val="CACAC7"/>
              </a:gs>
            </a:gsLst>
            <a:lin ang="5400000" scaled="1"/>
          </a:gradFill>
          <a:ln w="3810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12" name="円弧 111"/>
          <p:cNvSpPr/>
          <p:nvPr/>
        </p:nvSpPr>
        <p:spPr bwMode="auto">
          <a:xfrm rot="16200000">
            <a:off x="7269537" y="1877447"/>
            <a:ext cx="482700" cy="482700"/>
          </a:xfrm>
          <a:prstGeom prst="arc">
            <a:avLst/>
          </a:prstGeom>
          <a:noFill/>
          <a:ln w="38100" cap="flat" cmpd="sng" algn="ctr">
            <a:solidFill>
              <a:schemeClr val="accent4">
                <a:lumMod val="50000"/>
              </a:schemeClr>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endParaRPr>
          </a:p>
        </p:txBody>
      </p:sp>
      <p:cxnSp>
        <p:nvCxnSpPr>
          <p:cNvPr id="113" name="直線コネクタ 112"/>
          <p:cNvCxnSpPr/>
          <p:nvPr/>
        </p:nvCxnSpPr>
        <p:spPr bwMode="auto">
          <a:xfrm flipV="1">
            <a:off x="6606622" y="2199850"/>
            <a:ext cx="0" cy="1129"/>
          </a:xfrm>
          <a:prstGeom prst="line">
            <a:avLst/>
          </a:prstGeom>
          <a:gradFill rotWithShape="0">
            <a:gsLst>
              <a:gs pos="0">
                <a:srgbClr val="FFFFFF"/>
              </a:gs>
              <a:gs pos="100000">
                <a:srgbClr val="CACAC7"/>
              </a:gs>
            </a:gsLst>
            <a:lin ang="5400000" scaled="1"/>
          </a:gradFill>
          <a:ln w="3810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14" name="直線コネクタ 113"/>
          <p:cNvCxnSpPr/>
          <p:nvPr/>
        </p:nvCxnSpPr>
        <p:spPr bwMode="auto">
          <a:xfrm>
            <a:off x="2558378" y="1878617"/>
            <a:ext cx="5790112" cy="0"/>
          </a:xfrm>
          <a:prstGeom prst="line">
            <a:avLst/>
          </a:prstGeom>
          <a:gradFill rotWithShape="0">
            <a:gsLst>
              <a:gs pos="0">
                <a:srgbClr val="FFFFFF"/>
              </a:gs>
              <a:gs pos="100000">
                <a:srgbClr val="CACAC7"/>
              </a:gs>
            </a:gsLst>
            <a:lin ang="5400000" scaled="1"/>
          </a:gradFill>
          <a:ln w="3810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15" name="直線コネクタ 114"/>
          <p:cNvCxnSpPr/>
          <p:nvPr/>
        </p:nvCxnSpPr>
        <p:spPr bwMode="auto">
          <a:xfrm>
            <a:off x="3845700" y="2505333"/>
            <a:ext cx="3206646" cy="0"/>
          </a:xfrm>
          <a:prstGeom prst="line">
            <a:avLst/>
          </a:prstGeom>
          <a:gradFill rotWithShape="0">
            <a:gsLst>
              <a:gs pos="0">
                <a:srgbClr val="FFFFFF"/>
              </a:gs>
              <a:gs pos="100000">
                <a:srgbClr val="CACAC7"/>
              </a:gs>
            </a:gsLst>
            <a:lin ang="5400000" scaled="1"/>
          </a:gradFill>
          <a:ln w="3810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16" name="円/楕円 115"/>
          <p:cNvSpPr/>
          <p:nvPr/>
        </p:nvSpPr>
        <p:spPr bwMode="gray">
          <a:xfrm>
            <a:off x="5286534" y="1753435"/>
            <a:ext cx="250363" cy="250363"/>
          </a:xfrm>
          <a:prstGeom prst="ellipse">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sp>
        <p:nvSpPr>
          <p:cNvPr id="117" name="円/楕円 116"/>
          <p:cNvSpPr/>
          <p:nvPr/>
        </p:nvSpPr>
        <p:spPr bwMode="gray">
          <a:xfrm>
            <a:off x="7532669" y="1764490"/>
            <a:ext cx="250363" cy="250363"/>
          </a:xfrm>
          <a:prstGeom prst="ellipse">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sp>
        <p:nvSpPr>
          <p:cNvPr id="118" name="円/楕円 117"/>
          <p:cNvSpPr/>
          <p:nvPr/>
        </p:nvSpPr>
        <p:spPr bwMode="gray">
          <a:xfrm>
            <a:off x="6467037" y="2379855"/>
            <a:ext cx="250363" cy="250363"/>
          </a:xfrm>
          <a:prstGeom prst="ellipse">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grpSp>
        <p:nvGrpSpPr>
          <p:cNvPr id="119" name="グループ化 118"/>
          <p:cNvGrpSpPr/>
          <p:nvPr/>
        </p:nvGrpSpPr>
        <p:grpSpPr>
          <a:xfrm>
            <a:off x="2926192" y="4307606"/>
            <a:ext cx="527035" cy="597305"/>
            <a:chOff x="1187624" y="2420888"/>
            <a:chExt cx="701483" cy="795014"/>
          </a:xfrm>
        </p:grpSpPr>
        <p:sp>
          <p:nvSpPr>
            <p:cNvPr id="120" name="メモ 119"/>
            <p:cNvSpPr/>
            <p:nvPr/>
          </p:nvSpPr>
          <p:spPr bwMode="gray">
            <a:xfrm>
              <a:off x="1187624" y="2420888"/>
              <a:ext cx="701483" cy="795014"/>
            </a:xfrm>
            <a:prstGeom prst="foldedCorner">
              <a:avLst>
                <a:gd name="adj" fmla="val 21454"/>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cxnSp>
          <p:nvCxnSpPr>
            <p:cNvPr id="121" name="直線コネクタ 120"/>
            <p:cNvCxnSpPr/>
            <p:nvPr/>
          </p:nvCxnSpPr>
          <p:spPr bwMode="auto">
            <a:xfrm>
              <a:off x="1292909" y="2731492"/>
              <a:ext cx="404308" cy="0"/>
            </a:xfrm>
            <a:prstGeom prst="line">
              <a:avLst/>
            </a:prstGeom>
            <a:gradFill rotWithShape="0">
              <a:gsLst>
                <a:gs pos="0">
                  <a:srgbClr val="FFFFFF"/>
                </a:gs>
                <a:gs pos="100000">
                  <a:srgbClr val="CACAC7"/>
                </a:gs>
              </a:gsLst>
              <a:lin ang="5400000" scaled="1"/>
            </a:gradFill>
            <a:ln w="5715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22" name="直線コネクタ 121"/>
            <p:cNvCxnSpPr/>
            <p:nvPr/>
          </p:nvCxnSpPr>
          <p:spPr bwMode="auto">
            <a:xfrm>
              <a:off x="1292909" y="2890760"/>
              <a:ext cx="404308" cy="0"/>
            </a:xfrm>
            <a:prstGeom prst="line">
              <a:avLst/>
            </a:prstGeom>
            <a:gradFill rotWithShape="0">
              <a:gsLst>
                <a:gs pos="0">
                  <a:srgbClr val="FFFFFF"/>
                </a:gs>
                <a:gs pos="100000">
                  <a:srgbClr val="CACAC7"/>
                </a:gs>
              </a:gsLst>
              <a:lin ang="5400000" scaled="1"/>
            </a:gradFill>
            <a:ln w="5715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23" name="直線コネクタ 122"/>
            <p:cNvCxnSpPr/>
            <p:nvPr/>
          </p:nvCxnSpPr>
          <p:spPr bwMode="auto">
            <a:xfrm>
              <a:off x="1292909" y="2572224"/>
              <a:ext cx="404308" cy="0"/>
            </a:xfrm>
            <a:prstGeom prst="line">
              <a:avLst/>
            </a:prstGeom>
            <a:gradFill rotWithShape="0">
              <a:gsLst>
                <a:gs pos="0">
                  <a:srgbClr val="FFFFFF"/>
                </a:gs>
                <a:gs pos="100000">
                  <a:srgbClr val="CACAC7"/>
                </a:gs>
              </a:gsLst>
              <a:lin ang="5400000" scaled="1"/>
            </a:gradFill>
            <a:ln w="5715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grpSp>
        <p:nvGrpSpPr>
          <p:cNvPr id="124" name="グループ化 123"/>
          <p:cNvGrpSpPr/>
          <p:nvPr/>
        </p:nvGrpSpPr>
        <p:grpSpPr>
          <a:xfrm>
            <a:off x="5148198" y="4307606"/>
            <a:ext cx="527035" cy="597305"/>
            <a:chOff x="1187624" y="2420888"/>
            <a:chExt cx="701483" cy="795014"/>
          </a:xfrm>
        </p:grpSpPr>
        <p:sp>
          <p:nvSpPr>
            <p:cNvPr id="125" name="メモ 124"/>
            <p:cNvSpPr/>
            <p:nvPr/>
          </p:nvSpPr>
          <p:spPr bwMode="gray">
            <a:xfrm>
              <a:off x="1187624" y="2420888"/>
              <a:ext cx="701483" cy="795014"/>
            </a:xfrm>
            <a:prstGeom prst="foldedCorner">
              <a:avLst>
                <a:gd name="adj" fmla="val 21454"/>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cxnSp>
          <p:nvCxnSpPr>
            <p:cNvPr id="126" name="直線コネクタ 125"/>
            <p:cNvCxnSpPr/>
            <p:nvPr/>
          </p:nvCxnSpPr>
          <p:spPr bwMode="auto">
            <a:xfrm>
              <a:off x="1292909" y="2731492"/>
              <a:ext cx="404308" cy="0"/>
            </a:xfrm>
            <a:prstGeom prst="line">
              <a:avLst/>
            </a:prstGeom>
            <a:gradFill rotWithShape="0">
              <a:gsLst>
                <a:gs pos="0">
                  <a:srgbClr val="FFFFFF"/>
                </a:gs>
                <a:gs pos="100000">
                  <a:srgbClr val="CACAC7"/>
                </a:gs>
              </a:gsLst>
              <a:lin ang="5400000" scaled="1"/>
            </a:gradFill>
            <a:ln w="5715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27" name="直線コネクタ 126"/>
            <p:cNvCxnSpPr/>
            <p:nvPr/>
          </p:nvCxnSpPr>
          <p:spPr bwMode="auto">
            <a:xfrm>
              <a:off x="1292909" y="2890760"/>
              <a:ext cx="404308" cy="0"/>
            </a:xfrm>
            <a:prstGeom prst="line">
              <a:avLst/>
            </a:prstGeom>
            <a:gradFill rotWithShape="0">
              <a:gsLst>
                <a:gs pos="0">
                  <a:srgbClr val="FFFFFF"/>
                </a:gs>
                <a:gs pos="100000">
                  <a:srgbClr val="CACAC7"/>
                </a:gs>
              </a:gsLst>
              <a:lin ang="5400000" scaled="1"/>
            </a:gradFill>
            <a:ln w="5715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28" name="直線コネクタ 127"/>
            <p:cNvCxnSpPr/>
            <p:nvPr/>
          </p:nvCxnSpPr>
          <p:spPr bwMode="auto">
            <a:xfrm>
              <a:off x="1292909" y="2572224"/>
              <a:ext cx="404308" cy="0"/>
            </a:xfrm>
            <a:prstGeom prst="line">
              <a:avLst/>
            </a:prstGeom>
            <a:gradFill rotWithShape="0">
              <a:gsLst>
                <a:gs pos="0">
                  <a:srgbClr val="FFFFFF"/>
                </a:gs>
                <a:gs pos="100000">
                  <a:srgbClr val="CACAC7"/>
                </a:gs>
              </a:gsLst>
              <a:lin ang="5400000" scaled="1"/>
            </a:gradFill>
            <a:ln w="5715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29" name="直線コネクタ 128"/>
            <p:cNvCxnSpPr/>
            <p:nvPr/>
          </p:nvCxnSpPr>
          <p:spPr bwMode="auto">
            <a:xfrm>
              <a:off x="1292909" y="3038870"/>
              <a:ext cx="502615" cy="0"/>
            </a:xfrm>
            <a:prstGeom prst="line">
              <a:avLst/>
            </a:prstGeom>
            <a:gradFill rotWithShape="0">
              <a:gsLst>
                <a:gs pos="0">
                  <a:srgbClr val="FFFFFF"/>
                </a:gs>
                <a:gs pos="100000">
                  <a:srgbClr val="CACAC7"/>
                </a:gs>
              </a:gsLst>
              <a:lin ang="5400000" scaled="1"/>
            </a:gradFill>
            <a:ln w="57150" cap="flat" cmpd="sng" algn="ctr">
              <a:solidFill>
                <a:schemeClr val="accent2">
                  <a:lumMod val="40000"/>
                  <a:lumOff val="6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grpSp>
        <p:nvGrpSpPr>
          <p:cNvPr id="130" name="グループ化 129"/>
          <p:cNvGrpSpPr/>
          <p:nvPr/>
        </p:nvGrpSpPr>
        <p:grpSpPr>
          <a:xfrm>
            <a:off x="4036925" y="5926475"/>
            <a:ext cx="527035" cy="597305"/>
            <a:chOff x="1187624" y="2420888"/>
            <a:chExt cx="701483" cy="795014"/>
          </a:xfrm>
        </p:grpSpPr>
        <p:sp>
          <p:nvSpPr>
            <p:cNvPr id="131" name="メモ 130"/>
            <p:cNvSpPr/>
            <p:nvPr/>
          </p:nvSpPr>
          <p:spPr bwMode="gray">
            <a:xfrm>
              <a:off x="1187624" y="2420888"/>
              <a:ext cx="701483" cy="795014"/>
            </a:xfrm>
            <a:prstGeom prst="foldedCorner">
              <a:avLst>
                <a:gd name="adj" fmla="val 21454"/>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cxnSp>
          <p:nvCxnSpPr>
            <p:cNvPr id="132" name="直線コネクタ 131"/>
            <p:cNvCxnSpPr/>
            <p:nvPr/>
          </p:nvCxnSpPr>
          <p:spPr bwMode="auto">
            <a:xfrm>
              <a:off x="1292909" y="2731492"/>
              <a:ext cx="473647" cy="0"/>
            </a:xfrm>
            <a:prstGeom prst="line">
              <a:avLst/>
            </a:prstGeom>
            <a:gradFill rotWithShape="0">
              <a:gsLst>
                <a:gs pos="0">
                  <a:srgbClr val="FFFFFF"/>
                </a:gs>
                <a:gs pos="100000">
                  <a:srgbClr val="CACAC7"/>
                </a:gs>
              </a:gsLst>
              <a:lin ang="5400000" scaled="1"/>
            </a:gradFill>
            <a:ln w="57150" cap="flat" cmpd="sng" algn="ctr">
              <a:solidFill>
                <a:srgbClr val="00B0F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33" name="直線コネクタ 132"/>
            <p:cNvCxnSpPr/>
            <p:nvPr/>
          </p:nvCxnSpPr>
          <p:spPr bwMode="auto">
            <a:xfrm>
              <a:off x="1292909" y="2890760"/>
              <a:ext cx="404308" cy="0"/>
            </a:xfrm>
            <a:prstGeom prst="line">
              <a:avLst/>
            </a:prstGeom>
            <a:gradFill rotWithShape="0">
              <a:gsLst>
                <a:gs pos="0">
                  <a:srgbClr val="FFFFFF"/>
                </a:gs>
                <a:gs pos="100000">
                  <a:srgbClr val="CACAC7"/>
                </a:gs>
              </a:gsLst>
              <a:lin ang="5400000" scaled="1"/>
            </a:gradFill>
            <a:ln w="5715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34" name="直線コネクタ 133"/>
            <p:cNvCxnSpPr/>
            <p:nvPr/>
          </p:nvCxnSpPr>
          <p:spPr bwMode="auto">
            <a:xfrm>
              <a:off x="1292909" y="2572224"/>
              <a:ext cx="404308" cy="0"/>
            </a:xfrm>
            <a:prstGeom prst="line">
              <a:avLst/>
            </a:prstGeom>
            <a:gradFill rotWithShape="0">
              <a:gsLst>
                <a:gs pos="0">
                  <a:srgbClr val="FFFFFF"/>
                </a:gs>
                <a:gs pos="100000">
                  <a:srgbClr val="CACAC7"/>
                </a:gs>
              </a:gsLst>
              <a:lin ang="5400000" scaled="1"/>
            </a:gradFill>
            <a:ln w="5715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grpSp>
        <p:nvGrpSpPr>
          <p:cNvPr id="135" name="グループ化 134"/>
          <p:cNvGrpSpPr/>
          <p:nvPr/>
        </p:nvGrpSpPr>
        <p:grpSpPr>
          <a:xfrm>
            <a:off x="7416455" y="4307606"/>
            <a:ext cx="527035" cy="597305"/>
            <a:chOff x="7027461" y="1043772"/>
            <a:chExt cx="579738" cy="657036"/>
          </a:xfrm>
        </p:grpSpPr>
        <p:sp>
          <p:nvSpPr>
            <p:cNvPr id="136" name="メモ 135"/>
            <p:cNvSpPr/>
            <p:nvPr/>
          </p:nvSpPr>
          <p:spPr bwMode="gray">
            <a:xfrm>
              <a:off x="7027461" y="1043772"/>
              <a:ext cx="579738" cy="657036"/>
            </a:xfrm>
            <a:prstGeom prst="foldedCorner">
              <a:avLst>
                <a:gd name="adj" fmla="val 21454"/>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cxnSp>
          <p:nvCxnSpPr>
            <p:cNvPr id="137" name="直線コネクタ 136"/>
            <p:cNvCxnSpPr/>
            <p:nvPr/>
          </p:nvCxnSpPr>
          <p:spPr bwMode="auto">
            <a:xfrm>
              <a:off x="7114473" y="1300469"/>
              <a:ext cx="391444" cy="0"/>
            </a:xfrm>
            <a:prstGeom prst="line">
              <a:avLst/>
            </a:prstGeom>
            <a:gradFill rotWithShape="0">
              <a:gsLst>
                <a:gs pos="0">
                  <a:srgbClr val="FFFFFF"/>
                </a:gs>
                <a:gs pos="100000">
                  <a:srgbClr val="CACAC7"/>
                </a:gs>
              </a:gsLst>
              <a:lin ang="5400000" scaled="1"/>
            </a:gradFill>
            <a:ln w="57150" cap="flat" cmpd="sng" algn="ctr">
              <a:solidFill>
                <a:srgbClr val="00B0F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38" name="直線コネクタ 137"/>
            <p:cNvCxnSpPr/>
            <p:nvPr/>
          </p:nvCxnSpPr>
          <p:spPr bwMode="auto">
            <a:xfrm>
              <a:off x="7114473" y="1432096"/>
              <a:ext cx="334139" cy="0"/>
            </a:xfrm>
            <a:prstGeom prst="line">
              <a:avLst/>
            </a:prstGeom>
            <a:gradFill rotWithShape="0">
              <a:gsLst>
                <a:gs pos="0">
                  <a:srgbClr val="FFFFFF"/>
                </a:gs>
                <a:gs pos="100000">
                  <a:srgbClr val="CACAC7"/>
                </a:gs>
              </a:gsLst>
              <a:lin ang="5400000" scaled="1"/>
            </a:gradFill>
            <a:ln w="5715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39" name="直線コネクタ 138"/>
            <p:cNvCxnSpPr/>
            <p:nvPr/>
          </p:nvCxnSpPr>
          <p:spPr bwMode="auto">
            <a:xfrm>
              <a:off x="7114473" y="1168843"/>
              <a:ext cx="391444" cy="0"/>
            </a:xfrm>
            <a:prstGeom prst="line">
              <a:avLst/>
            </a:prstGeom>
            <a:gradFill rotWithShape="0">
              <a:gsLst>
                <a:gs pos="0">
                  <a:srgbClr val="FFFFFF"/>
                </a:gs>
                <a:gs pos="100000">
                  <a:srgbClr val="CACAC7"/>
                </a:gs>
              </a:gsLst>
              <a:lin ang="5400000" scaled="1"/>
            </a:gradFill>
            <a:ln w="57150" cap="flat" cmpd="sng" algn="ctr">
              <a:solidFill>
                <a:srgbClr val="00B0F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40" name="直線コネクタ 139"/>
            <p:cNvCxnSpPr/>
            <p:nvPr/>
          </p:nvCxnSpPr>
          <p:spPr bwMode="auto">
            <a:xfrm>
              <a:off x="7119595" y="1563047"/>
              <a:ext cx="415384" cy="0"/>
            </a:xfrm>
            <a:prstGeom prst="line">
              <a:avLst/>
            </a:prstGeom>
            <a:gradFill rotWithShape="0">
              <a:gsLst>
                <a:gs pos="0">
                  <a:srgbClr val="FFFFFF"/>
                </a:gs>
                <a:gs pos="100000">
                  <a:srgbClr val="CACAC7"/>
                </a:gs>
              </a:gsLst>
              <a:lin ang="5400000" scaled="1"/>
            </a:gradFill>
            <a:ln w="57150" cap="flat" cmpd="sng" algn="ctr">
              <a:solidFill>
                <a:schemeClr val="accent2">
                  <a:lumMod val="40000"/>
                  <a:lumOff val="6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grpSp>
        <p:nvGrpSpPr>
          <p:cNvPr id="141" name="グループ化 140"/>
          <p:cNvGrpSpPr/>
          <p:nvPr/>
        </p:nvGrpSpPr>
        <p:grpSpPr>
          <a:xfrm>
            <a:off x="6322991" y="5926475"/>
            <a:ext cx="527035" cy="597305"/>
            <a:chOff x="1187624" y="2420888"/>
            <a:chExt cx="701483" cy="795014"/>
          </a:xfrm>
        </p:grpSpPr>
        <p:sp>
          <p:nvSpPr>
            <p:cNvPr id="142" name="メモ 141"/>
            <p:cNvSpPr/>
            <p:nvPr/>
          </p:nvSpPr>
          <p:spPr bwMode="gray">
            <a:xfrm>
              <a:off x="1187624" y="2420888"/>
              <a:ext cx="701483" cy="795014"/>
            </a:xfrm>
            <a:prstGeom prst="foldedCorner">
              <a:avLst>
                <a:gd name="adj" fmla="val 21454"/>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cxnSp>
          <p:nvCxnSpPr>
            <p:cNvPr id="143" name="直線コネクタ 142"/>
            <p:cNvCxnSpPr/>
            <p:nvPr/>
          </p:nvCxnSpPr>
          <p:spPr bwMode="auto">
            <a:xfrm>
              <a:off x="1292909" y="2731492"/>
              <a:ext cx="473647" cy="0"/>
            </a:xfrm>
            <a:prstGeom prst="line">
              <a:avLst/>
            </a:prstGeom>
            <a:gradFill rotWithShape="0">
              <a:gsLst>
                <a:gs pos="0">
                  <a:srgbClr val="FFFFFF"/>
                </a:gs>
                <a:gs pos="100000">
                  <a:srgbClr val="CACAC7"/>
                </a:gs>
              </a:gsLst>
              <a:lin ang="5400000" scaled="1"/>
            </a:gradFill>
            <a:ln w="57150" cap="flat" cmpd="sng" algn="ctr">
              <a:solidFill>
                <a:srgbClr val="00B0F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44" name="直線コネクタ 143"/>
            <p:cNvCxnSpPr/>
            <p:nvPr/>
          </p:nvCxnSpPr>
          <p:spPr bwMode="auto">
            <a:xfrm>
              <a:off x="1292909" y="2890760"/>
              <a:ext cx="404308" cy="0"/>
            </a:xfrm>
            <a:prstGeom prst="line">
              <a:avLst/>
            </a:prstGeom>
            <a:gradFill rotWithShape="0">
              <a:gsLst>
                <a:gs pos="0">
                  <a:srgbClr val="FFFFFF"/>
                </a:gs>
                <a:gs pos="100000">
                  <a:srgbClr val="CACAC7"/>
                </a:gs>
              </a:gsLst>
              <a:lin ang="5400000" scaled="1"/>
            </a:gradFill>
            <a:ln w="5715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45" name="直線コネクタ 144"/>
            <p:cNvCxnSpPr/>
            <p:nvPr/>
          </p:nvCxnSpPr>
          <p:spPr bwMode="auto">
            <a:xfrm>
              <a:off x="1292909" y="2572224"/>
              <a:ext cx="473647" cy="0"/>
            </a:xfrm>
            <a:prstGeom prst="line">
              <a:avLst/>
            </a:prstGeom>
            <a:gradFill rotWithShape="0">
              <a:gsLst>
                <a:gs pos="0">
                  <a:srgbClr val="FFFFFF"/>
                </a:gs>
                <a:gs pos="100000">
                  <a:srgbClr val="CACAC7"/>
                </a:gs>
              </a:gsLst>
              <a:lin ang="5400000" scaled="1"/>
            </a:gradFill>
            <a:ln w="57150" cap="flat" cmpd="sng" algn="ctr">
              <a:solidFill>
                <a:srgbClr val="00B0F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sp>
        <p:nvSpPr>
          <p:cNvPr id="146" name="円弧 145"/>
          <p:cNvSpPr/>
          <p:nvPr/>
        </p:nvSpPr>
        <p:spPr bwMode="auto">
          <a:xfrm>
            <a:off x="3121651" y="5104642"/>
            <a:ext cx="482700" cy="482700"/>
          </a:xfrm>
          <a:prstGeom prst="arc">
            <a:avLst/>
          </a:prstGeom>
          <a:noFill/>
          <a:ln w="38100" cap="flat" cmpd="sng" algn="ctr">
            <a:solidFill>
              <a:schemeClr val="accent4">
                <a:lumMod val="50000"/>
              </a:schemeClr>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endParaRPr>
          </a:p>
        </p:txBody>
      </p:sp>
      <p:cxnSp>
        <p:nvCxnSpPr>
          <p:cNvPr id="147" name="直線コネクタ 146"/>
          <p:cNvCxnSpPr/>
          <p:nvPr/>
        </p:nvCxnSpPr>
        <p:spPr bwMode="auto">
          <a:xfrm>
            <a:off x="3604350" y="5339986"/>
            <a:ext cx="0" cy="180782"/>
          </a:xfrm>
          <a:prstGeom prst="line">
            <a:avLst/>
          </a:prstGeom>
          <a:gradFill rotWithShape="0">
            <a:gsLst>
              <a:gs pos="0">
                <a:srgbClr val="FFFFFF"/>
              </a:gs>
              <a:gs pos="100000">
                <a:srgbClr val="CACAC7"/>
              </a:gs>
            </a:gsLst>
            <a:lin ang="5400000" scaled="1"/>
          </a:gradFill>
          <a:ln w="3810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48" name="円弧 147"/>
          <p:cNvSpPr/>
          <p:nvPr/>
        </p:nvSpPr>
        <p:spPr bwMode="auto">
          <a:xfrm rot="10800000">
            <a:off x="3604351" y="5252410"/>
            <a:ext cx="482700" cy="482700"/>
          </a:xfrm>
          <a:prstGeom prst="arc">
            <a:avLst/>
          </a:prstGeom>
          <a:noFill/>
          <a:ln w="38100" cap="flat" cmpd="sng" algn="ctr">
            <a:solidFill>
              <a:schemeClr val="accent4">
                <a:lumMod val="50000"/>
              </a:schemeClr>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endParaRPr>
          </a:p>
        </p:txBody>
      </p:sp>
      <p:sp>
        <p:nvSpPr>
          <p:cNvPr id="149" name="円弧 148"/>
          <p:cNvSpPr/>
          <p:nvPr/>
        </p:nvSpPr>
        <p:spPr bwMode="auto">
          <a:xfrm rot="5400000">
            <a:off x="6787155" y="5249828"/>
            <a:ext cx="482700" cy="482700"/>
          </a:xfrm>
          <a:prstGeom prst="arc">
            <a:avLst/>
          </a:prstGeom>
          <a:noFill/>
          <a:ln w="38100" cap="flat" cmpd="sng" algn="ctr">
            <a:solidFill>
              <a:schemeClr val="accent4">
                <a:lumMod val="50000"/>
              </a:schemeClr>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endParaRPr>
          </a:p>
        </p:txBody>
      </p:sp>
      <p:cxnSp>
        <p:nvCxnSpPr>
          <p:cNvPr id="150" name="直線コネクタ 149"/>
          <p:cNvCxnSpPr/>
          <p:nvPr/>
        </p:nvCxnSpPr>
        <p:spPr bwMode="auto">
          <a:xfrm>
            <a:off x="7269537" y="5339986"/>
            <a:ext cx="0" cy="180782"/>
          </a:xfrm>
          <a:prstGeom prst="line">
            <a:avLst/>
          </a:prstGeom>
          <a:gradFill rotWithShape="0">
            <a:gsLst>
              <a:gs pos="0">
                <a:srgbClr val="FFFFFF"/>
              </a:gs>
              <a:gs pos="100000">
                <a:srgbClr val="CACAC7"/>
              </a:gs>
            </a:gsLst>
            <a:lin ang="5400000" scaled="1"/>
          </a:gradFill>
          <a:ln w="3810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51" name="円弧 150"/>
          <p:cNvSpPr/>
          <p:nvPr/>
        </p:nvSpPr>
        <p:spPr bwMode="auto">
          <a:xfrm rot="16200000">
            <a:off x="7269537" y="5104642"/>
            <a:ext cx="482700" cy="482700"/>
          </a:xfrm>
          <a:prstGeom prst="arc">
            <a:avLst/>
          </a:prstGeom>
          <a:noFill/>
          <a:ln w="38100" cap="flat" cmpd="sng" algn="ctr">
            <a:solidFill>
              <a:schemeClr val="accent4">
                <a:lumMod val="50000"/>
              </a:schemeClr>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endParaRPr>
          </a:p>
        </p:txBody>
      </p:sp>
      <p:cxnSp>
        <p:nvCxnSpPr>
          <p:cNvPr id="152" name="直線コネクタ 151"/>
          <p:cNvCxnSpPr/>
          <p:nvPr/>
        </p:nvCxnSpPr>
        <p:spPr bwMode="auto">
          <a:xfrm flipV="1">
            <a:off x="6606622" y="5427045"/>
            <a:ext cx="0" cy="1129"/>
          </a:xfrm>
          <a:prstGeom prst="line">
            <a:avLst/>
          </a:prstGeom>
          <a:gradFill rotWithShape="0">
            <a:gsLst>
              <a:gs pos="0">
                <a:srgbClr val="FFFFFF"/>
              </a:gs>
              <a:gs pos="100000">
                <a:srgbClr val="CACAC7"/>
              </a:gs>
            </a:gsLst>
            <a:lin ang="5400000" scaled="1"/>
          </a:gradFill>
          <a:ln w="3810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53" name="直線コネクタ 152"/>
          <p:cNvCxnSpPr/>
          <p:nvPr/>
        </p:nvCxnSpPr>
        <p:spPr bwMode="auto">
          <a:xfrm>
            <a:off x="2558378" y="5105812"/>
            <a:ext cx="5790112" cy="0"/>
          </a:xfrm>
          <a:prstGeom prst="line">
            <a:avLst/>
          </a:prstGeom>
          <a:gradFill rotWithShape="0">
            <a:gsLst>
              <a:gs pos="0">
                <a:srgbClr val="FFFFFF"/>
              </a:gs>
              <a:gs pos="100000">
                <a:srgbClr val="CACAC7"/>
              </a:gs>
            </a:gsLst>
            <a:lin ang="5400000" scaled="1"/>
          </a:gradFill>
          <a:ln w="3810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54" name="直線コネクタ 153"/>
          <p:cNvCxnSpPr/>
          <p:nvPr/>
        </p:nvCxnSpPr>
        <p:spPr bwMode="auto">
          <a:xfrm>
            <a:off x="3845700" y="5732528"/>
            <a:ext cx="3206646" cy="0"/>
          </a:xfrm>
          <a:prstGeom prst="line">
            <a:avLst/>
          </a:prstGeom>
          <a:gradFill rotWithShape="0">
            <a:gsLst>
              <a:gs pos="0">
                <a:srgbClr val="FFFFFF"/>
              </a:gs>
              <a:gs pos="100000">
                <a:srgbClr val="CACAC7"/>
              </a:gs>
            </a:gsLst>
            <a:lin ang="5400000" scaled="1"/>
          </a:gradFill>
          <a:ln w="3810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55" name="円/楕円 154"/>
          <p:cNvSpPr/>
          <p:nvPr/>
        </p:nvSpPr>
        <p:spPr bwMode="gray">
          <a:xfrm>
            <a:off x="5286534" y="4980630"/>
            <a:ext cx="250363" cy="250363"/>
          </a:xfrm>
          <a:prstGeom prst="ellipse">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sp>
        <p:nvSpPr>
          <p:cNvPr id="156" name="円/楕円 155"/>
          <p:cNvSpPr/>
          <p:nvPr/>
        </p:nvSpPr>
        <p:spPr bwMode="gray">
          <a:xfrm>
            <a:off x="7532669" y="4991685"/>
            <a:ext cx="250363" cy="250363"/>
          </a:xfrm>
          <a:prstGeom prst="ellipse">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sp>
        <p:nvSpPr>
          <p:cNvPr id="157" name="円/楕円 156"/>
          <p:cNvSpPr/>
          <p:nvPr/>
        </p:nvSpPr>
        <p:spPr bwMode="gray">
          <a:xfrm>
            <a:off x="6467037" y="5607050"/>
            <a:ext cx="250363" cy="250363"/>
          </a:xfrm>
          <a:prstGeom prst="ellipse">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sp>
        <p:nvSpPr>
          <p:cNvPr id="158" name="円/楕円 157"/>
          <p:cNvSpPr/>
          <p:nvPr/>
        </p:nvSpPr>
        <p:spPr bwMode="gray">
          <a:xfrm>
            <a:off x="4177184" y="2379855"/>
            <a:ext cx="250363" cy="250363"/>
          </a:xfrm>
          <a:prstGeom prst="ellipse">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sp>
        <p:nvSpPr>
          <p:cNvPr id="159" name="円/楕円 158"/>
          <p:cNvSpPr/>
          <p:nvPr/>
        </p:nvSpPr>
        <p:spPr bwMode="gray">
          <a:xfrm>
            <a:off x="4177184" y="5607050"/>
            <a:ext cx="250363" cy="250363"/>
          </a:xfrm>
          <a:prstGeom prst="ellipse">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sp>
        <p:nvSpPr>
          <p:cNvPr id="160" name="円/楕円 159"/>
          <p:cNvSpPr/>
          <p:nvPr/>
        </p:nvSpPr>
        <p:spPr bwMode="gray">
          <a:xfrm>
            <a:off x="3060284" y="1764491"/>
            <a:ext cx="250363" cy="250363"/>
          </a:xfrm>
          <a:prstGeom prst="ellipse">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sp>
        <p:nvSpPr>
          <p:cNvPr id="161" name="円/楕円 160"/>
          <p:cNvSpPr/>
          <p:nvPr/>
        </p:nvSpPr>
        <p:spPr bwMode="gray">
          <a:xfrm>
            <a:off x="3060284" y="4991686"/>
            <a:ext cx="250363" cy="250363"/>
          </a:xfrm>
          <a:prstGeom prst="ellipse">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pic>
        <p:nvPicPr>
          <p:cNvPr id="163" name="図 16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573" y="1481318"/>
            <a:ext cx="832731" cy="832731"/>
          </a:xfrm>
          <a:prstGeom prst="rect">
            <a:avLst/>
          </a:prstGeom>
        </p:spPr>
      </p:pic>
      <p:grpSp>
        <p:nvGrpSpPr>
          <p:cNvPr id="164" name="グループ化 163"/>
          <p:cNvGrpSpPr/>
          <p:nvPr/>
        </p:nvGrpSpPr>
        <p:grpSpPr>
          <a:xfrm>
            <a:off x="483594" y="4841502"/>
            <a:ext cx="1006636" cy="542674"/>
            <a:chOff x="583347" y="4223954"/>
            <a:chExt cx="899190" cy="484750"/>
          </a:xfrm>
        </p:grpSpPr>
        <p:grpSp>
          <p:nvGrpSpPr>
            <p:cNvPr id="165" name="グループ化 164"/>
            <p:cNvGrpSpPr/>
            <p:nvPr/>
          </p:nvGrpSpPr>
          <p:grpSpPr>
            <a:xfrm>
              <a:off x="583347" y="4303697"/>
              <a:ext cx="227145" cy="353337"/>
              <a:chOff x="2089544" y="4824280"/>
              <a:chExt cx="648072" cy="1008112"/>
            </a:xfrm>
            <a:solidFill>
              <a:schemeClr val="accent2">
                <a:lumMod val="40000"/>
                <a:lumOff val="60000"/>
              </a:schemeClr>
            </a:solidFill>
          </p:grpSpPr>
          <p:sp>
            <p:nvSpPr>
              <p:cNvPr id="170" name="二等辺三角形 169"/>
              <p:cNvSpPr/>
              <p:nvPr/>
            </p:nvSpPr>
            <p:spPr bwMode="gray">
              <a:xfrm>
                <a:off x="2233560" y="5472352"/>
                <a:ext cx="360040" cy="360040"/>
              </a:xfrm>
              <a:prstGeom prst="triangle">
                <a:avLst/>
              </a:prstGeom>
              <a:solidFill>
                <a:srgbClr val="92D050"/>
              </a:solidFill>
              <a:ln w="9525" cap="flat" cmpd="sng" algn="ctr">
                <a:no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sp>
            <p:nvSpPr>
              <p:cNvPr id="171" name="円/楕円 170"/>
              <p:cNvSpPr/>
              <p:nvPr/>
            </p:nvSpPr>
            <p:spPr bwMode="gray">
              <a:xfrm>
                <a:off x="2089544" y="4824280"/>
                <a:ext cx="648072" cy="648072"/>
              </a:xfrm>
              <a:prstGeom prst="ellipse">
                <a:avLst/>
              </a:prstGeom>
              <a:solidFill>
                <a:srgbClr val="92D050"/>
              </a:solidFill>
              <a:ln w="9525" cap="flat" cmpd="sng" algn="ctr">
                <a:no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grpSp>
        <p:sp>
          <p:nvSpPr>
            <p:cNvPr id="166" name="台形 165"/>
            <p:cNvSpPr/>
            <p:nvPr/>
          </p:nvSpPr>
          <p:spPr bwMode="gray">
            <a:xfrm rot="16660410">
              <a:off x="1104333" y="4187035"/>
              <a:ext cx="341285" cy="415123"/>
            </a:xfrm>
            <a:prstGeom prst="trapezoid">
              <a:avLst>
                <a:gd name="adj" fmla="val 6777"/>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defPPr>
                <a:defRPr lang="ja-JP"/>
              </a:defPPr>
              <a:lvl1pPr algn="ctr" rtl="0" fontAlgn="ctr">
                <a:spcBef>
                  <a:spcPct val="0"/>
                </a:spcBef>
                <a:spcAft>
                  <a:spcPct val="0"/>
                </a:spcAft>
                <a:defRPr kumimoji="1" sz="1400" kern="1200">
                  <a:solidFill>
                    <a:srgbClr val="000000"/>
                  </a:solidFill>
                  <a:latin typeface="Arial" charset="0"/>
                  <a:ea typeface="ＭＳ Ｐゴシック" pitchFamily="50" charset="-128"/>
                  <a:cs typeface="+mn-cs"/>
                </a:defRPr>
              </a:lvl1pPr>
              <a:lvl2pPr marL="4572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2pPr>
              <a:lvl3pPr marL="9144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3pPr>
              <a:lvl4pPr marL="13716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4pPr>
              <a:lvl5pPr marL="18288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5pPr>
              <a:lvl6pPr marL="2286000" algn="l" defTabSz="914400" rtl="0" eaLnBrk="1" latinLnBrk="0" hangingPunct="1">
                <a:defRPr kumimoji="1" sz="1400" kern="1200">
                  <a:solidFill>
                    <a:srgbClr val="000000"/>
                  </a:solidFill>
                  <a:latin typeface="Arial" charset="0"/>
                  <a:ea typeface="ＭＳ Ｐゴシック" pitchFamily="50" charset="-128"/>
                  <a:cs typeface="+mn-cs"/>
                </a:defRPr>
              </a:lvl6pPr>
              <a:lvl7pPr marL="2743200" algn="l" defTabSz="914400" rtl="0" eaLnBrk="1" latinLnBrk="0" hangingPunct="1">
                <a:defRPr kumimoji="1" sz="1400" kern="1200">
                  <a:solidFill>
                    <a:srgbClr val="000000"/>
                  </a:solidFill>
                  <a:latin typeface="Arial" charset="0"/>
                  <a:ea typeface="ＭＳ Ｐゴシック" pitchFamily="50" charset="-128"/>
                  <a:cs typeface="+mn-cs"/>
                </a:defRPr>
              </a:lvl7pPr>
              <a:lvl8pPr marL="3200400" algn="l" defTabSz="914400" rtl="0" eaLnBrk="1" latinLnBrk="0" hangingPunct="1">
                <a:defRPr kumimoji="1" sz="1400" kern="1200">
                  <a:solidFill>
                    <a:srgbClr val="000000"/>
                  </a:solidFill>
                  <a:latin typeface="Arial" charset="0"/>
                  <a:ea typeface="ＭＳ Ｐゴシック" pitchFamily="50" charset="-128"/>
                  <a:cs typeface="+mn-cs"/>
                </a:defRPr>
              </a:lvl8pPr>
              <a:lvl9pPr marL="3657600" algn="l" defTabSz="914400" rtl="0" eaLnBrk="1" latinLnBrk="0" hangingPunct="1">
                <a:defRPr kumimoji="1" sz="1400" kern="1200">
                  <a:solidFill>
                    <a:srgbClr val="000000"/>
                  </a:solidFill>
                  <a:latin typeface="Arial" charset="0"/>
                  <a:ea typeface="ＭＳ Ｐゴシック" pitchFamily="50" charset="-128"/>
                  <a:cs typeface="+mn-cs"/>
                </a:defRPr>
              </a:lvl9p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400" b="0" i="0" u="none" strike="noStrike" cap="none" normalizeH="0" baseline="0" dirty="0" smtClean="0">
                <a:ln>
                  <a:noFill/>
                </a:ln>
                <a:effectLst/>
                <a:latin typeface="+mj-lt"/>
                <a:ea typeface="ＭＳ Ｐゴシック" pitchFamily="50" charset="-128"/>
              </a:endParaRPr>
            </a:p>
          </p:txBody>
        </p:sp>
        <p:sp>
          <p:nvSpPr>
            <p:cNvPr id="167" name="フリーフォーム 166"/>
            <p:cNvSpPr/>
            <p:nvPr/>
          </p:nvSpPr>
          <p:spPr bwMode="gray">
            <a:xfrm>
              <a:off x="839693" y="4508611"/>
              <a:ext cx="618468" cy="200093"/>
            </a:xfrm>
            <a:custGeom>
              <a:avLst/>
              <a:gdLst>
                <a:gd name="connsiteX0" fmla="*/ 1528997 w 1528997"/>
                <a:gd name="connsiteY0" fmla="*/ 202367 h 494676"/>
                <a:gd name="connsiteX1" fmla="*/ 1041816 w 1528997"/>
                <a:gd name="connsiteY1" fmla="*/ 494676 h 494676"/>
                <a:gd name="connsiteX2" fmla="*/ 0 w 1528997"/>
                <a:gd name="connsiteY2" fmla="*/ 217357 h 494676"/>
                <a:gd name="connsiteX3" fmla="*/ 532151 w 1528997"/>
                <a:gd name="connsiteY3" fmla="*/ 0 h 494676"/>
                <a:gd name="connsiteX4" fmla="*/ 1528997 w 1528997"/>
                <a:gd name="connsiteY4" fmla="*/ 202367 h 494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997" h="494676">
                  <a:moveTo>
                    <a:pt x="1528997" y="202367"/>
                  </a:moveTo>
                  <a:lnTo>
                    <a:pt x="1041816" y="494676"/>
                  </a:lnTo>
                  <a:lnTo>
                    <a:pt x="0" y="217357"/>
                  </a:lnTo>
                  <a:lnTo>
                    <a:pt x="532151" y="0"/>
                  </a:lnTo>
                  <a:lnTo>
                    <a:pt x="1528997" y="202367"/>
                  </a:lnTo>
                  <a:close/>
                </a:path>
              </a:pathLst>
            </a:cu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defPPr>
                <a:defRPr lang="ja-JP"/>
              </a:defPPr>
              <a:lvl1pPr algn="ctr" rtl="0" fontAlgn="ctr">
                <a:spcBef>
                  <a:spcPct val="0"/>
                </a:spcBef>
                <a:spcAft>
                  <a:spcPct val="0"/>
                </a:spcAft>
                <a:defRPr kumimoji="1" sz="1400" kern="1200">
                  <a:solidFill>
                    <a:srgbClr val="000000"/>
                  </a:solidFill>
                  <a:latin typeface="Arial" charset="0"/>
                  <a:ea typeface="ＭＳ Ｐゴシック" pitchFamily="50" charset="-128"/>
                  <a:cs typeface="+mn-cs"/>
                </a:defRPr>
              </a:lvl1pPr>
              <a:lvl2pPr marL="4572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2pPr>
              <a:lvl3pPr marL="9144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3pPr>
              <a:lvl4pPr marL="13716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4pPr>
              <a:lvl5pPr marL="18288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5pPr>
              <a:lvl6pPr marL="2286000" algn="l" defTabSz="914400" rtl="0" eaLnBrk="1" latinLnBrk="0" hangingPunct="1">
                <a:defRPr kumimoji="1" sz="1400" kern="1200">
                  <a:solidFill>
                    <a:srgbClr val="000000"/>
                  </a:solidFill>
                  <a:latin typeface="Arial" charset="0"/>
                  <a:ea typeface="ＭＳ Ｐゴシック" pitchFamily="50" charset="-128"/>
                  <a:cs typeface="+mn-cs"/>
                </a:defRPr>
              </a:lvl6pPr>
              <a:lvl7pPr marL="2743200" algn="l" defTabSz="914400" rtl="0" eaLnBrk="1" latinLnBrk="0" hangingPunct="1">
                <a:defRPr kumimoji="1" sz="1400" kern="1200">
                  <a:solidFill>
                    <a:srgbClr val="000000"/>
                  </a:solidFill>
                  <a:latin typeface="Arial" charset="0"/>
                  <a:ea typeface="ＭＳ Ｐゴシック" pitchFamily="50" charset="-128"/>
                  <a:cs typeface="+mn-cs"/>
                </a:defRPr>
              </a:lvl7pPr>
              <a:lvl8pPr marL="3200400" algn="l" defTabSz="914400" rtl="0" eaLnBrk="1" latinLnBrk="0" hangingPunct="1">
                <a:defRPr kumimoji="1" sz="1400" kern="1200">
                  <a:solidFill>
                    <a:srgbClr val="000000"/>
                  </a:solidFill>
                  <a:latin typeface="Arial" charset="0"/>
                  <a:ea typeface="ＭＳ Ｐゴシック" pitchFamily="50" charset="-128"/>
                  <a:cs typeface="+mn-cs"/>
                </a:defRPr>
              </a:lvl8pPr>
              <a:lvl9pPr marL="3657600" algn="l" defTabSz="914400" rtl="0" eaLnBrk="1" latinLnBrk="0" hangingPunct="1">
                <a:defRPr kumimoji="1" sz="1400" kern="1200">
                  <a:solidFill>
                    <a:srgbClr val="000000"/>
                  </a:solidFill>
                  <a:latin typeface="Arial" charset="0"/>
                  <a:ea typeface="ＭＳ Ｐゴシック" pitchFamily="50" charset="-128"/>
                  <a:cs typeface="+mn-cs"/>
                </a:defRPr>
              </a:lvl9p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400" b="0" i="0" u="none" strike="noStrike" cap="none" normalizeH="0" baseline="0" dirty="0" smtClean="0">
                <a:ln>
                  <a:noFill/>
                </a:ln>
                <a:effectLst/>
                <a:latin typeface="+mj-lt"/>
                <a:ea typeface="ＭＳ Ｐゴシック" pitchFamily="50" charset="-128"/>
              </a:endParaRPr>
            </a:p>
          </p:txBody>
        </p:sp>
        <p:sp>
          <p:nvSpPr>
            <p:cNvPr id="168" name="台形 167"/>
            <p:cNvSpPr/>
            <p:nvPr/>
          </p:nvSpPr>
          <p:spPr bwMode="gray">
            <a:xfrm rot="16660410">
              <a:off x="1157132" y="4233646"/>
              <a:ext cx="235685" cy="321902"/>
            </a:xfrm>
            <a:prstGeom prst="trapezoid">
              <a:avLst>
                <a:gd name="adj" fmla="val 3520"/>
              </a:avLst>
            </a:prstGeom>
            <a:solidFill>
              <a:schemeClr val="bg1"/>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defPPr>
                <a:defRPr lang="ja-JP"/>
              </a:defPPr>
              <a:lvl1pPr algn="ctr" rtl="0" fontAlgn="ctr">
                <a:spcBef>
                  <a:spcPct val="0"/>
                </a:spcBef>
                <a:spcAft>
                  <a:spcPct val="0"/>
                </a:spcAft>
                <a:defRPr kumimoji="1" sz="1400" kern="1200">
                  <a:solidFill>
                    <a:srgbClr val="000000"/>
                  </a:solidFill>
                  <a:latin typeface="Arial" charset="0"/>
                  <a:ea typeface="ＭＳ Ｐゴシック" pitchFamily="50" charset="-128"/>
                  <a:cs typeface="+mn-cs"/>
                </a:defRPr>
              </a:lvl1pPr>
              <a:lvl2pPr marL="4572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2pPr>
              <a:lvl3pPr marL="9144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3pPr>
              <a:lvl4pPr marL="13716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4pPr>
              <a:lvl5pPr marL="18288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5pPr>
              <a:lvl6pPr marL="2286000" algn="l" defTabSz="914400" rtl="0" eaLnBrk="1" latinLnBrk="0" hangingPunct="1">
                <a:defRPr kumimoji="1" sz="1400" kern="1200">
                  <a:solidFill>
                    <a:srgbClr val="000000"/>
                  </a:solidFill>
                  <a:latin typeface="Arial" charset="0"/>
                  <a:ea typeface="ＭＳ Ｐゴシック" pitchFamily="50" charset="-128"/>
                  <a:cs typeface="+mn-cs"/>
                </a:defRPr>
              </a:lvl6pPr>
              <a:lvl7pPr marL="2743200" algn="l" defTabSz="914400" rtl="0" eaLnBrk="1" latinLnBrk="0" hangingPunct="1">
                <a:defRPr kumimoji="1" sz="1400" kern="1200">
                  <a:solidFill>
                    <a:srgbClr val="000000"/>
                  </a:solidFill>
                  <a:latin typeface="Arial" charset="0"/>
                  <a:ea typeface="ＭＳ Ｐゴシック" pitchFamily="50" charset="-128"/>
                  <a:cs typeface="+mn-cs"/>
                </a:defRPr>
              </a:lvl7pPr>
              <a:lvl8pPr marL="3200400" algn="l" defTabSz="914400" rtl="0" eaLnBrk="1" latinLnBrk="0" hangingPunct="1">
                <a:defRPr kumimoji="1" sz="1400" kern="1200">
                  <a:solidFill>
                    <a:srgbClr val="000000"/>
                  </a:solidFill>
                  <a:latin typeface="Arial" charset="0"/>
                  <a:ea typeface="ＭＳ Ｐゴシック" pitchFamily="50" charset="-128"/>
                  <a:cs typeface="+mn-cs"/>
                </a:defRPr>
              </a:lvl8pPr>
              <a:lvl9pPr marL="3657600" algn="l" defTabSz="914400" rtl="0" eaLnBrk="1" latinLnBrk="0" hangingPunct="1">
                <a:defRPr kumimoji="1" sz="1400" kern="1200">
                  <a:solidFill>
                    <a:srgbClr val="000000"/>
                  </a:solidFill>
                  <a:latin typeface="Arial" charset="0"/>
                  <a:ea typeface="ＭＳ Ｐゴシック" pitchFamily="50" charset="-128"/>
                  <a:cs typeface="+mn-cs"/>
                </a:defRPr>
              </a:lvl9p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400" b="0" i="0" u="none" strike="noStrike" cap="none" normalizeH="0" baseline="0" dirty="0" smtClean="0">
                <a:ln>
                  <a:noFill/>
                </a:ln>
                <a:effectLst/>
                <a:latin typeface="+mj-lt"/>
                <a:ea typeface="ＭＳ Ｐゴシック" pitchFamily="50" charset="-128"/>
              </a:endParaRPr>
            </a:p>
          </p:txBody>
        </p:sp>
        <p:sp>
          <p:nvSpPr>
            <p:cNvPr id="169" name="三角形 22"/>
            <p:cNvSpPr/>
            <p:nvPr/>
          </p:nvSpPr>
          <p:spPr bwMode="gray">
            <a:xfrm rot="20604948">
              <a:off x="1284133" y="4381474"/>
              <a:ext cx="59588" cy="72859"/>
            </a:xfrm>
            <a:custGeom>
              <a:avLst/>
              <a:gdLst>
                <a:gd name="connsiteX0" fmla="*/ 0 w 169558"/>
                <a:gd name="connsiteY0" fmla="*/ 220681 h 220681"/>
                <a:gd name="connsiteX1" fmla="*/ 84779 w 169558"/>
                <a:gd name="connsiteY1" fmla="*/ 0 h 220681"/>
                <a:gd name="connsiteX2" fmla="*/ 169558 w 169558"/>
                <a:gd name="connsiteY2" fmla="*/ 220681 h 220681"/>
                <a:gd name="connsiteX3" fmla="*/ 0 w 169558"/>
                <a:gd name="connsiteY3" fmla="*/ 220681 h 220681"/>
                <a:gd name="connsiteX0" fmla="*/ 0 w 169558"/>
                <a:gd name="connsiteY0" fmla="*/ 220681 h 220681"/>
                <a:gd name="connsiteX1" fmla="*/ 84779 w 169558"/>
                <a:gd name="connsiteY1" fmla="*/ 0 h 220681"/>
                <a:gd name="connsiteX2" fmla="*/ 169558 w 169558"/>
                <a:gd name="connsiteY2" fmla="*/ 220681 h 220681"/>
                <a:gd name="connsiteX3" fmla="*/ 72668 w 169558"/>
                <a:gd name="connsiteY3" fmla="*/ 220681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78724 w 169558"/>
                <a:gd name="connsiteY3" fmla="*/ 178291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84780 w 169558"/>
                <a:gd name="connsiteY3" fmla="*/ 178291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90836 w 169558"/>
                <a:gd name="connsiteY3" fmla="*/ 166180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78725 w 169558"/>
                <a:gd name="connsiteY3" fmla="*/ 166180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78725 w 169558"/>
                <a:gd name="connsiteY3" fmla="*/ 160125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90836 w 169558"/>
                <a:gd name="connsiteY3" fmla="*/ 166181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81409 w 169558"/>
                <a:gd name="connsiteY3" fmla="*/ 166181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90836 w 169558"/>
                <a:gd name="connsiteY3" fmla="*/ 170895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81409 w 169558"/>
                <a:gd name="connsiteY3" fmla="*/ 175608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86122 w 169558"/>
                <a:gd name="connsiteY3" fmla="*/ 185035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76654 w 169558"/>
                <a:gd name="connsiteY3" fmla="*/ 166406 h 220681"/>
                <a:gd name="connsiteX4" fmla="*/ 0 w 169558"/>
                <a:gd name="connsiteY4" fmla="*/ 220681 h 220681"/>
                <a:gd name="connsiteX0" fmla="*/ 0 w 169558"/>
                <a:gd name="connsiteY0" fmla="*/ 220681 h 220681"/>
                <a:gd name="connsiteX1" fmla="*/ 84779 w 169558"/>
                <a:gd name="connsiteY1" fmla="*/ 0 h 220681"/>
                <a:gd name="connsiteX2" fmla="*/ 169558 w 169558"/>
                <a:gd name="connsiteY2" fmla="*/ 220681 h 220681"/>
                <a:gd name="connsiteX3" fmla="*/ 82677 w 169558"/>
                <a:gd name="connsiteY3" fmla="*/ 144874 h 220681"/>
                <a:gd name="connsiteX4" fmla="*/ 0 w 169558"/>
                <a:gd name="connsiteY4" fmla="*/ 220681 h 2206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558" h="220681">
                  <a:moveTo>
                    <a:pt x="0" y="220681"/>
                  </a:moveTo>
                  <a:lnTo>
                    <a:pt x="84779" y="0"/>
                  </a:lnTo>
                  <a:lnTo>
                    <a:pt x="169558" y="220681"/>
                  </a:lnTo>
                  <a:lnTo>
                    <a:pt x="82677" y="144874"/>
                  </a:lnTo>
                  <a:lnTo>
                    <a:pt x="0" y="220681"/>
                  </a:lnTo>
                  <a:close/>
                </a:path>
              </a:pathLst>
            </a:cu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defPPr>
                <a:defRPr lang="ja-JP"/>
              </a:defPPr>
              <a:lvl1pPr algn="ctr" rtl="0" fontAlgn="ctr">
                <a:spcBef>
                  <a:spcPct val="0"/>
                </a:spcBef>
                <a:spcAft>
                  <a:spcPct val="0"/>
                </a:spcAft>
                <a:defRPr kumimoji="1" sz="1400" kern="1200">
                  <a:solidFill>
                    <a:srgbClr val="000000"/>
                  </a:solidFill>
                  <a:latin typeface="Arial" charset="0"/>
                  <a:ea typeface="ＭＳ Ｐゴシック" pitchFamily="50" charset="-128"/>
                  <a:cs typeface="+mn-cs"/>
                </a:defRPr>
              </a:lvl1pPr>
              <a:lvl2pPr marL="4572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2pPr>
              <a:lvl3pPr marL="9144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3pPr>
              <a:lvl4pPr marL="13716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4pPr>
              <a:lvl5pPr marL="18288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5pPr>
              <a:lvl6pPr marL="2286000" algn="l" defTabSz="914400" rtl="0" eaLnBrk="1" latinLnBrk="0" hangingPunct="1">
                <a:defRPr kumimoji="1" sz="1400" kern="1200">
                  <a:solidFill>
                    <a:srgbClr val="000000"/>
                  </a:solidFill>
                  <a:latin typeface="Arial" charset="0"/>
                  <a:ea typeface="ＭＳ Ｐゴシック" pitchFamily="50" charset="-128"/>
                  <a:cs typeface="+mn-cs"/>
                </a:defRPr>
              </a:lvl6pPr>
              <a:lvl7pPr marL="2743200" algn="l" defTabSz="914400" rtl="0" eaLnBrk="1" latinLnBrk="0" hangingPunct="1">
                <a:defRPr kumimoji="1" sz="1400" kern="1200">
                  <a:solidFill>
                    <a:srgbClr val="000000"/>
                  </a:solidFill>
                  <a:latin typeface="Arial" charset="0"/>
                  <a:ea typeface="ＭＳ Ｐゴシック" pitchFamily="50" charset="-128"/>
                  <a:cs typeface="+mn-cs"/>
                </a:defRPr>
              </a:lvl7pPr>
              <a:lvl8pPr marL="3200400" algn="l" defTabSz="914400" rtl="0" eaLnBrk="1" latinLnBrk="0" hangingPunct="1">
                <a:defRPr kumimoji="1" sz="1400" kern="1200">
                  <a:solidFill>
                    <a:srgbClr val="000000"/>
                  </a:solidFill>
                  <a:latin typeface="Arial" charset="0"/>
                  <a:ea typeface="ＭＳ Ｐゴシック" pitchFamily="50" charset="-128"/>
                  <a:cs typeface="+mn-cs"/>
                </a:defRPr>
              </a:lvl8pPr>
              <a:lvl9pPr marL="3657600" algn="l" defTabSz="914400" rtl="0" eaLnBrk="1" latinLnBrk="0" hangingPunct="1">
                <a:defRPr kumimoji="1" sz="1400" kern="1200">
                  <a:solidFill>
                    <a:srgbClr val="000000"/>
                  </a:solidFill>
                  <a:latin typeface="Arial" charset="0"/>
                  <a:ea typeface="ＭＳ Ｐゴシック" pitchFamily="50" charset="-128"/>
                  <a:cs typeface="+mn-cs"/>
                </a:defRPr>
              </a:lvl9p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400" b="0" i="0" u="none" strike="noStrike" cap="none" normalizeH="0" baseline="0" dirty="0" smtClean="0">
                <a:ln>
                  <a:noFill/>
                </a:ln>
                <a:effectLst/>
                <a:latin typeface="+mj-lt"/>
                <a:ea typeface="ＭＳ Ｐゴシック" pitchFamily="50" charset="-128"/>
              </a:endParaRPr>
            </a:p>
          </p:txBody>
        </p:sp>
      </p:grpSp>
      <p:sp>
        <p:nvSpPr>
          <p:cNvPr id="172" name="テキスト ボックス 171"/>
          <p:cNvSpPr txBox="1"/>
          <p:nvPr/>
        </p:nvSpPr>
        <p:spPr>
          <a:xfrm>
            <a:off x="428636" y="2280473"/>
            <a:ext cx="2715295" cy="830997"/>
          </a:xfrm>
          <a:prstGeom prst="rect">
            <a:avLst/>
          </a:prstGeom>
          <a:noFill/>
        </p:spPr>
        <p:txBody>
          <a:bodyPr wrap="none" rtlCol="0">
            <a:spAutoFit/>
          </a:bodyPr>
          <a:lstStyle/>
          <a:p>
            <a:pPr algn="l"/>
            <a:r>
              <a:rPr lang="en-US" altLang="ja-JP" sz="2400" b="1" dirty="0" smtClean="0">
                <a:solidFill>
                  <a:schemeClr val="accent4">
                    <a:lumMod val="50000"/>
                  </a:schemeClr>
                </a:solidFill>
                <a:latin typeface="+mn-lt"/>
                <a:ea typeface="Meiryo UI" panose="020B0604030504040204" pitchFamily="50" charset="-128"/>
              </a:rPr>
              <a:t>Remote Repository</a:t>
            </a:r>
            <a:br>
              <a:rPr lang="en-US" altLang="ja-JP" sz="2400" b="1" dirty="0" smtClean="0">
                <a:solidFill>
                  <a:schemeClr val="accent4">
                    <a:lumMod val="50000"/>
                  </a:schemeClr>
                </a:solidFill>
                <a:latin typeface="+mn-lt"/>
                <a:ea typeface="Meiryo UI" panose="020B0604030504040204" pitchFamily="50" charset="-128"/>
              </a:rPr>
            </a:br>
            <a:r>
              <a:rPr lang="en-US" altLang="ja-JP" sz="2400" b="1" dirty="0" smtClean="0">
                <a:solidFill>
                  <a:schemeClr val="accent4">
                    <a:lumMod val="50000"/>
                  </a:schemeClr>
                </a:solidFill>
                <a:latin typeface="+mn-lt"/>
                <a:ea typeface="Meiryo UI" panose="020B0604030504040204" pitchFamily="50" charset="-128"/>
              </a:rPr>
              <a:t>(</a:t>
            </a:r>
            <a:r>
              <a:rPr lang="en-US" altLang="ja-JP" sz="2400" b="1" dirty="0" err="1" smtClean="0">
                <a:solidFill>
                  <a:schemeClr val="accent4">
                    <a:lumMod val="50000"/>
                  </a:schemeClr>
                </a:solidFill>
                <a:latin typeface="+mn-lt"/>
                <a:ea typeface="Meiryo UI" panose="020B0604030504040204" pitchFamily="50" charset="-128"/>
              </a:rPr>
              <a:t>GitLab</a:t>
            </a:r>
            <a:r>
              <a:rPr lang="en-US" altLang="ja-JP" sz="2400" b="1" dirty="0" smtClean="0">
                <a:solidFill>
                  <a:schemeClr val="accent4">
                    <a:lumMod val="50000"/>
                  </a:schemeClr>
                </a:solidFill>
                <a:latin typeface="+mn-lt"/>
                <a:ea typeface="Meiryo UI" panose="020B0604030504040204" pitchFamily="50" charset="-128"/>
              </a:rPr>
              <a:t>)</a:t>
            </a:r>
            <a:endParaRPr kumimoji="1" lang="ja-JP" altLang="en-US" sz="2400" b="1" dirty="0" smtClean="0">
              <a:solidFill>
                <a:schemeClr val="accent4">
                  <a:lumMod val="50000"/>
                </a:schemeClr>
              </a:solidFill>
              <a:latin typeface="+mn-lt"/>
              <a:ea typeface="Meiryo UI" panose="020B0604030504040204" pitchFamily="50" charset="-128"/>
            </a:endParaRPr>
          </a:p>
        </p:txBody>
      </p:sp>
      <p:sp>
        <p:nvSpPr>
          <p:cNvPr id="173" name="フローチャート: 磁気ディスク 172"/>
          <p:cNvSpPr/>
          <p:nvPr/>
        </p:nvSpPr>
        <p:spPr bwMode="gray">
          <a:xfrm>
            <a:off x="1708916" y="1582261"/>
            <a:ext cx="649208" cy="618117"/>
          </a:xfrm>
          <a:prstGeom prst="flowChartMagneticDisk">
            <a:avLst/>
          </a:prstGeom>
          <a:no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pic>
        <p:nvPicPr>
          <p:cNvPr id="174" name="図 173"/>
          <p:cNvPicPr>
            <a:picLocks noChangeAspect="1"/>
          </p:cNvPicPr>
          <p:nvPr/>
        </p:nvPicPr>
        <p:blipFill>
          <a:blip r:embed="rId4"/>
          <a:stretch>
            <a:fillRect/>
          </a:stretch>
        </p:blipFill>
        <p:spPr>
          <a:xfrm>
            <a:off x="1876485" y="1833226"/>
            <a:ext cx="333121" cy="333121"/>
          </a:xfrm>
          <a:prstGeom prst="rect">
            <a:avLst/>
          </a:prstGeom>
        </p:spPr>
      </p:pic>
      <p:sp>
        <p:nvSpPr>
          <p:cNvPr id="175" name="テキスト ボックス 174"/>
          <p:cNvSpPr txBox="1"/>
          <p:nvPr/>
        </p:nvSpPr>
        <p:spPr>
          <a:xfrm>
            <a:off x="420305" y="5440748"/>
            <a:ext cx="2381036" cy="830997"/>
          </a:xfrm>
          <a:prstGeom prst="rect">
            <a:avLst/>
          </a:prstGeom>
          <a:noFill/>
        </p:spPr>
        <p:txBody>
          <a:bodyPr wrap="none" rtlCol="0">
            <a:spAutoFit/>
          </a:bodyPr>
          <a:lstStyle/>
          <a:p>
            <a:pPr algn="l"/>
            <a:r>
              <a:rPr lang="en-US" altLang="ja-JP" sz="2400" b="1" dirty="0" smtClean="0">
                <a:solidFill>
                  <a:schemeClr val="accent4">
                    <a:lumMod val="50000"/>
                  </a:schemeClr>
                </a:solidFill>
                <a:latin typeface="+mn-lt"/>
                <a:ea typeface="Meiryo UI" panose="020B0604030504040204" pitchFamily="50" charset="-128"/>
              </a:rPr>
              <a:t>Local Repository</a:t>
            </a:r>
            <a:br>
              <a:rPr lang="en-US" altLang="ja-JP" sz="2400" b="1" dirty="0" smtClean="0">
                <a:solidFill>
                  <a:schemeClr val="accent4">
                    <a:lumMod val="50000"/>
                  </a:schemeClr>
                </a:solidFill>
                <a:latin typeface="+mn-lt"/>
                <a:ea typeface="Meiryo UI" panose="020B0604030504040204" pitchFamily="50" charset="-128"/>
              </a:rPr>
            </a:br>
            <a:r>
              <a:rPr lang="en-US" altLang="ja-JP" sz="2400" b="1" dirty="0" smtClean="0">
                <a:solidFill>
                  <a:schemeClr val="accent4">
                    <a:lumMod val="50000"/>
                  </a:schemeClr>
                </a:solidFill>
                <a:latin typeface="+mn-lt"/>
                <a:ea typeface="Meiryo UI" panose="020B0604030504040204" pitchFamily="50" charset="-128"/>
              </a:rPr>
              <a:t>(Developer PC)</a:t>
            </a:r>
            <a:endParaRPr kumimoji="1" lang="ja-JP" altLang="en-US" sz="2400" b="1" dirty="0" smtClean="0">
              <a:solidFill>
                <a:schemeClr val="accent4">
                  <a:lumMod val="50000"/>
                </a:schemeClr>
              </a:solidFill>
              <a:latin typeface="+mn-lt"/>
              <a:ea typeface="Meiryo UI" panose="020B0604030504040204" pitchFamily="50" charset="-128"/>
            </a:endParaRPr>
          </a:p>
        </p:txBody>
      </p:sp>
      <p:sp>
        <p:nvSpPr>
          <p:cNvPr id="176" name="フローチャート: 磁気ディスク 175"/>
          <p:cNvSpPr/>
          <p:nvPr/>
        </p:nvSpPr>
        <p:spPr bwMode="gray">
          <a:xfrm>
            <a:off x="1708916" y="4809456"/>
            <a:ext cx="649208" cy="618117"/>
          </a:xfrm>
          <a:prstGeom prst="flowChartMagneticDisk">
            <a:avLst/>
          </a:prstGeom>
          <a:no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pic>
        <p:nvPicPr>
          <p:cNvPr id="177" name="図 176"/>
          <p:cNvPicPr>
            <a:picLocks noChangeAspect="1"/>
          </p:cNvPicPr>
          <p:nvPr/>
        </p:nvPicPr>
        <p:blipFill>
          <a:blip r:embed="rId4"/>
          <a:stretch>
            <a:fillRect/>
          </a:stretch>
        </p:blipFill>
        <p:spPr>
          <a:xfrm>
            <a:off x="1876485" y="5050896"/>
            <a:ext cx="333121" cy="333121"/>
          </a:xfrm>
          <a:prstGeom prst="rect">
            <a:avLst/>
          </a:prstGeom>
        </p:spPr>
      </p:pic>
      <p:cxnSp>
        <p:nvCxnSpPr>
          <p:cNvPr id="178" name="直線コネクタ 177"/>
          <p:cNvCxnSpPr/>
          <p:nvPr/>
        </p:nvCxnSpPr>
        <p:spPr bwMode="auto">
          <a:xfrm flipH="1">
            <a:off x="4305737" y="2693541"/>
            <a:ext cx="1" cy="3093646"/>
          </a:xfrm>
          <a:prstGeom prst="line">
            <a:avLst/>
          </a:prstGeom>
          <a:gradFill rotWithShape="0">
            <a:gsLst>
              <a:gs pos="0">
                <a:srgbClr val="FFFFFF"/>
              </a:gs>
              <a:gs pos="100000">
                <a:srgbClr val="CACAC7"/>
              </a:gs>
            </a:gsLst>
            <a:lin ang="5400000" scaled="1"/>
          </a:gradFill>
          <a:ln w="38100" cap="flat" cmpd="sng" algn="ctr">
            <a:solidFill>
              <a:schemeClr val="accent2">
                <a:lumMod val="60000"/>
                <a:lumOff val="40000"/>
              </a:schemeClr>
            </a:solidFill>
            <a:prstDash val="sysDash"/>
            <a:round/>
            <a:headEnd type="arrow"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80" name="テキスト ボックス 179"/>
          <p:cNvSpPr txBox="1"/>
          <p:nvPr/>
        </p:nvSpPr>
        <p:spPr>
          <a:xfrm>
            <a:off x="3964605" y="4412295"/>
            <a:ext cx="718465" cy="400110"/>
          </a:xfrm>
          <a:prstGeom prst="rect">
            <a:avLst/>
          </a:prstGeom>
          <a:solidFill>
            <a:schemeClr val="bg1"/>
          </a:solidFill>
          <a:ln>
            <a:solidFill>
              <a:schemeClr val="accent2">
                <a:lumMod val="20000"/>
                <a:lumOff val="80000"/>
              </a:schemeClr>
            </a:solidFill>
          </a:ln>
        </p:spPr>
        <p:txBody>
          <a:bodyPr wrap="none" rtlCol="0">
            <a:spAutoFit/>
          </a:bodyPr>
          <a:lstStyle/>
          <a:p>
            <a:r>
              <a:rPr lang="en-US" altLang="ja-JP" sz="2000" b="1" dirty="0" smtClean="0">
                <a:solidFill>
                  <a:schemeClr val="accent2">
                    <a:lumMod val="60000"/>
                    <a:lumOff val="40000"/>
                  </a:schemeClr>
                </a:solidFill>
                <a:latin typeface="+mn-lt"/>
                <a:ea typeface="Meiryo UI" panose="020B0604030504040204" pitchFamily="50" charset="-128"/>
              </a:rPr>
              <a:t>Push</a:t>
            </a:r>
            <a:endParaRPr kumimoji="1" lang="ja-JP" altLang="en-US" sz="2000" dirty="0" smtClean="0">
              <a:solidFill>
                <a:schemeClr val="accent2">
                  <a:lumMod val="60000"/>
                  <a:lumOff val="40000"/>
                </a:schemeClr>
              </a:solidFill>
              <a:latin typeface="+mn-lt"/>
              <a:ea typeface="Meiryo UI" panose="020B0604030504040204" pitchFamily="50" charset="-128"/>
            </a:endParaRPr>
          </a:p>
        </p:txBody>
      </p:sp>
      <p:cxnSp>
        <p:nvCxnSpPr>
          <p:cNvPr id="181" name="直線コネクタ 180"/>
          <p:cNvCxnSpPr>
            <a:endCxn id="120" idx="2"/>
          </p:cNvCxnSpPr>
          <p:nvPr/>
        </p:nvCxnSpPr>
        <p:spPr bwMode="auto">
          <a:xfrm>
            <a:off x="3179857" y="1841042"/>
            <a:ext cx="9853" cy="3063869"/>
          </a:xfrm>
          <a:prstGeom prst="line">
            <a:avLst/>
          </a:prstGeom>
          <a:gradFill rotWithShape="0">
            <a:gsLst>
              <a:gs pos="0">
                <a:srgbClr val="FFFFFF"/>
              </a:gs>
              <a:gs pos="100000">
                <a:srgbClr val="CACAC7"/>
              </a:gs>
            </a:gsLst>
            <a:lin ang="5400000" scaled="1"/>
          </a:gradFill>
          <a:ln w="38100" cap="flat" cmpd="sng" algn="ctr">
            <a:solidFill>
              <a:schemeClr val="accent2">
                <a:lumMod val="60000"/>
                <a:lumOff val="40000"/>
              </a:schemeClr>
            </a:solidFill>
            <a:prstDash val="sysDash"/>
            <a:round/>
            <a:headEnd type="none" w="med" len="med"/>
            <a:tailEnd type="arrow"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79" name="テキスト ボックス 178"/>
          <p:cNvSpPr txBox="1"/>
          <p:nvPr/>
        </p:nvSpPr>
        <p:spPr>
          <a:xfrm>
            <a:off x="2871920" y="3317889"/>
            <a:ext cx="615873" cy="400110"/>
          </a:xfrm>
          <a:prstGeom prst="rect">
            <a:avLst/>
          </a:prstGeom>
          <a:solidFill>
            <a:schemeClr val="bg1"/>
          </a:solidFill>
          <a:ln>
            <a:solidFill>
              <a:schemeClr val="accent2">
                <a:lumMod val="20000"/>
                <a:lumOff val="80000"/>
              </a:schemeClr>
            </a:solidFill>
          </a:ln>
        </p:spPr>
        <p:txBody>
          <a:bodyPr wrap="none" rtlCol="0">
            <a:spAutoFit/>
          </a:bodyPr>
          <a:lstStyle/>
          <a:p>
            <a:r>
              <a:rPr lang="en-US" altLang="ja-JP" sz="2000" b="1" dirty="0" smtClean="0">
                <a:solidFill>
                  <a:schemeClr val="accent2">
                    <a:lumMod val="60000"/>
                    <a:lumOff val="40000"/>
                  </a:schemeClr>
                </a:solidFill>
                <a:latin typeface="+mn-lt"/>
                <a:ea typeface="Meiryo UI" panose="020B0604030504040204" pitchFamily="50" charset="-128"/>
              </a:rPr>
              <a:t>Pull</a:t>
            </a:r>
            <a:endParaRPr kumimoji="1" lang="ja-JP" altLang="en-US" sz="2000" dirty="0" smtClean="0">
              <a:solidFill>
                <a:schemeClr val="accent2">
                  <a:lumMod val="60000"/>
                  <a:lumOff val="40000"/>
                </a:schemeClr>
              </a:solidFill>
              <a:latin typeface="+mn-lt"/>
              <a:ea typeface="Meiryo UI" panose="020B0604030504040204" pitchFamily="50" charset="-128"/>
            </a:endParaRPr>
          </a:p>
        </p:txBody>
      </p:sp>
      <p:sp>
        <p:nvSpPr>
          <p:cNvPr id="162" name="角丸四角形吹き出し 161"/>
          <p:cNvSpPr/>
          <p:nvPr/>
        </p:nvSpPr>
        <p:spPr bwMode="gray">
          <a:xfrm>
            <a:off x="4845728" y="3737280"/>
            <a:ext cx="4984661" cy="1724520"/>
          </a:xfrm>
          <a:prstGeom prst="wedgeRoundRectCallout">
            <a:avLst>
              <a:gd name="adj1" fmla="val -55628"/>
              <a:gd name="adj2" fmla="val 87926"/>
              <a:gd name="adj3" fmla="val 16667"/>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2000" dirty="0" smtClean="0">
                <a:latin typeface="Fujitsu Sans" panose="020B0404060202020204" pitchFamily="34" charset="0"/>
                <a:ea typeface="Meiryo UI" panose="020B0604030504040204" pitchFamily="50" charset="-128"/>
              </a:rPr>
              <a:t>Execute any scripts before push/commit/etc.</a:t>
            </a:r>
            <a:br>
              <a:rPr lang="en-US" altLang="ja-JP" sz="2000" dirty="0" smtClean="0">
                <a:latin typeface="Fujitsu Sans" panose="020B0404060202020204" pitchFamily="34" charset="0"/>
                <a:ea typeface="Meiryo UI" panose="020B0604030504040204" pitchFamily="50" charset="-128"/>
              </a:rPr>
            </a:br>
            <a:r>
              <a:rPr lang="en-US" altLang="ja-JP" sz="2000" dirty="0" smtClean="0">
                <a:latin typeface="Fujitsu Sans" panose="020B0404060202020204" pitchFamily="34" charset="0"/>
                <a:ea typeface="Meiryo UI" panose="020B0604030504040204" pitchFamily="50" charset="-128"/>
              </a:rPr>
              <a:t>To</a:t>
            </a:r>
            <a:br>
              <a:rPr lang="en-US" altLang="ja-JP" sz="2000" dirty="0" smtClean="0">
                <a:latin typeface="Fujitsu Sans" panose="020B0404060202020204" pitchFamily="34" charset="0"/>
                <a:ea typeface="Meiryo UI" panose="020B0604030504040204" pitchFamily="50" charset="-128"/>
              </a:rPr>
            </a:br>
            <a:r>
              <a:rPr lang="en-US" altLang="ja-JP" sz="2000" dirty="0" smtClean="0">
                <a:latin typeface="Fujitsu Sans" panose="020B0404060202020204" pitchFamily="34" charset="0"/>
                <a:ea typeface="Meiryo UI" panose="020B0604030504040204" pitchFamily="50" charset="-128"/>
              </a:rPr>
              <a:t>- check commit message</a:t>
            </a:r>
            <a:br>
              <a:rPr lang="en-US" altLang="ja-JP" sz="2000" dirty="0" smtClean="0">
                <a:latin typeface="Fujitsu Sans" panose="020B0404060202020204" pitchFamily="34" charset="0"/>
                <a:ea typeface="Meiryo UI" panose="020B0604030504040204" pitchFamily="50" charset="-128"/>
              </a:rPr>
            </a:br>
            <a:r>
              <a:rPr lang="en-US" altLang="ja-JP" sz="2000" dirty="0" smtClean="0">
                <a:latin typeface="Fujitsu Sans" panose="020B0404060202020204" pitchFamily="34" charset="0"/>
                <a:ea typeface="Meiryo UI" panose="020B0604030504040204" pitchFamily="50" charset="-128"/>
              </a:rPr>
              <a:t>- check issue message</a:t>
            </a:r>
            <a:br>
              <a:rPr lang="en-US" altLang="ja-JP" sz="2000" dirty="0" smtClean="0">
                <a:latin typeface="Fujitsu Sans" panose="020B0404060202020204" pitchFamily="34" charset="0"/>
                <a:ea typeface="Meiryo UI" panose="020B0604030504040204" pitchFamily="50" charset="-128"/>
              </a:rPr>
            </a:br>
            <a:r>
              <a:rPr lang="en-US" altLang="ja-JP" sz="2000" dirty="0" smtClean="0">
                <a:latin typeface="Fujitsu Sans" panose="020B0404060202020204" pitchFamily="34" charset="0"/>
                <a:ea typeface="Meiryo UI" panose="020B0604030504040204" pitchFamily="50" charset="-128"/>
              </a:rPr>
              <a:t>- check anything before operate </a:t>
            </a:r>
            <a:r>
              <a:rPr lang="en-US" altLang="ja-JP" sz="2000" dirty="0" err="1" smtClean="0">
                <a:latin typeface="Fujitsu Sans" panose="020B0404060202020204" pitchFamily="34" charset="0"/>
                <a:ea typeface="Meiryo UI" panose="020B0604030504040204" pitchFamily="50" charset="-128"/>
              </a:rPr>
              <a:t>git</a:t>
            </a:r>
            <a:endParaRPr kumimoji="1" lang="ja-JP" altLang="en-US" sz="2000" dirty="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34854783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正方形/長方形 79"/>
          <p:cNvSpPr/>
          <p:nvPr/>
        </p:nvSpPr>
        <p:spPr bwMode="gray">
          <a:xfrm>
            <a:off x="5769655" y="1795103"/>
            <a:ext cx="2996973" cy="2333627"/>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smtClean="0">
              <a:latin typeface="Fujitsu Sans" panose="020B0404060202020204" pitchFamily="34" charset="0"/>
              <a:ea typeface="Meiryo UI" panose="020B0604030504040204" pitchFamily="50" charset="-128"/>
            </a:endParaRPr>
          </a:p>
        </p:txBody>
      </p:sp>
      <p:sp>
        <p:nvSpPr>
          <p:cNvPr id="2" name="タイトル 1"/>
          <p:cNvSpPr>
            <a:spLocks noGrp="1"/>
          </p:cNvSpPr>
          <p:nvPr>
            <p:ph type="title"/>
          </p:nvPr>
        </p:nvSpPr>
        <p:spPr/>
        <p:txBody>
          <a:bodyPr/>
          <a:lstStyle/>
          <a:p>
            <a:r>
              <a:rPr lang="en-US" altLang="ja-JP" dirty="0" smtClean="0"/>
              <a:t>Migration from SVN</a:t>
            </a:r>
            <a:endParaRPr lang="en-US" altLang="ja-JP" dirty="0"/>
          </a:p>
        </p:txBody>
      </p:sp>
      <p:sp>
        <p:nvSpPr>
          <p:cNvPr id="3" name="スライド番号プレースホルダー 2"/>
          <p:cNvSpPr>
            <a:spLocks noGrp="1"/>
          </p:cNvSpPr>
          <p:nvPr>
            <p:ph type="sldNum" sz="quarter" idx="10"/>
          </p:nvPr>
        </p:nvSpPr>
        <p:spPr>
          <a:xfrm rot="5400000">
            <a:off x="9461133" y="1442738"/>
            <a:ext cx="725488" cy="173337"/>
          </a:xfrm>
        </p:spPr>
        <p:txBody>
          <a:bodyPr/>
          <a:lstStyle/>
          <a:p>
            <a:r>
              <a:rPr lang="en-US" altLang="ja-JP"/>
              <a:t>PAGE    </a:t>
            </a:r>
            <a:fld id="{08DF107D-060D-43D3-997D-8A34C269D30F}" type="slidenum">
              <a:rPr lang="en-US" altLang="ja-JP" smtClean="0"/>
              <a:pPr/>
              <a:t>30</a:t>
            </a:fld>
            <a:endParaRPr lang="en-US" altLang="ja-JP" dirty="0"/>
          </a:p>
        </p:txBody>
      </p:sp>
      <p:sp>
        <p:nvSpPr>
          <p:cNvPr id="22"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VCS (Code Repository)</a:t>
            </a:r>
          </a:p>
        </p:txBody>
      </p:sp>
      <p:pic>
        <p:nvPicPr>
          <p:cNvPr id="76" name="図 7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5487" y="2193617"/>
            <a:ext cx="832731" cy="832731"/>
          </a:xfrm>
          <a:prstGeom prst="rect">
            <a:avLst/>
          </a:prstGeom>
        </p:spPr>
      </p:pic>
      <p:sp>
        <p:nvSpPr>
          <p:cNvPr id="77" name="テキスト ボックス 76"/>
          <p:cNvSpPr txBox="1"/>
          <p:nvPr/>
        </p:nvSpPr>
        <p:spPr>
          <a:xfrm>
            <a:off x="5929550" y="2992772"/>
            <a:ext cx="2715295" cy="830997"/>
          </a:xfrm>
          <a:prstGeom prst="rect">
            <a:avLst/>
          </a:prstGeom>
          <a:noFill/>
        </p:spPr>
        <p:txBody>
          <a:bodyPr wrap="none" rtlCol="0">
            <a:spAutoFit/>
          </a:bodyPr>
          <a:lstStyle/>
          <a:p>
            <a:pPr algn="l"/>
            <a:r>
              <a:rPr lang="en-US" altLang="ja-JP" sz="2400" b="1" dirty="0" smtClean="0">
                <a:solidFill>
                  <a:schemeClr val="accent4">
                    <a:lumMod val="50000"/>
                  </a:schemeClr>
                </a:solidFill>
                <a:latin typeface="+mn-lt"/>
                <a:ea typeface="Meiryo UI" panose="020B0604030504040204" pitchFamily="50" charset="-128"/>
              </a:rPr>
              <a:t>Remote Repository</a:t>
            </a:r>
            <a:br>
              <a:rPr lang="en-US" altLang="ja-JP" sz="2400" b="1" dirty="0" smtClean="0">
                <a:solidFill>
                  <a:schemeClr val="accent4">
                    <a:lumMod val="50000"/>
                  </a:schemeClr>
                </a:solidFill>
                <a:latin typeface="+mn-lt"/>
                <a:ea typeface="Meiryo UI" panose="020B0604030504040204" pitchFamily="50" charset="-128"/>
              </a:rPr>
            </a:br>
            <a:r>
              <a:rPr lang="en-US" altLang="ja-JP" sz="2400" b="1" dirty="0" smtClean="0">
                <a:solidFill>
                  <a:schemeClr val="accent4">
                    <a:lumMod val="50000"/>
                  </a:schemeClr>
                </a:solidFill>
                <a:latin typeface="+mn-lt"/>
                <a:ea typeface="Meiryo UI" panose="020B0604030504040204" pitchFamily="50" charset="-128"/>
              </a:rPr>
              <a:t>(</a:t>
            </a:r>
            <a:r>
              <a:rPr lang="en-US" altLang="ja-JP" sz="2400" b="1" dirty="0" err="1" smtClean="0">
                <a:solidFill>
                  <a:schemeClr val="accent4">
                    <a:lumMod val="50000"/>
                  </a:schemeClr>
                </a:solidFill>
                <a:latin typeface="+mn-lt"/>
                <a:ea typeface="Meiryo UI" panose="020B0604030504040204" pitchFamily="50" charset="-128"/>
              </a:rPr>
              <a:t>GitLab</a:t>
            </a:r>
            <a:r>
              <a:rPr lang="en-US" altLang="ja-JP" sz="2400" b="1" dirty="0" smtClean="0">
                <a:solidFill>
                  <a:schemeClr val="accent4">
                    <a:lumMod val="50000"/>
                  </a:schemeClr>
                </a:solidFill>
                <a:latin typeface="+mn-lt"/>
                <a:ea typeface="Meiryo UI" panose="020B0604030504040204" pitchFamily="50" charset="-128"/>
              </a:rPr>
              <a:t>)</a:t>
            </a:r>
            <a:endParaRPr kumimoji="1" lang="ja-JP" altLang="en-US" sz="2400" b="1" dirty="0" smtClean="0">
              <a:solidFill>
                <a:schemeClr val="accent4">
                  <a:lumMod val="50000"/>
                </a:schemeClr>
              </a:solidFill>
              <a:latin typeface="+mn-lt"/>
              <a:ea typeface="Meiryo UI" panose="020B0604030504040204" pitchFamily="50" charset="-128"/>
            </a:endParaRPr>
          </a:p>
        </p:txBody>
      </p:sp>
      <p:sp>
        <p:nvSpPr>
          <p:cNvPr id="78" name="フローチャート: 磁気ディスク 77"/>
          <p:cNvSpPr/>
          <p:nvPr/>
        </p:nvSpPr>
        <p:spPr bwMode="gray">
          <a:xfrm>
            <a:off x="7209830" y="2294560"/>
            <a:ext cx="649208" cy="618117"/>
          </a:xfrm>
          <a:prstGeom prst="flowChartMagneticDisk">
            <a:avLst/>
          </a:prstGeom>
          <a:no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pic>
        <p:nvPicPr>
          <p:cNvPr id="79" name="図 78"/>
          <p:cNvPicPr>
            <a:picLocks noChangeAspect="1"/>
          </p:cNvPicPr>
          <p:nvPr/>
        </p:nvPicPr>
        <p:blipFill>
          <a:blip r:embed="rId4"/>
          <a:stretch>
            <a:fillRect/>
          </a:stretch>
        </p:blipFill>
        <p:spPr>
          <a:xfrm>
            <a:off x="7377399" y="2545525"/>
            <a:ext cx="333121" cy="333121"/>
          </a:xfrm>
          <a:prstGeom prst="rect">
            <a:avLst/>
          </a:prstGeom>
        </p:spPr>
      </p:pic>
      <p:sp>
        <p:nvSpPr>
          <p:cNvPr id="81" name="正方形/長方形 80"/>
          <p:cNvSpPr/>
          <p:nvPr/>
        </p:nvSpPr>
        <p:spPr bwMode="gray">
          <a:xfrm>
            <a:off x="631598" y="1795103"/>
            <a:ext cx="2996973" cy="2333627"/>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smtClean="0">
              <a:latin typeface="Fujitsu Sans" panose="020B0404060202020204" pitchFamily="34" charset="0"/>
              <a:ea typeface="Meiryo UI" panose="020B0604030504040204" pitchFamily="50" charset="-128"/>
            </a:endParaRPr>
          </a:p>
        </p:txBody>
      </p:sp>
      <p:pic>
        <p:nvPicPr>
          <p:cNvPr id="82" name="図 8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430" y="2193617"/>
            <a:ext cx="832731" cy="832731"/>
          </a:xfrm>
          <a:prstGeom prst="rect">
            <a:avLst/>
          </a:prstGeom>
        </p:spPr>
      </p:pic>
      <p:sp>
        <p:nvSpPr>
          <p:cNvPr id="83" name="テキスト ボックス 82"/>
          <p:cNvSpPr txBox="1"/>
          <p:nvPr/>
        </p:nvSpPr>
        <p:spPr>
          <a:xfrm>
            <a:off x="791493" y="2992772"/>
            <a:ext cx="2715295" cy="830997"/>
          </a:xfrm>
          <a:prstGeom prst="rect">
            <a:avLst/>
          </a:prstGeom>
          <a:noFill/>
        </p:spPr>
        <p:txBody>
          <a:bodyPr wrap="none" rtlCol="0">
            <a:spAutoFit/>
          </a:bodyPr>
          <a:lstStyle/>
          <a:p>
            <a:pPr algn="l"/>
            <a:r>
              <a:rPr lang="en-US" altLang="ja-JP" sz="2400" b="1" dirty="0" smtClean="0">
                <a:solidFill>
                  <a:schemeClr val="accent4">
                    <a:lumMod val="50000"/>
                  </a:schemeClr>
                </a:solidFill>
                <a:latin typeface="+mn-lt"/>
                <a:ea typeface="Meiryo UI" panose="020B0604030504040204" pitchFamily="50" charset="-128"/>
              </a:rPr>
              <a:t>Remote Repository</a:t>
            </a:r>
            <a:br>
              <a:rPr lang="en-US" altLang="ja-JP" sz="2400" b="1" dirty="0" smtClean="0">
                <a:solidFill>
                  <a:schemeClr val="accent4">
                    <a:lumMod val="50000"/>
                  </a:schemeClr>
                </a:solidFill>
                <a:latin typeface="+mn-lt"/>
                <a:ea typeface="Meiryo UI" panose="020B0604030504040204" pitchFamily="50" charset="-128"/>
              </a:rPr>
            </a:br>
            <a:r>
              <a:rPr lang="en-US" altLang="ja-JP" sz="2400" b="1" dirty="0" smtClean="0">
                <a:solidFill>
                  <a:schemeClr val="accent4">
                    <a:lumMod val="50000"/>
                  </a:schemeClr>
                </a:solidFill>
                <a:latin typeface="+mn-lt"/>
                <a:ea typeface="Meiryo UI" panose="020B0604030504040204" pitchFamily="50" charset="-128"/>
              </a:rPr>
              <a:t>(Subversion)</a:t>
            </a:r>
            <a:endParaRPr kumimoji="1" lang="ja-JP" altLang="en-US" sz="2400" b="1" dirty="0" smtClean="0">
              <a:solidFill>
                <a:schemeClr val="accent4">
                  <a:lumMod val="50000"/>
                </a:schemeClr>
              </a:solidFill>
              <a:latin typeface="+mn-lt"/>
              <a:ea typeface="Meiryo UI" panose="020B0604030504040204" pitchFamily="50" charset="-128"/>
            </a:endParaRPr>
          </a:p>
        </p:txBody>
      </p:sp>
      <p:sp>
        <p:nvSpPr>
          <p:cNvPr id="84" name="フローチャート: 磁気ディスク 83"/>
          <p:cNvSpPr/>
          <p:nvPr/>
        </p:nvSpPr>
        <p:spPr bwMode="gray">
          <a:xfrm>
            <a:off x="2071773" y="2294560"/>
            <a:ext cx="649208" cy="618117"/>
          </a:xfrm>
          <a:prstGeom prst="flowChartMagneticDisk">
            <a:avLst/>
          </a:prstGeom>
          <a:no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sp>
        <p:nvSpPr>
          <p:cNvPr id="86" name="正方形/長方形 85">
            <a:extLst>
              <a:ext uri="{FF2B5EF4-FFF2-40B4-BE49-F238E27FC236}">
                <a16:creationId xmlns:a16="http://schemas.microsoft.com/office/drawing/2014/main" xmlns="" id="{904A1B75-ED39-455B-B23C-B7A0917C3507}"/>
              </a:ext>
            </a:extLst>
          </p:cNvPr>
          <p:cNvSpPr/>
          <p:nvPr/>
        </p:nvSpPr>
        <p:spPr bwMode="gray">
          <a:xfrm>
            <a:off x="372237" y="5767457"/>
            <a:ext cx="9116320" cy="725534"/>
          </a:xfrm>
          <a:prstGeom prst="rect">
            <a:avLst/>
          </a:prstGeom>
          <a:solidFill>
            <a:schemeClr val="tx1">
              <a:lumMod val="50000"/>
              <a:lumOff val="5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800" b="1" kern="0" dirty="0">
                <a:solidFill>
                  <a:schemeClr val="bg1"/>
                </a:solidFill>
                <a:latin typeface="Fujitsu Sans" panose="020B0404060202020204" pitchFamily="34" charset="0"/>
                <a:ea typeface="Meiryo UI" panose="020B0604030504040204" pitchFamily="50" charset="-128"/>
              </a:rPr>
              <a:t>See below for details…</a:t>
            </a:r>
            <a:endParaRPr kumimoji="1" lang="ja-JP" altLang="en-US" sz="1800" b="1" kern="0" dirty="0">
              <a:solidFill>
                <a:schemeClr val="bg1"/>
              </a:solidFill>
              <a:latin typeface="Fujitsu Sans" panose="020B0404060202020204" pitchFamily="34" charset="0"/>
              <a:ea typeface="Meiryo UI" panose="020B0604030504040204" pitchFamily="50" charset="-128"/>
            </a:endParaRPr>
          </a:p>
        </p:txBody>
      </p:sp>
      <p:sp>
        <p:nvSpPr>
          <p:cNvPr id="87" name="正方形/長方形 86">
            <a:extLst>
              <a:ext uri="{FF2B5EF4-FFF2-40B4-BE49-F238E27FC236}">
                <a16:creationId xmlns:a16="http://schemas.microsoft.com/office/drawing/2014/main" xmlns="" id="{0F9C65CE-ACFE-49F0-8186-09321560DBDE}"/>
              </a:ext>
            </a:extLst>
          </p:cNvPr>
          <p:cNvSpPr/>
          <p:nvPr/>
        </p:nvSpPr>
        <p:spPr bwMode="gray">
          <a:xfrm>
            <a:off x="477642" y="6082290"/>
            <a:ext cx="8905510" cy="360981"/>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1600" kern="0" dirty="0">
                <a:latin typeface="Fujitsu Sans" panose="020B0404060202020204" pitchFamily="34" charset="0"/>
                <a:ea typeface="Meiryo UI" panose="020B0604030504040204" pitchFamily="50" charset="-128"/>
              </a:rPr>
              <a:t>https://docs.gitlab.com/ee/user/project/import/svn.html</a:t>
            </a:r>
            <a:endParaRPr kumimoji="1" lang="ja-JP" altLang="en-US" sz="1600" kern="0" dirty="0">
              <a:latin typeface="Fujitsu Sans" panose="020B0404060202020204" pitchFamily="34" charset="0"/>
              <a:ea typeface="Meiryo UI" panose="020B0604030504040204" pitchFamily="50" charset="-128"/>
            </a:endParaRPr>
          </a:p>
        </p:txBody>
      </p:sp>
      <p:sp>
        <p:nvSpPr>
          <p:cNvPr id="4" name="右矢印 3"/>
          <p:cNvSpPr/>
          <p:nvPr/>
        </p:nvSpPr>
        <p:spPr bwMode="gray">
          <a:xfrm>
            <a:off x="4167703" y="2508207"/>
            <a:ext cx="1262743" cy="836304"/>
          </a:xfrm>
          <a:prstGeom prst="rightArrow">
            <a:avLst/>
          </a:prstGeom>
          <a:solidFill>
            <a:srgbClr val="C00000"/>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smtClean="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35619747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342900" y="2327564"/>
            <a:ext cx="4600575" cy="2057109"/>
          </a:xfrm>
        </p:spPr>
        <p:txBody>
          <a:bodyPr/>
          <a:lstStyle/>
          <a:p>
            <a:r>
              <a:rPr kumimoji="1" lang="en-US" altLang="ja-JP" dirty="0" smtClean="0"/>
              <a:t>Introducing</a:t>
            </a:r>
            <a:br>
              <a:rPr kumimoji="1" lang="en-US" altLang="ja-JP" dirty="0" smtClean="0"/>
            </a:br>
            <a:r>
              <a:rPr kumimoji="1" lang="en-US" altLang="ja-JP" dirty="0" smtClean="0"/>
              <a:t>Important</a:t>
            </a:r>
            <a:br>
              <a:rPr kumimoji="1" lang="en-US" altLang="ja-JP" dirty="0" smtClean="0"/>
            </a:br>
            <a:r>
              <a:rPr kumimoji="1" lang="en-US" altLang="ja-JP" dirty="0" smtClean="0"/>
              <a:t>Features</a:t>
            </a:r>
            <a:endParaRPr lang="en-US" altLang="ja-JP" dirty="0"/>
          </a:p>
        </p:txBody>
      </p:sp>
      <p:sp>
        <p:nvSpPr>
          <p:cNvPr id="5" name="Freeform 2907">
            <a:extLst>
              <a:ext uri="{FF2B5EF4-FFF2-40B4-BE49-F238E27FC236}">
                <a16:creationId xmlns:a16="http://schemas.microsoft.com/office/drawing/2014/main" xmlns="" id="{4D92DC3C-661E-48AE-B7F4-4DC7BE003E89}"/>
              </a:ext>
            </a:extLst>
          </p:cNvPr>
          <p:cNvSpPr>
            <a:spLocks noEditPoints="1"/>
          </p:cNvSpPr>
          <p:nvPr/>
        </p:nvSpPr>
        <p:spPr bwMode="auto">
          <a:xfrm>
            <a:off x="8945405" y="908440"/>
            <a:ext cx="511175" cy="511175"/>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80 w 160"/>
              <a:gd name="T11" fmla="*/ 24 h 160"/>
              <a:gd name="T12" fmla="*/ 104 w 160"/>
              <a:gd name="T13" fmla="*/ 48 h 160"/>
              <a:gd name="T14" fmla="*/ 80 w 160"/>
              <a:gd name="T15" fmla="*/ 72 h 160"/>
              <a:gd name="T16" fmla="*/ 56 w 160"/>
              <a:gd name="T17" fmla="*/ 48 h 160"/>
              <a:gd name="T18" fmla="*/ 80 w 160"/>
              <a:gd name="T19" fmla="*/ 24 h 160"/>
              <a:gd name="T20" fmla="*/ 80 w 160"/>
              <a:gd name="T21" fmla="*/ 138 h 160"/>
              <a:gd name="T22" fmla="*/ 32 w 160"/>
              <a:gd name="T23" fmla="*/ 112 h 160"/>
              <a:gd name="T24" fmla="*/ 80 w 160"/>
              <a:gd name="T25" fmla="*/ 87 h 160"/>
              <a:gd name="T26" fmla="*/ 128 w 160"/>
              <a:gd name="T27" fmla="*/ 112 h 160"/>
              <a:gd name="T28" fmla="*/ 80 w 160"/>
              <a:gd name="T29" fmla="*/ 13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24"/>
                </a:moveTo>
                <a:cubicBezTo>
                  <a:pt x="93" y="24"/>
                  <a:pt x="104" y="35"/>
                  <a:pt x="104" y="48"/>
                </a:cubicBezTo>
                <a:cubicBezTo>
                  <a:pt x="104" y="61"/>
                  <a:pt x="93" y="72"/>
                  <a:pt x="80" y="72"/>
                </a:cubicBezTo>
                <a:cubicBezTo>
                  <a:pt x="67" y="72"/>
                  <a:pt x="56" y="61"/>
                  <a:pt x="56" y="48"/>
                </a:cubicBezTo>
                <a:cubicBezTo>
                  <a:pt x="56" y="35"/>
                  <a:pt x="67" y="24"/>
                  <a:pt x="80" y="24"/>
                </a:cubicBezTo>
                <a:close/>
                <a:moveTo>
                  <a:pt x="80" y="138"/>
                </a:moveTo>
                <a:cubicBezTo>
                  <a:pt x="60" y="138"/>
                  <a:pt x="42" y="127"/>
                  <a:pt x="32" y="112"/>
                </a:cubicBezTo>
                <a:cubicBezTo>
                  <a:pt x="32" y="96"/>
                  <a:pt x="64" y="87"/>
                  <a:pt x="80" y="87"/>
                </a:cubicBezTo>
                <a:cubicBezTo>
                  <a:pt x="96" y="87"/>
                  <a:pt x="128" y="96"/>
                  <a:pt x="128" y="112"/>
                </a:cubicBezTo>
                <a:cubicBezTo>
                  <a:pt x="118" y="127"/>
                  <a:pt x="100" y="138"/>
                  <a:pt x="80" y="138"/>
                </a:cubicBezTo>
                <a:close/>
              </a:path>
            </a:pathLst>
          </a:custGeom>
          <a:solidFill>
            <a:srgbClr val="FFFFFF"/>
          </a:solidFill>
          <a:ln>
            <a:noFill/>
          </a:ln>
          <a:extLst/>
        </p:spPr>
        <p:txBody>
          <a:bodyPr vert="horz" wrap="square" lIns="60960" tIns="30480" rIns="60960" bIns="30480" numCol="1" anchor="t" anchorCtr="0" compatLnSpc="1">
            <a:prstTxWarp prst="textNoShape">
              <a:avLst/>
            </a:prstTxWarp>
          </a:bodyPr>
          <a:lstStyle/>
          <a:p>
            <a:endParaRPr lang="ja-JP" altLang="en-US" sz="1200" dirty="0"/>
          </a:p>
        </p:txBody>
      </p:sp>
      <p:sp>
        <p:nvSpPr>
          <p:cNvPr id="7" name="テキスト プレースホルダー 6">
            <a:extLst>
              <a:ext uri="{FF2B5EF4-FFF2-40B4-BE49-F238E27FC236}">
                <a16:creationId xmlns:a16="http://schemas.microsoft.com/office/drawing/2014/main" xmlns="" id="{BB09656B-958A-4AFD-9F25-79213744E826}"/>
              </a:ext>
            </a:extLst>
          </p:cNvPr>
          <p:cNvSpPr txBox="1">
            <a:spLocks noGrp="1"/>
          </p:cNvSpPr>
          <p:nvPr>
            <p:ph type="body" sz="quarter" idx="11"/>
          </p:nvPr>
        </p:nvSpPr>
        <p:spPr>
          <a:xfrm>
            <a:off x="5153025" y="2327564"/>
            <a:ext cx="4581525" cy="3982629"/>
          </a:xfrm>
          <a:prstGeom prst="rect">
            <a:avLst/>
          </a:prstGeom>
          <a:noFill/>
        </p:spPr>
        <p:txBody>
          <a:bodyPr wrap="square" rtlCol="0">
            <a:spAutoFit/>
          </a:bodyPr>
          <a:lstStyle/>
          <a:p>
            <a:pPr marL="342900" indent="-342900" algn="l">
              <a:buFont typeface="+mj-lt"/>
              <a:buAutoNum type="arabicPeriod"/>
            </a:pPr>
            <a: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t> VCS(Code Repository)</a:t>
            </a:r>
          </a:p>
          <a:p>
            <a:pPr marL="342900" indent="-342900" algn="l">
              <a:buFont typeface="+mj-lt"/>
              <a:buAutoNum type="arabicPeriod"/>
            </a:pPr>
            <a:r>
              <a:rPr kumimoji="1" lang="en-US" altLang="ja-JP" sz="3200" b="1" dirty="0" smtClean="0">
                <a:solidFill>
                  <a:srgbClr val="E60000"/>
                </a:solidFill>
                <a:latin typeface="Fujitsu Sans" panose="020B0404060202020204" pitchFamily="34" charset="0"/>
                <a:ea typeface="Meiryo UI" panose="020B0604030504040204" pitchFamily="50" charset="-128"/>
                <a:cs typeface="Meiryo UI" panose="020B0604030504040204" pitchFamily="50" charset="-128"/>
              </a:rPr>
              <a:t> Ticket Management</a:t>
            </a:r>
          </a:p>
          <a:p>
            <a:pPr marL="342900" indent="-342900" algn="l">
              <a:buFont typeface="+mj-lt"/>
              <a:buAutoNum type="arabicPeriod"/>
            </a:pPr>
            <a:r>
              <a:rPr lang="en-US" altLang="ja-JP" sz="3200" dirty="0">
                <a:latin typeface="Fujitsu Sans" panose="020B0404060202020204" pitchFamily="34" charset="0"/>
                <a:ea typeface="Meiryo UI" panose="020B0604030504040204" pitchFamily="50" charset="-128"/>
                <a:cs typeface="Meiryo UI" panose="020B0604030504040204" pitchFamily="50" charset="-128"/>
              </a:rPr>
              <a:t> </a:t>
            </a:r>
            <a: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t>Online Code Review</a:t>
            </a:r>
          </a:p>
          <a:p>
            <a:pPr marL="342900" indent="-342900" algn="l">
              <a:buFont typeface="+mj-lt"/>
              <a:buAutoNum type="arabicPeriod"/>
            </a:pPr>
            <a:r>
              <a:rPr lang="en-US" altLang="ja-JP" sz="3200" dirty="0">
                <a:latin typeface="Fujitsu Sans" panose="020B0404060202020204" pitchFamily="34" charset="0"/>
                <a:ea typeface="Meiryo UI" panose="020B0604030504040204" pitchFamily="50" charset="-128"/>
                <a:cs typeface="Meiryo UI" panose="020B0604030504040204" pitchFamily="50" charset="-128"/>
              </a:rPr>
              <a:t> </a:t>
            </a:r>
            <a: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t>Online Merge Request</a:t>
            </a:r>
            <a:endParaRPr kumimoji="1" lang="en-US" altLang="ja-JP" sz="3200" dirty="0" smtClean="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3200" dirty="0">
                <a:latin typeface="Fujitsu Sans" panose="020B0404060202020204" pitchFamily="34" charset="0"/>
                <a:ea typeface="Meiryo UI" panose="020B0604030504040204" pitchFamily="50" charset="-128"/>
                <a:cs typeface="Meiryo UI" panose="020B0604030504040204" pitchFamily="50" charset="-128"/>
              </a:rPr>
              <a:t> </a:t>
            </a:r>
            <a: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t>CI/CD Pipeline</a:t>
            </a:r>
          </a:p>
        </p:txBody>
      </p:sp>
    </p:spTree>
    <p:extLst>
      <p:ext uri="{BB962C8B-B14F-4D97-AF65-F5344CB8AC3E}">
        <p14:creationId xmlns:p14="http://schemas.microsoft.com/office/powerpoint/2010/main" val="12476424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GitLab</a:t>
            </a:r>
            <a:r>
              <a:rPr lang="en-US" altLang="ja-JP" dirty="0" smtClean="0"/>
              <a:t> Issues(Ticket Management)</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32</a:t>
            </a:fld>
            <a:endParaRPr lang="en-US" altLang="ja-JP" dirty="0"/>
          </a:p>
        </p:txBody>
      </p:sp>
      <p:sp>
        <p:nvSpPr>
          <p:cNvPr id="97" name="テキスト ボックス 96"/>
          <p:cNvSpPr txBox="1"/>
          <p:nvPr/>
        </p:nvSpPr>
        <p:spPr>
          <a:xfrm>
            <a:off x="5156405" y="575470"/>
            <a:ext cx="2665730" cy="523220"/>
          </a:xfrm>
          <a:prstGeom prst="rect">
            <a:avLst/>
          </a:prstGeom>
          <a:noFill/>
        </p:spPr>
        <p:txBody>
          <a:bodyPr wrap="none" rtlCol="0">
            <a:spAutoFit/>
          </a:bodyPr>
          <a:lstStyle/>
          <a:p>
            <a:pPr algn="l"/>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Typical Problems</a:t>
            </a:r>
            <a:endParaRPr kumimoji="1" lang="ja-JP" altLang="en-US" sz="2800" dirty="0" err="1">
              <a:latin typeface="Fujitsu Sans" panose="020B0404060202020204" pitchFamily="34" charset="0"/>
              <a:ea typeface="Meiryo UI" panose="020B0604030504040204" pitchFamily="50" charset="-128"/>
              <a:cs typeface="Meiryo UI" panose="020B0604030504040204" pitchFamily="50" charset="-128"/>
            </a:endParaRPr>
          </a:p>
        </p:txBody>
      </p:sp>
      <p:sp>
        <p:nvSpPr>
          <p:cNvPr id="51"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smtClean="0">
                <a:latin typeface="Fujitsu Sans" panose="020B0404060202020204" pitchFamily="34" charset="0"/>
                <a:ea typeface="Roboto Black" panose="02000000000000000000" pitchFamily="2" charset="0"/>
                <a:cs typeface="Calibri" panose="020F0502020204030204" pitchFamily="34" charset="0"/>
              </a:rPr>
              <a:t>Ticket Management</a:t>
            </a:r>
            <a:endParaRPr lang="en-US" altLang="ja-JP" sz="1800" dirty="0">
              <a:latin typeface="Fujitsu Sans" panose="020B0404060202020204" pitchFamily="34" charset="0"/>
              <a:ea typeface="Roboto Black" panose="02000000000000000000" pitchFamily="2" charset="0"/>
              <a:cs typeface="Calibri" panose="020F0502020204030204" pitchFamily="34" charset="0"/>
            </a:endParaRPr>
          </a:p>
        </p:txBody>
      </p:sp>
      <p:sp>
        <p:nvSpPr>
          <p:cNvPr id="52" name="正方形/長方形 51">
            <a:extLst>
              <a:ext uri="{FF2B5EF4-FFF2-40B4-BE49-F238E27FC236}">
                <a16:creationId xmlns:a16="http://schemas.microsoft.com/office/drawing/2014/main" xmlns="" id="{0F9C65CE-ACFE-49F0-8186-09321560DBDE}"/>
              </a:ext>
            </a:extLst>
          </p:cNvPr>
          <p:cNvSpPr/>
          <p:nvPr/>
        </p:nvSpPr>
        <p:spPr bwMode="gray">
          <a:xfrm>
            <a:off x="170935" y="1666224"/>
            <a:ext cx="4559278" cy="2133600"/>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endParaRPr kumimoji="1" lang="ja-JP" altLang="en-US" sz="2000" kern="0" dirty="0">
              <a:latin typeface="Fujitsu Sans" panose="020B0404060202020204" pitchFamily="34" charset="0"/>
              <a:ea typeface="Meiryo UI" panose="020B0604030504040204" pitchFamily="50" charset="-128"/>
            </a:endParaRPr>
          </a:p>
        </p:txBody>
      </p:sp>
      <p:sp>
        <p:nvSpPr>
          <p:cNvPr id="53" name="正方形/長方形 52">
            <a:extLst>
              <a:ext uri="{FF2B5EF4-FFF2-40B4-BE49-F238E27FC236}">
                <a16:creationId xmlns:a16="http://schemas.microsoft.com/office/drawing/2014/main" xmlns="" id="{904A1B75-ED39-455B-B23C-B7A0917C3507}"/>
              </a:ext>
            </a:extLst>
          </p:cNvPr>
          <p:cNvSpPr/>
          <p:nvPr/>
        </p:nvSpPr>
        <p:spPr bwMode="gray">
          <a:xfrm>
            <a:off x="170935" y="1166662"/>
            <a:ext cx="4559278" cy="499562"/>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2800" b="1" kern="0" dirty="0" smtClean="0">
                <a:solidFill>
                  <a:schemeClr val="bg1"/>
                </a:solidFill>
                <a:latin typeface="Fujitsu Sans" panose="020B0404060202020204" pitchFamily="34" charset="0"/>
                <a:ea typeface="Meiryo UI" panose="020B0604030504040204" pitchFamily="50" charset="-128"/>
              </a:rPr>
              <a:t>Too many </a:t>
            </a:r>
            <a:r>
              <a:rPr kumimoji="1" lang="en-US" altLang="ja-JP" sz="2800" b="1" kern="0" dirty="0" err="1" smtClean="0">
                <a:solidFill>
                  <a:schemeClr val="bg1"/>
                </a:solidFill>
                <a:latin typeface="Fujitsu Sans" panose="020B0404060202020204" pitchFamily="34" charset="0"/>
                <a:ea typeface="Meiryo UI" panose="020B0604030504040204" pitchFamily="50" charset="-128"/>
              </a:rPr>
              <a:t>Funcs</a:t>
            </a:r>
            <a:r>
              <a:rPr kumimoji="1" lang="en-US" altLang="ja-JP" sz="2800" b="1" kern="0" dirty="0" smtClean="0">
                <a:solidFill>
                  <a:schemeClr val="bg1"/>
                </a:solidFill>
                <a:latin typeface="Fujitsu Sans" panose="020B0404060202020204" pitchFamily="34" charset="0"/>
                <a:ea typeface="Meiryo UI" panose="020B0604030504040204" pitchFamily="50" charset="-128"/>
              </a:rPr>
              <a:t> to </a:t>
            </a:r>
            <a:r>
              <a:rPr kumimoji="1" lang="en-US" altLang="ja-JP" sz="2800" b="1" kern="0" dirty="0" err="1" smtClean="0">
                <a:solidFill>
                  <a:schemeClr val="bg1"/>
                </a:solidFill>
                <a:latin typeface="Fujitsu Sans" panose="020B0404060202020204" pitchFamily="34" charset="0"/>
                <a:ea typeface="Meiryo UI" panose="020B0604030504040204" pitchFamily="50" charset="-128"/>
              </a:rPr>
              <a:t>impl</a:t>
            </a:r>
            <a:endParaRPr kumimoji="1" lang="ja-JP" altLang="en-US" sz="2800" b="1" kern="0" dirty="0">
              <a:solidFill>
                <a:schemeClr val="bg1"/>
              </a:solidFill>
              <a:latin typeface="Fujitsu Sans" panose="020B0404060202020204" pitchFamily="34" charset="0"/>
              <a:ea typeface="Meiryo UI" panose="020B0604030504040204" pitchFamily="50" charset="-128"/>
            </a:endParaRPr>
          </a:p>
        </p:txBody>
      </p:sp>
      <p:sp>
        <p:nvSpPr>
          <p:cNvPr id="54" name="正方形/長方形 53">
            <a:extLst>
              <a:ext uri="{FF2B5EF4-FFF2-40B4-BE49-F238E27FC236}">
                <a16:creationId xmlns:a16="http://schemas.microsoft.com/office/drawing/2014/main" xmlns="" id="{0F9C65CE-ACFE-49F0-8186-09321560DBDE}"/>
              </a:ext>
            </a:extLst>
          </p:cNvPr>
          <p:cNvSpPr/>
          <p:nvPr/>
        </p:nvSpPr>
        <p:spPr bwMode="gray">
          <a:xfrm>
            <a:off x="5003634" y="1666224"/>
            <a:ext cx="4559278" cy="2133600"/>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endParaRPr kumimoji="1" lang="ja-JP" altLang="en-US" sz="2000" kern="0" dirty="0">
              <a:latin typeface="Fujitsu Sans" panose="020B0404060202020204" pitchFamily="34" charset="0"/>
              <a:ea typeface="Meiryo UI" panose="020B0604030504040204" pitchFamily="50" charset="-128"/>
            </a:endParaRPr>
          </a:p>
        </p:txBody>
      </p:sp>
      <p:sp>
        <p:nvSpPr>
          <p:cNvPr id="55" name="正方形/長方形 54">
            <a:extLst>
              <a:ext uri="{FF2B5EF4-FFF2-40B4-BE49-F238E27FC236}">
                <a16:creationId xmlns:a16="http://schemas.microsoft.com/office/drawing/2014/main" xmlns="" id="{904A1B75-ED39-455B-B23C-B7A0917C3507}"/>
              </a:ext>
            </a:extLst>
          </p:cNvPr>
          <p:cNvSpPr/>
          <p:nvPr/>
        </p:nvSpPr>
        <p:spPr bwMode="gray">
          <a:xfrm>
            <a:off x="5003634" y="1166662"/>
            <a:ext cx="4559278" cy="499562"/>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2800" b="1" kern="0" dirty="0" smtClean="0">
                <a:solidFill>
                  <a:schemeClr val="bg1"/>
                </a:solidFill>
                <a:latin typeface="Fujitsu Sans" panose="020B0404060202020204" pitchFamily="34" charset="0"/>
                <a:ea typeface="Meiryo UI" panose="020B0604030504040204" pitchFamily="50" charset="-128"/>
              </a:rPr>
              <a:t>Can’t trace WHY?</a:t>
            </a:r>
            <a:endParaRPr kumimoji="1" lang="ja-JP" altLang="en-US" sz="2800" b="1" kern="0" dirty="0">
              <a:solidFill>
                <a:schemeClr val="bg1"/>
              </a:solidFill>
              <a:latin typeface="Fujitsu Sans" panose="020B0404060202020204" pitchFamily="34" charset="0"/>
              <a:ea typeface="Meiryo UI" panose="020B0604030504040204" pitchFamily="50" charset="-128"/>
            </a:endParaRPr>
          </a:p>
        </p:txBody>
      </p:sp>
      <p:sp>
        <p:nvSpPr>
          <p:cNvPr id="56" name="正方形/長方形 55">
            <a:extLst>
              <a:ext uri="{FF2B5EF4-FFF2-40B4-BE49-F238E27FC236}">
                <a16:creationId xmlns:a16="http://schemas.microsoft.com/office/drawing/2014/main" xmlns="" id="{0F9C65CE-ACFE-49F0-8186-09321560DBDE}"/>
              </a:ext>
            </a:extLst>
          </p:cNvPr>
          <p:cNvSpPr/>
          <p:nvPr/>
        </p:nvSpPr>
        <p:spPr bwMode="gray">
          <a:xfrm>
            <a:off x="170935" y="4435331"/>
            <a:ext cx="4559278" cy="2133600"/>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endParaRPr kumimoji="1" lang="ja-JP" altLang="en-US" sz="2000" kern="0" dirty="0">
              <a:latin typeface="Fujitsu Sans" panose="020B0404060202020204" pitchFamily="34" charset="0"/>
              <a:ea typeface="Meiryo UI" panose="020B0604030504040204" pitchFamily="50" charset="-128"/>
            </a:endParaRPr>
          </a:p>
        </p:txBody>
      </p:sp>
      <p:sp>
        <p:nvSpPr>
          <p:cNvPr id="58" name="正方形/長方形 57">
            <a:extLst>
              <a:ext uri="{FF2B5EF4-FFF2-40B4-BE49-F238E27FC236}">
                <a16:creationId xmlns:a16="http://schemas.microsoft.com/office/drawing/2014/main" xmlns="" id="{904A1B75-ED39-455B-B23C-B7A0917C3507}"/>
              </a:ext>
            </a:extLst>
          </p:cNvPr>
          <p:cNvSpPr/>
          <p:nvPr/>
        </p:nvSpPr>
        <p:spPr bwMode="gray">
          <a:xfrm>
            <a:off x="170935" y="3935769"/>
            <a:ext cx="4559278" cy="499562"/>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2800" b="1" kern="0" dirty="0" smtClean="0">
                <a:solidFill>
                  <a:schemeClr val="bg1"/>
                </a:solidFill>
                <a:latin typeface="Fujitsu Sans" panose="020B0404060202020204" pitchFamily="34" charset="0"/>
                <a:ea typeface="Meiryo UI" panose="020B0604030504040204" pitchFamily="50" charset="-128"/>
              </a:rPr>
              <a:t>Can’t handle who is dev A</a:t>
            </a:r>
            <a:endParaRPr kumimoji="1" lang="ja-JP" altLang="en-US" sz="2800" b="1" kern="0" dirty="0">
              <a:solidFill>
                <a:schemeClr val="bg1"/>
              </a:solidFill>
              <a:latin typeface="Fujitsu Sans" panose="020B0404060202020204" pitchFamily="34" charset="0"/>
              <a:ea typeface="Meiryo UI" panose="020B0604030504040204" pitchFamily="50" charset="-128"/>
            </a:endParaRPr>
          </a:p>
        </p:txBody>
      </p:sp>
      <p:sp>
        <p:nvSpPr>
          <p:cNvPr id="61" name="正方形/長方形 60"/>
          <p:cNvSpPr/>
          <p:nvPr/>
        </p:nvSpPr>
        <p:spPr bwMode="gray">
          <a:xfrm>
            <a:off x="290946" y="1802193"/>
            <a:ext cx="1025236" cy="332509"/>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lang="en-US" altLang="ja-JP" sz="1600" dirty="0" err="1" smtClean="0">
                <a:latin typeface="Fujitsu Sans" panose="020B0404060202020204" pitchFamily="34" charset="0"/>
                <a:ea typeface="Meiryo UI" panose="020B0604030504040204" pitchFamily="50" charset="-128"/>
              </a:rPr>
              <a:t>Func</a:t>
            </a:r>
            <a:r>
              <a:rPr lang="en-US" altLang="ja-JP" sz="1600" dirty="0" smtClean="0">
                <a:latin typeface="Fujitsu Sans" panose="020B0404060202020204" pitchFamily="34" charset="0"/>
                <a:ea typeface="Meiryo UI" panose="020B0604030504040204" pitchFamily="50" charset="-128"/>
              </a:rPr>
              <a:t> A</a:t>
            </a:r>
            <a:endParaRPr kumimoji="1" lang="ja-JP" altLang="en-US" sz="1600" dirty="0">
              <a:latin typeface="Fujitsu Sans" panose="020B0404060202020204" pitchFamily="34" charset="0"/>
              <a:ea typeface="Meiryo UI" panose="020B0604030504040204" pitchFamily="50" charset="-128"/>
            </a:endParaRPr>
          </a:p>
        </p:txBody>
      </p:sp>
      <p:sp>
        <p:nvSpPr>
          <p:cNvPr id="64" name="正方形/長方形 63"/>
          <p:cNvSpPr/>
          <p:nvPr/>
        </p:nvSpPr>
        <p:spPr bwMode="gray">
          <a:xfrm>
            <a:off x="436229" y="2248553"/>
            <a:ext cx="1025236" cy="332509"/>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lang="en-US" altLang="ja-JP" sz="1600" dirty="0" err="1">
                <a:latin typeface="Fujitsu Sans" panose="020B0404060202020204" pitchFamily="34" charset="0"/>
                <a:ea typeface="Meiryo UI" panose="020B0604030504040204" pitchFamily="50" charset="-128"/>
              </a:rPr>
              <a:t>Func</a:t>
            </a:r>
            <a:r>
              <a:rPr lang="en-US" altLang="ja-JP" sz="1600" dirty="0">
                <a:latin typeface="Fujitsu Sans" panose="020B0404060202020204" pitchFamily="34" charset="0"/>
                <a:ea typeface="Meiryo UI" panose="020B0604030504040204" pitchFamily="50" charset="-128"/>
              </a:rPr>
              <a:t> </a:t>
            </a:r>
            <a:r>
              <a:rPr lang="en-US" altLang="ja-JP" sz="1600" dirty="0" smtClean="0">
                <a:latin typeface="Fujitsu Sans" panose="020B0404060202020204" pitchFamily="34" charset="0"/>
                <a:ea typeface="Meiryo UI" panose="020B0604030504040204" pitchFamily="50" charset="-128"/>
              </a:rPr>
              <a:t>B</a:t>
            </a:r>
            <a:endParaRPr lang="ja-JP" altLang="en-US" sz="1600" dirty="0">
              <a:latin typeface="Fujitsu Sans" panose="020B0404060202020204" pitchFamily="34" charset="0"/>
              <a:ea typeface="Meiryo UI" panose="020B0604030504040204" pitchFamily="50" charset="-128"/>
            </a:endParaRPr>
          </a:p>
        </p:txBody>
      </p:sp>
      <p:sp>
        <p:nvSpPr>
          <p:cNvPr id="65" name="正方形/長方形 64"/>
          <p:cNvSpPr/>
          <p:nvPr/>
        </p:nvSpPr>
        <p:spPr bwMode="gray">
          <a:xfrm>
            <a:off x="555750" y="2460215"/>
            <a:ext cx="1025236" cy="332509"/>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lang="en-US" altLang="ja-JP" sz="1600" dirty="0" err="1">
                <a:latin typeface="Fujitsu Sans" panose="020B0404060202020204" pitchFamily="34" charset="0"/>
                <a:ea typeface="Meiryo UI" panose="020B0604030504040204" pitchFamily="50" charset="-128"/>
              </a:rPr>
              <a:t>Func</a:t>
            </a:r>
            <a:r>
              <a:rPr lang="en-US" altLang="ja-JP" sz="1600" dirty="0">
                <a:latin typeface="Fujitsu Sans" panose="020B0404060202020204" pitchFamily="34" charset="0"/>
                <a:ea typeface="Meiryo UI" panose="020B0604030504040204" pitchFamily="50" charset="-128"/>
              </a:rPr>
              <a:t> C</a:t>
            </a:r>
            <a:endParaRPr lang="ja-JP" altLang="en-US" sz="1600" dirty="0">
              <a:latin typeface="Fujitsu Sans" panose="020B0404060202020204" pitchFamily="34" charset="0"/>
              <a:ea typeface="Meiryo UI" panose="020B0604030504040204" pitchFamily="50" charset="-128"/>
            </a:endParaRPr>
          </a:p>
        </p:txBody>
      </p:sp>
      <p:pic>
        <p:nvPicPr>
          <p:cNvPr id="81" name="Picture 19"/>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gray">
          <a:xfrm>
            <a:off x="4079921" y="3052550"/>
            <a:ext cx="650292" cy="650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82" name="正方形/長方形 81"/>
          <p:cNvSpPr/>
          <p:nvPr/>
        </p:nvSpPr>
        <p:spPr bwMode="gray">
          <a:xfrm>
            <a:off x="476828" y="3118237"/>
            <a:ext cx="1025236" cy="332509"/>
          </a:xfrm>
          <a:prstGeom prst="rect">
            <a:avLst/>
          </a:prstGeom>
          <a:solidFill>
            <a:schemeClr val="accent2">
              <a:lumMod val="20000"/>
              <a:lumOff val="80000"/>
            </a:schemeClr>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lang="en-US" altLang="ja-JP" sz="1600" dirty="0" err="1" smtClean="0">
                <a:latin typeface="Fujitsu Sans" panose="020B0404060202020204" pitchFamily="34" charset="0"/>
                <a:ea typeface="Meiryo UI" panose="020B0604030504040204" pitchFamily="50" charset="-128"/>
              </a:rPr>
              <a:t>Func</a:t>
            </a:r>
            <a:r>
              <a:rPr lang="en-US" altLang="ja-JP" sz="1600" dirty="0" smtClean="0">
                <a:latin typeface="Fujitsu Sans" panose="020B0404060202020204" pitchFamily="34" charset="0"/>
                <a:ea typeface="Meiryo UI" panose="020B0604030504040204" pitchFamily="50" charset="-128"/>
              </a:rPr>
              <a:t> D</a:t>
            </a:r>
            <a:endParaRPr lang="ja-JP" altLang="en-US" sz="1600" dirty="0">
              <a:latin typeface="Fujitsu Sans" panose="020B0404060202020204" pitchFamily="34" charset="0"/>
              <a:ea typeface="Meiryo UI" panose="020B0604030504040204" pitchFamily="50" charset="-128"/>
            </a:endParaRPr>
          </a:p>
        </p:txBody>
      </p:sp>
      <p:pic>
        <p:nvPicPr>
          <p:cNvPr id="93" name="Picture 19"/>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gray">
          <a:xfrm>
            <a:off x="8999768" y="3389781"/>
            <a:ext cx="650292" cy="650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2" name="Picture 19"/>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gray">
          <a:xfrm>
            <a:off x="170935" y="4491304"/>
            <a:ext cx="650292" cy="650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32" name="正方形/長方形 131"/>
          <p:cNvSpPr/>
          <p:nvPr/>
        </p:nvSpPr>
        <p:spPr bwMode="gray">
          <a:xfrm>
            <a:off x="1529820" y="1802193"/>
            <a:ext cx="1025236" cy="332509"/>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lang="en-US" altLang="ja-JP" sz="1600" dirty="0" err="1" smtClean="0">
                <a:latin typeface="Fujitsu Sans" panose="020B0404060202020204" pitchFamily="34" charset="0"/>
                <a:ea typeface="Meiryo UI" panose="020B0604030504040204" pitchFamily="50" charset="-128"/>
              </a:rPr>
              <a:t>Func</a:t>
            </a:r>
            <a:r>
              <a:rPr lang="en-US" altLang="ja-JP" sz="1600" dirty="0" smtClean="0">
                <a:latin typeface="Fujitsu Sans" panose="020B0404060202020204" pitchFamily="34" charset="0"/>
                <a:ea typeface="Meiryo UI" panose="020B0604030504040204" pitchFamily="50" charset="-128"/>
              </a:rPr>
              <a:t> E</a:t>
            </a:r>
            <a:endParaRPr kumimoji="1" lang="ja-JP" altLang="en-US" sz="1600" dirty="0">
              <a:latin typeface="Fujitsu Sans" panose="020B0404060202020204" pitchFamily="34" charset="0"/>
              <a:ea typeface="Meiryo UI" panose="020B0604030504040204" pitchFamily="50" charset="-128"/>
            </a:endParaRPr>
          </a:p>
        </p:txBody>
      </p:sp>
      <p:sp>
        <p:nvSpPr>
          <p:cNvPr id="133" name="正方形/長方形 132"/>
          <p:cNvSpPr/>
          <p:nvPr/>
        </p:nvSpPr>
        <p:spPr bwMode="gray">
          <a:xfrm>
            <a:off x="1529820" y="2265974"/>
            <a:ext cx="1025236" cy="332509"/>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lang="en-US" altLang="ja-JP" sz="1600" dirty="0" err="1">
                <a:latin typeface="Fujitsu Sans" panose="020B0404060202020204" pitchFamily="34" charset="0"/>
                <a:ea typeface="Meiryo UI" panose="020B0604030504040204" pitchFamily="50" charset="-128"/>
              </a:rPr>
              <a:t>Func</a:t>
            </a:r>
            <a:r>
              <a:rPr lang="en-US" altLang="ja-JP" sz="1600" dirty="0">
                <a:latin typeface="Fujitsu Sans" panose="020B0404060202020204" pitchFamily="34" charset="0"/>
                <a:ea typeface="Meiryo UI" panose="020B0604030504040204" pitchFamily="50" charset="-128"/>
              </a:rPr>
              <a:t> </a:t>
            </a:r>
            <a:r>
              <a:rPr lang="en-US" altLang="ja-JP" sz="1600" dirty="0" smtClean="0">
                <a:latin typeface="Fujitsu Sans" panose="020B0404060202020204" pitchFamily="34" charset="0"/>
                <a:ea typeface="Meiryo UI" panose="020B0604030504040204" pitchFamily="50" charset="-128"/>
              </a:rPr>
              <a:t>F</a:t>
            </a:r>
            <a:endParaRPr lang="ja-JP" altLang="en-US" sz="1600" dirty="0">
              <a:latin typeface="Fujitsu Sans" panose="020B0404060202020204" pitchFamily="34" charset="0"/>
              <a:ea typeface="Meiryo UI" panose="020B0604030504040204" pitchFamily="50" charset="-128"/>
            </a:endParaRPr>
          </a:p>
        </p:txBody>
      </p:sp>
      <p:sp>
        <p:nvSpPr>
          <p:cNvPr id="134" name="正方形/長方形 133"/>
          <p:cNvSpPr/>
          <p:nvPr/>
        </p:nvSpPr>
        <p:spPr bwMode="gray">
          <a:xfrm>
            <a:off x="1066835" y="2938519"/>
            <a:ext cx="1025236" cy="332509"/>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lang="en-US" altLang="ja-JP" sz="1600" dirty="0" err="1">
                <a:latin typeface="Fujitsu Sans" panose="020B0404060202020204" pitchFamily="34" charset="0"/>
                <a:ea typeface="Meiryo UI" panose="020B0604030504040204" pitchFamily="50" charset="-128"/>
              </a:rPr>
              <a:t>Func</a:t>
            </a:r>
            <a:r>
              <a:rPr lang="en-US" altLang="ja-JP" sz="1600" dirty="0">
                <a:latin typeface="Fujitsu Sans" panose="020B0404060202020204" pitchFamily="34" charset="0"/>
                <a:ea typeface="Meiryo UI" panose="020B0604030504040204" pitchFamily="50" charset="-128"/>
              </a:rPr>
              <a:t> </a:t>
            </a:r>
            <a:r>
              <a:rPr lang="en-US" altLang="ja-JP" sz="1600" dirty="0" smtClean="0">
                <a:latin typeface="Fujitsu Sans" panose="020B0404060202020204" pitchFamily="34" charset="0"/>
                <a:ea typeface="Meiryo UI" panose="020B0604030504040204" pitchFamily="50" charset="-128"/>
              </a:rPr>
              <a:t>G</a:t>
            </a:r>
            <a:endParaRPr lang="ja-JP" altLang="en-US" sz="1600" dirty="0">
              <a:latin typeface="Fujitsu Sans" panose="020B0404060202020204" pitchFamily="34" charset="0"/>
              <a:ea typeface="Meiryo UI" panose="020B0604030504040204" pitchFamily="50" charset="-128"/>
            </a:endParaRPr>
          </a:p>
        </p:txBody>
      </p:sp>
      <p:sp>
        <p:nvSpPr>
          <p:cNvPr id="135" name="正方形/長方形 134"/>
          <p:cNvSpPr/>
          <p:nvPr/>
        </p:nvSpPr>
        <p:spPr bwMode="gray">
          <a:xfrm>
            <a:off x="1746202" y="2770809"/>
            <a:ext cx="1025236" cy="332509"/>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lang="en-US" altLang="ja-JP" sz="1600" dirty="0" err="1" smtClean="0">
                <a:latin typeface="Fujitsu Sans" panose="020B0404060202020204" pitchFamily="34" charset="0"/>
                <a:ea typeface="Meiryo UI" panose="020B0604030504040204" pitchFamily="50" charset="-128"/>
              </a:rPr>
              <a:t>Func</a:t>
            </a:r>
            <a:r>
              <a:rPr lang="en-US" altLang="ja-JP" sz="1600" dirty="0" smtClean="0">
                <a:latin typeface="Fujitsu Sans" panose="020B0404060202020204" pitchFamily="34" charset="0"/>
                <a:ea typeface="Meiryo UI" panose="020B0604030504040204" pitchFamily="50" charset="-128"/>
              </a:rPr>
              <a:t> H</a:t>
            </a:r>
            <a:endParaRPr lang="ja-JP" altLang="en-US" sz="1600" dirty="0">
              <a:latin typeface="Fujitsu Sans" panose="020B0404060202020204" pitchFamily="34" charset="0"/>
              <a:ea typeface="Meiryo UI" panose="020B0604030504040204" pitchFamily="50" charset="-128"/>
            </a:endParaRPr>
          </a:p>
        </p:txBody>
      </p:sp>
      <p:sp>
        <p:nvSpPr>
          <p:cNvPr id="136" name="正方形/長方形 135"/>
          <p:cNvSpPr/>
          <p:nvPr/>
        </p:nvSpPr>
        <p:spPr bwMode="gray">
          <a:xfrm>
            <a:off x="2618322" y="2005503"/>
            <a:ext cx="1025236" cy="332509"/>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lang="en-US" altLang="ja-JP" sz="1600" dirty="0" err="1" smtClean="0">
                <a:latin typeface="Fujitsu Sans" panose="020B0404060202020204" pitchFamily="34" charset="0"/>
                <a:ea typeface="Meiryo UI" panose="020B0604030504040204" pitchFamily="50" charset="-128"/>
              </a:rPr>
              <a:t>Func</a:t>
            </a:r>
            <a:r>
              <a:rPr lang="en-US" altLang="ja-JP" sz="1600" dirty="0" smtClean="0">
                <a:latin typeface="Fujitsu Sans" panose="020B0404060202020204" pitchFamily="34" charset="0"/>
                <a:ea typeface="Meiryo UI" panose="020B0604030504040204" pitchFamily="50" charset="-128"/>
              </a:rPr>
              <a:t> I</a:t>
            </a:r>
            <a:endParaRPr kumimoji="1" lang="ja-JP" altLang="en-US" sz="1600" dirty="0">
              <a:latin typeface="Fujitsu Sans" panose="020B0404060202020204" pitchFamily="34" charset="0"/>
              <a:ea typeface="Meiryo UI" panose="020B0604030504040204" pitchFamily="50" charset="-128"/>
            </a:endParaRPr>
          </a:p>
        </p:txBody>
      </p:sp>
      <p:sp>
        <p:nvSpPr>
          <p:cNvPr id="137" name="正方形/長方形 136"/>
          <p:cNvSpPr/>
          <p:nvPr/>
        </p:nvSpPr>
        <p:spPr bwMode="gray">
          <a:xfrm>
            <a:off x="2353028" y="2237336"/>
            <a:ext cx="1025236" cy="332509"/>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lang="en-US" altLang="ja-JP" sz="1600" dirty="0" err="1" smtClean="0">
                <a:latin typeface="Fujitsu Sans" panose="020B0404060202020204" pitchFamily="34" charset="0"/>
                <a:ea typeface="Meiryo UI" panose="020B0604030504040204" pitchFamily="50" charset="-128"/>
              </a:rPr>
              <a:t>Func</a:t>
            </a:r>
            <a:r>
              <a:rPr lang="en-US" altLang="ja-JP" sz="1600" dirty="0" smtClean="0">
                <a:latin typeface="Fujitsu Sans" panose="020B0404060202020204" pitchFamily="34" charset="0"/>
                <a:ea typeface="Meiryo UI" panose="020B0604030504040204" pitchFamily="50" charset="-128"/>
              </a:rPr>
              <a:t> J</a:t>
            </a:r>
            <a:endParaRPr lang="ja-JP" altLang="en-US" sz="1600" dirty="0">
              <a:latin typeface="Fujitsu Sans" panose="020B0404060202020204" pitchFamily="34" charset="0"/>
              <a:ea typeface="Meiryo UI" panose="020B0604030504040204" pitchFamily="50" charset="-128"/>
            </a:endParaRPr>
          </a:p>
        </p:txBody>
      </p:sp>
      <p:sp>
        <p:nvSpPr>
          <p:cNvPr id="138" name="正方形/長方形 137"/>
          <p:cNvSpPr/>
          <p:nvPr/>
        </p:nvSpPr>
        <p:spPr bwMode="gray">
          <a:xfrm>
            <a:off x="1716164" y="3257058"/>
            <a:ext cx="1025236" cy="332509"/>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lang="en-US" altLang="ja-JP" sz="1600" dirty="0" err="1">
                <a:latin typeface="Fujitsu Sans" panose="020B0404060202020204" pitchFamily="34" charset="0"/>
                <a:ea typeface="Meiryo UI" panose="020B0604030504040204" pitchFamily="50" charset="-128"/>
              </a:rPr>
              <a:t>Func</a:t>
            </a:r>
            <a:r>
              <a:rPr lang="en-US" altLang="ja-JP" sz="1600" dirty="0">
                <a:latin typeface="Fujitsu Sans" panose="020B0404060202020204" pitchFamily="34" charset="0"/>
                <a:ea typeface="Meiryo UI" panose="020B0604030504040204" pitchFamily="50" charset="-128"/>
              </a:rPr>
              <a:t> </a:t>
            </a:r>
            <a:r>
              <a:rPr lang="en-US" altLang="ja-JP" sz="1600" dirty="0" smtClean="0">
                <a:latin typeface="Fujitsu Sans" panose="020B0404060202020204" pitchFamily="34" charset="0"/>
                <a:ea typeface="Meiryo UI" panose="020B0604030504040204" pitchFamily="50" charset="-128"/>
              </a:rPr>
              <a:t>K</a:t>
            </a:r>
            <a:endParaRPr lang="ja-JP" altLang="en-US" sz="1600" dirty="0">
              <a:latin typeface="Fujitsu Sans" panose="020B0404060202020204" pitchFamily="34" charset="0"/>
              <a:ea typeface="Meiryo UI" panose="020B0604030504040204" pitchFamily="50" charset="-128"/>
            </a:endParaRPr>
          </a:p>
        </p:txBody>
      </p:sp>
      <p:sp>
        <p:nvSpPr>
          <p:cNvPr id="139" name="正方形/長方形 138"/>
          <p:cNvSpPr/>
          <p:nvPr/>
        </p:nvSpPr>
        <p:spPr bwMode="gray">
          <a:xfrm>
            <a:off x="2780099" y="2770808"/>
            <a:ext cx="1025236" cy="332509"/>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lang="en-US" altLang="ja-JP" sz="1600" dirty="0" err="1" smtClean="0">
                <a:latin typeface="Fujitsu Sans" panose="020B0404060202020204" pitchFamily="34" charset="0"/>
                <a:ea typeface="Meiryo UI" panose="020B0604030504040204" pitchFamily="50" charset="-128"/>
              </a:rPr>
              <a:t>Func</a:t>
            </a:r>
            <a:r>
              <a:rPr lang="en-US" altLang="ja-JP" sz="1600" dirty="0" smtClean="0">
                <a:latin typeface="Fujitsu Sans" panose="020B0404060202020204" pitchFamily="34" charset="0"/>
                <a:ea typeface="Meiryo UI" panose="020B0604030504040204" pitchFamily="50" charset="-128"/>
              </a:rPr>
              <a:t> L</a:t>
            </a:r>
            <a:endParaRPr lang="ja-JP" altLang="en-US" sz="1600" dirty="0">
              <a:latin typeface="Fujitsu Sans" panose="020B0404060202020204" pitchFamily="34" charset="0"/>
              <a:ea typeface="Meiryo UI" panose="020B0604030504040204" pitchFamily="50" charset="-128"/>
            </a:endParaRPr>
          </a:p>
        </p:txBody>
      </p:sp>
      <p:sp>
        <p:nvSpPr>
          <p:cNvPr id="140" name="角丸四角形吹き出し 139"/>
          <p:cNvSpPr/>
          <p:nvPr/>
        </p:nvSpPr>
        <p:spPr bwMode="gray">
          <a:xfrm>
            <a:off x="1522478" y="3354240"/>
            <a:ext cx="2489087" cy="446354"/>
          </a:xfrm>
          <a:prstGeom prst="wedgeRoundRectCallout">
            <a:avLst>
              <a:gd name="adj1" fmla="val -60266"/>
              <a:gd name="adj2" fmla="val -41462"/>
              <a:gd name="adj3" fmla="val 16667"/>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2000" dirty="0" smtClean="0">
                <a:latin typeface="Fujitsu Sans" panose="020B0404060202020204" pitchFamily="34" charset="0"/>
                <a:ea typeface="Meiryo UI" panose="020B0604030504040204" pitchFamily="50" charset="-128"/>
              </a:rPr>
              <a:t>Forgot to implement!!</a:t>
            </a:r>
            <a:endParaRPr kumimoji="1" lang="ja-JP" altLang="en-US" sz="2000" dirty="0">
              <a:latin typeface="Fujitsu Sans" panose="020B0404060202020204" pitchFamily="34" charset="0"/>
              <a:ea typeface="Meiryo UI" panose="020B0604030504040204" pitchFamily="50" charset="-128"/>
            </a:endParaRPr>
          </a:p>
        </p:txBody>
      </p:sp>
      <p:sp>
        <p:nvSpPr>
          <p:cNvPr id="141" name="正方形/長方形 140"/>
          <p:cNvSpPr/>
          <p:nvPr/>
        </p:nvSpPr>
        <p:spPr bwMode="gray">
          <a:xfrm>
            <a:off x="1022274" y="4609961"/>
            <a:ext cx="1025236" cy="332509"/>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lang="en-US" altLang="ja-JP" sz="1600" dirty="0" err="1" smtClean="0">
                <a:latin typeface="Fujitsu Sans" panose="020B0404060202020204" pitchFamily="34" charset="0"/>
                <a:ea typeface="Meiryo UI" panose="020B0604030504040204" pitchFamily="50" charset="-128"/>
              </a:rPr>
              <a:t>Func</a:t>
            </a:r>
            <a:r>
              <a:rPr lang="en-US" altLang="ja-JP" sz="1600" dirty="0" smtClean="0">
                <a:latin typeface="Fujitsu Sans" panose="020B0404060202020204" pitchFamily="34" charset="0"/>
                <a:ea typeface="Meiryo UI" panose="020B0604030504040204" pitchFamily="50" charset="-128"/>
              </a:rPr>
              <a:t> A</a:t>
            </a:r>
            <a:endParaRPr kumimoji="1" lang="ja-JP" altLang="en-US" sz="1600" dirty="0">
              <a:latin typeface="Fujitsu Sans" panose="020B0404060202020204" pitchFamily="34" charset="0"/>
              <a:ea typeface="Meiryo UI" panose="020B0604030504040204" pitchFamily="50" charset="-128"/>
            </a:endParaRPr>
          </a:p>
        </p:txBody>
      </p:sp>
      <p:sp>
        <p:nvSpPr>
          <p:cNvPr id="142" name="正方形/長方形 141"/>
          <p:cNvSpPr/>
          <p:nvPr/>
        </p:nvSpPr>
        <p:spPr bwMode="gray">
          <a:xfrm>
            <a:off x="1167557" y="5056321"/>
            <a:ext cx="1025236" cy="332509"/>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lang="en-US" altLang="ja-JP" sz="1600" dirty="0" err="1">
                <a:latin typeface="Fujitsu Sans" panose="020B0404060202020204" pitchFamily="34" charset="0"/>
                <a:ea typeface="Meiryo UI" panose="020B0604030504040204" pitchFamily="50" charset="-128"/>
              </a:rPr>
              <a:t>Func</a:t>
            </a:r>
            <a:r>
              <a:rPr lang="en-US" altLang="ja-JP" sz="1600" dirty="0">
                <a:latin typeface="Fujitsu Sans" panose="020B0404060202020204" pitchFamily="34" charset="0"/>
                <a:ea typeface="Meiryo UI" panose="020B0604030504040204" pitchFamily="50" charset="-128"/>
              </a:rPr>
              <a:t> </a:t>
            </a:r>
            <a:r>
              <a:rPr lang="en-US" altLang="ja-JP" sz="1600" dirty="0" smtClean="0">
                <a:latin typeface="Fujitsu Sans" panose="020B0404060202020204" pitchFamily="34" charset="0"/>
                <a:ea typeface="Meiryo UI" panose="020B0604030504040204" pitchFamily="50" charset="-128"/>
              </a:rPr>
              <a:t>B</a:t>
            </a:r>
            <a:endParaRPr lang="ja-JP" altLang="en-US" sz="1600" dirty="0">
              <a:latin typeface="Fujitsu Sans" panose="020B0404060202020204" pitchFamily="34" charset="0"/>
              <a:ea typeface="Meiryo UI" panose="020B0604030504040204" pitchFamily="50" charset="-128"/>
            </a:endParaRPr>
          </a:p>
        </p:txBody>
      </p:sp>
      <p:sp>
        <p:nvSpPr>
          <p:cNvPr id="143" name="正方形/長方形 142"/>
          <p:cNvSpPr/>
          <p:nvPr/>
        </p:nvSpPr>
        <p:spPr bwMode="gray">
          <a:xfrm>
            <a:off x="1287078" y="5267983"/>
            <a:ext cx="1025236" cy="332509"/>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lang="en-US" altLang="ja-JP" sz="1600" dirty="0" err="1">
                <a:latin typeface="Fujitsu Sans" panose="020B0404060202020204" pitchFamily="34" charset="0"/>
                <a:ea typeface="Meiryo UI" panose="020B0604030504040204" pitchFamily="50" charset="-128"/>
              </a:rPr>
              <a:t>Func</a:t>
            </a:r>
            <a:r>
              <a:rPr lang="en-US" altLang="ja-JP" sz="1600" dirty="0">
                <a:latin typeface="Fujitsu Sans" panose="020B0404060202020204" pitchFamily="34" charset="0"/>
                <a:ea typeface="Meiryo UI" panose="020B0604030504040204" pitchFamily="50" charset="-128"/>
              </a:rPr>
              <a:t> C</a:t>
            </a:r>
            <a:endParaRPr lang="ja-JP" altLang="en-US" sz="1600" dirty="0">
              <a:latin typeface="Fujitsu Sans" panose="020B0404060202020204" pitchFamily="34" charset="0"/>
              <a:ea typeface="Meiryo UI" panose="020B0604030504040204" pitchFamily="50" charset="-128"/>
            </a:endParaRPr>
          </a:p>
        </p:txBody>
      </p:sp>
      <p:sp>
        <p:nvSpPr>
          <p:cNvPr id="144" name="正方形/長方形 143"/>
          <p:cNvSpPr/>
          <p:nvPr/>
        </p:nvSpPr>
        <p:spPr bwMode="gray">
          <a:xfrm>
            <a:off x="1208156" y="5926005"/>
            <a:ext cx="1025236" cy="332509"/>
          </a:xfrm>
          <a:prstGeom prst="rect">
            <a:avLst/>
          </a:prstGeom>
          <a:solidFill>
            <a:schemeClr val="accent2">
              <a:lumMod val="20000"/>
              <a:lumOff val="80000"/>
            </a:schemeClr>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lang="en-US" altLang="ja-JP" sz="1600" dirty="0" err="1" smtClean="0">
                <a:latin typeface="Fujitsu Sans" panose="020B0404060202020204" pitchFamily="34" charset="0"/>
                <a:ea typeface="Meiryo UI" panose="020B0604030504040204" pitchFamily="50" charset="-128"/>
              </a:rPr>
              <a:t>Func</a:t>
            </a:r>
            <a:r>
              <a:rPr lang="en-US" altLang="ja-JP" sz="1600" dirty="0" smtClean="0">
                <a:latin typeface="Fujitsu Sans" panose="020B0404060202020204" pitchFamily="34" charset="0"/>
                <a:ea typeface="Meiryo UI" panose="020B0604030504040204" pitchFamily="50" charset="-128"/>
              </a:rPr>
              <a:t> D</a:t>
            </a:r>
            <a:endParaRPr lang="ja-JP" altLang="en-US" sz="1600" dirty="0">
              <a:latin typeface="Fujitsu Sans" panose="020B0404060202020204" pitchFamily="34" charset="0"/>
              <a:ea typeface="Meiryo UI" panose="020B0604030504040204" pitchFamily="50" charset="-128"/>
            </a:endParaRPr>
          </a:p>
        </p:txBody>
      </p:sp>
      <p:sp>
        <p:nvSpPr>
          <p:cNvPr id="145" name="正方形/長方形 144"/>
          <p:cNvSpPr/>
          <p:nvPr/>
        </p:nvSpPr>
        <p:spPr bwMode="gray">
          <a:xfrm>
            <a:off x="2261148" y="4609961"/>
            <a:ext cx="1025236" cy="332509"/>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lang="en-US" altLang="ja-JP" sz="1600" dirty="0" err="1" smtClean="0">
                <a:latin typeface="Fujitsu Sans" panose="020B0404060202020204" pitchFamily="34" charset="0"/>
                <a:ea typeface="Meiryo UI" panose="020B0604030504040204" pitchFamily="50" charset="-128"/>
              </a:rPr>
              <a:t>Func</a:t>
            </a:r>
            <a:r>
              <a:rPr lang="en-US" altLang="ja-JP" sz="1600" dirty="0" smtClean="0">
                <a:latin typeface="Fujitsu Sans" panose="020B0404060202020204" pitchFamily="34" charset="0"/>
                <a:ea typeface="Meiryo UI" panose="020B0604030504040204" pitchFamily="50" charset="-128"/>
              </a:rPr>
              <a:t> E</a:t>
            </a:r>
            <a:endParaRPr kumimoji="1" lang="ja-JP" altLang="en-US" sz="1600" dirty="0">
              <a:latin typeface="Fujitsu Sans" panose="020B0404060202020204" pitchFamily="34" charset="0"/>
              <a:ea typeface="Meiryo UI" panose="020B0604030504040204" pitchFamily="50" charset="-128"/>
            </a:endParaRPr>
          </a:p>
        </p:txBody>
      </p:sp>
      <p:sp>
        <p:nvSpPr>
          <p:cNvPr id="146" name="正方形/長方形 145"/>
          <p:cNvSpPr/>
          <p:nvPr/>
        </p:nvSpPr>
        <p:spPr bwMode="gray">
          <a:xfrm>
            <a:off x="2261148" y="5073742"/>
            <a:ext cx="1025236" cy="332509"/>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lang="en-US" altLang="ja-JP" sz="1600" dirty="0" err="1">
                <a:latin typeface="Fujitsu Sans" panose="020B0404060202020204" pitchFamily="34" charset="0"/>
                <a:ea typeface="Meiryo UI" panose="020B0604030504040204" pitchFamily="50" charset="-128"/>
              </a:rPr>
              <a:t>Func</a:t>
            </a:r>
            <a:r>
              <a:rPr lang="en-US" altLang="ja-JP" sz="1600" dirty="0">
                <a:latin typeface="Fujitsu Sans" panose="020B0404060202020204" pitchFamily="34" charset="0"/>
                <a:ea typeface="Meiryo UI" panose="020B0604030504040204" pitchFamily="50" charset="-128"/>
              </a:rPr>
              <a:t> </a:t>
            </a:r>
            <a:r>
              <a:rPr lang="en-US" altLang="ja-JP" sz="1600" dirty="0" smtClean="0">
                <a:latin typeface="Fujitsu Sans" panose="020B0404060202020204" pitchFamily="34" charset="0"/>
                <a:ea typeface="Meiryo UI" panose="020B0604030504040204" pitchFamily="50" charset="-128"/>
              </a:rPr>
              <a:t>F</a:t>
            </a:r>
            <a:endParaRPr lang="ja-JP" altLang="en-US" sz="1600" dirty="0">
              <a:latin typeface="Fujitsu Sans" panose="020B0404060202020204" pitchFamily="34" charset="0"/>
              <a:ea typeface="Meiryo UI" panose="020B0604030504040204" pitchFamily="50" charset="-128"/>
            </a:endParaRPr>
          </a:p>
        </p:txBody>
      </p:sp>
      <p:sp>
        <p:nvSpPr>
          <p:cNvPr id="147" name="正方形/長方形 146"/>
          <p:cNvSpPr/>
          <p:nvPr/>
        </p:nvSpPr>
        <p:spPr bwMode="gray">
          <a:xfrm>
            <a:off x="1798163" y="5746287"/>
            <a:ext cx="1025236" cy="332509"/>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lang="en-US" altLang="ja-JP" sz="1600" dirty="0" err="1">
                <a:latin typeface="Fujitsu Sans" panose="020B0404060202020204" pitchFamily="34" charset="0"/>
                <a:ea typeface="Meiryo UI" panose="020B0604030504040204" pitchFamily="50" charset="-128"/>
              </a:rPr>
              <a:t>Func</a:t>
            </a:r>
            <a:r>
              <a:rPr lang="en-US" altLang="ja-JP" sz="1600" dirty="0">
                <a:latin typeface="Fujitsu Sans" panose="020B0404060202020204" pitchFamily="34" charset="0"/>
                <a:ea typeface="Meiryo UI" panose="020B0604030504040204" pitchFamily="50" charset="-128"/>
              </a:rPr>
              <a:t> </a:t>
            </a:r>
            <a:r>
              <a:rPr lang="en-US" altLang="ja-JP" sz="1600" dirty="0" smtClean="0">
                <a:latin typeface="Fujitsu Sans" panose="020B0404060202020204" pitchFamily="34" charset="0"/>
                <a:ea typeface="Meiryo UI" panose="020B0604030504040204" pitchFamily="50" charset="-128"/>
              </a:rPr>
              <a:t>G</a:t>
            </a:r>
            <a:endParaRPr lang="ja-JP" altLang="en-US" sz="1600" dirty="0">
              <a:latin typeface="Fujitsu Sans" panose="020B0404060202020204" pitchFamily="34" charset="0"/>
              <a:ea typeface="Meiryo UI" panose="020B0604030504040204" pitchFamily="50" charset="-128"/>
            </a:endParaRPr>
          </a:p>
        </p:txBody>
      </p:sp>
      <p:sp>
        <p:nvSpPr>
          <p:cNvPr id="148" name="正方形/長方形 147"/>
          <p:cNvSpPr/>
          <p:nvPr/>
        </p:nvSpPr>
        <p:spPr bwMode="gray">
          <a:xfrm>
            <a:off x="2477530" y="5578577"/>
            <a:ext cx="1025236" cy="332509"/>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lang="en-US" altLang="ja-JP" sz="1600" dirty="0" err="1" smtClean="0">
                <a:latin typeface="Fujitsu Sans" panose="020B0404060202020204" pitchFamily="34" charset="0"/>
                <a:ea typeface="Meiryo UI" panose="020B0604030504040204" pitchFamily="50" charset="-128"/>
              </a:rPr>
              <a:t>Func</a:t>
            </a:r>
            <a:r>
              <a:rPr lang="en-US" altLang="ja-JP" sz="1600" dirty="0" smtClean="0">
                <a:latin typeface="Fujitsu Sans" panose="020B0404060202020204" pitchFamily="34" charset="0"/>
                <a:ea typeface="Meiryo UI" panose="020B0604030504040204" pitchFamily="50" charset="-128"/>
              </a:rPr>
              <a:t> H</a:t>
            </a:r>
            <a:endParaRPr lang="ja-JP" altLang="en-US" sz="1600" dirty="0">
              <a:latin typeface="Fujitsu Sans" panose="020B0404060202020204" pitchFamily="34" charset="0"/>
              <a:ea typeface="Meiryo UI" panose="020B0604030504040204" pitchFamily="50" charset="-128"/>
            </a:endParaRPr>
          </a:p>
        </p:txBody>
      </p:sp>
      <p:sp>
        <p:nvSpPr>
          <p:cNvPr id="149" name="正方形/長方形 148"/>
          <p:cNvSpPr/>
          <p:nvPr/>
        </p:nvSpPr>
        <p:spPr bwMode="gray">
          <a:xfrm>
            <a:off x="3349650" y="4813271"/>
            <a:ext cx="1025236" cy="332509"/>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lang="en-US" altLang="ja-JP" sz="1600" dirty="0" err="1" smtClean="0">
                <a:latin typeface="Fujitsu Sans" panose="020B0404060202020204" pitchFamily="34" charset="0"/>
                <a:ea typeface="Meiryo UI" panose="020B0604030504040204" pitchFamily="50" charset="-128"/>
              </a:rPr>
              <a:t>Func</a:t>
            </a:r>
            <a:r>
              <a:rPr lang="en-US" altLang="ja-JP" sz="1600" dirty="0" smtClean="0">
                <a:latin typeface="Fujitsu Sans" panose="020B0404060202020204" pitchFamily="34" charset="0"/>
                <a:ea typeface="Meiryo UI" panose="020B0604030504040204" pitchFamily="50" charset="-128"/>
              </a:rPr>
              <a:t> I</a:t>
            </a:r>
            <a:endParaRPr kumimoji="1" lang="ja-JP" altLang="en-US" sz="1600" dirty="0">
              <a:latin typeface="Fujitsu Sans" panose="020B0404060202020204" pitchFamily="34" charset="0"/>
              <a:ea typeface="Meiryo UI" panose="020B0604030504040204" pitchFamily="50" charset="-128"/>
            </a:endParaRPr>
          </a:p>
        </p:txBody>
      </p:sp>
      <p:sp>
        <p:nvSpPr>
          <p:cNvPr id="151" name="正方形/長方形 150"/>
          <p:cNvSpPr/>
          <p:nvPr/>
        </p:nvSpPr>
        <p:spPr bwMode="gray">
          <a:xfrm>
            <a:off x="2447492" y="6064826"/>
            <a:ext cx="1025236" cy="332509"/>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lang="en-US" altLang="ja-JP" sz="1600" dirty="0" err="1">
                <a:latin typeface="Fujitsu Sans" panose="020B0404060202020204" pitchFamily="34" charset="0"/>
                <a:ea typeface="Meiryo UI" panose="020B0604030504040204" pitchFamily="50" charset="-128"/>
              </a:rPr>
              <a:t>Func</a:t>
            </a:r>
            <a:r>
              <a:rPr lang="en-US" altLang="ja-JP" sz="1600" dirty="0">
                <a:latin typeface="Fujitsu Sans" panose="020B0404060202020204" pitchFamily="34" charset="0"/>
                <a:ea typeface="Meiryo UI" panose="020B0604030504040204" pitchFamily="50" charset="-128"/>
              </a:rPr>
              <a:t> </a:t>
            </a:r>
            <a:r>
              <a:rPr lang="en-US" altLang="ja-JP" sz="1600" dirty="0" smtClean="0">
                <a:latin typeface="Fujitsu Sans" panose="020B0404060202020204" pitchFamily="34" charset="0"/>
                <a:ea typeface="Meiryo UI" panose="020B0604030504040204" pitchFamily="50" charset="-128"/>
              </a:rPr>
              <a:t>K</a:t>
            </a:r>
            <a:endParaRPr lang="ja-JP" altLang="en-US" sz="1600" dirty="0">
              <a:latin typeface="Fujitsu Sans" panose="020B0404060202020204" pitchFamily="34" charset="0"/>
              <a:ea typeface="Meiryo UI" panose="020B0604030504040204" pitchFamily="50" charset="-128"/>
            </a:endParaRPr>
          </a:p>
        </p:txBody>
      </p:sp>
      <p:sp>
        <p:nvSpPr>
          <p:cNvPr id="152" name="正方形/長方形 151"/>
          <p:cNvSpPr/>
          <p:nvPr/>
        </p:nvSpPr>
        <p:spPr bwMode="gray">
          <a:xfrm>
            <a:off x="3511427" y="5578576"/>
            <a:ext cx="1025236" cy="332509"/>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lang="en-US" altLang="ja-JP" sz="1600" dirty="0" err="1" smtClean="0">
                <a:latin typeface="Fujitsu Sans" panose="020B0404060202020204" pitchFamily="34" charset="0"/>
                <a:ea typeface="Meiryo UI" panose="020B0604030504040204" pitchFamily="50" charset="-128"/>
              </a:rPr>
              <a:t>Func</a:t>
            </a:r>
            <a:r>
              <a:rPr lang="en-US" altLang="ja-JP" sz="1600" dirty="0" smtClean="0">
                <a:latin typeface="Fujitsu Sans" panose="020B0404060202020204" pitchFamily="34" charset="0"/>
                <a:ea typeface="Meiryo UI" panose="020B0604030504040204" pitchFamily="50" charset="-128"/>
              </a:rPr>
              <a:t> L</a:t>
            </a:r>
            <a:endParaRPr lang="ja-JP" altLang="en-US" sz="1600" dirty="0">
              <a:latin typeface="Fujitsu Sans" panose="020B0404060202020204" pitchFamily="34" charset="0"/>
              <a:ea typeface="Meiryo UI" panose="020B0604030504040204" pitchFamily="50" charset="-128"/>
            </a:endParaRPr>
          </a:p>
        </p:txBody>
      </p:sp>
      <p:sp>
        <p:nvSpPr>
          <p:cNvPr id="153" name="Freeform 2750"/>
          <p:cNvSpPr>
            <a:spLocks noEditPoints="1"/>
          </p:cNvSpPr>
          <p:nvPr/>
        </p:nvSpPr>
        <p:spPr bwMode="auto">
          <a:xfrm>
            <a:off x="1691264" y="4628351"/>
            <a:ext cx="351174" cy="351174"/>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p>
        </p:txBody>
      </p:sp>
      <p:sp>
        <p:nvSpPr>
          <p:cNvPr id="154" name="Freeform 2750"/>
          <p:cNvSpPr>
            <a:spLocks noEditPoints="1"/>
          </p:cNvSpPr>
          <p:nvPr/>
        </p:nvSpPr>
        <p:spPr bwMode="auto">
          <a:xfrm>
            <a:off x="2955353" y="4628351"/>
            <a:ext cx="351174" cy="351174"/>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p>
        </p:txBody>
      </p:sp>
      <p:sp>
        <p:nvSpPr>
          <p:cNvPr id="155" name="Freeform 2750"/>
          <p:cNvSpPr>
            <a:spLocks noEditPoints="1"/>
          </p:cNvSpPr>
          <p:nvPr/>
        </p:nvSpPr>
        <p:spPr bwMode="auto">
          <a:xfrm>
            <a:off x="3130940" y="6078796"/>
            <a:ext cx="351174" cy="351174"/>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0070C0"/>
          </a:solidFill>
          <a:ln>
            <a:noFill/>
          </a:ln>
          <a:extLst/>
        </p:spPr>
        <p:txBody>
          <a:bodyPr vert="horz" wrap="square" lIns="60960" tIns="30480" rIns="60960" bIns="30480" numCol="1" anchor="t" anchorCtr="0" compatLnSpc="1">
            <a:prstTxWarp prst="textNoShape">
              <a:avLst/>
            </a:prstTxWarp>
          </a:bodyPr>
          <a:lstStyle/>
          <a:p>
            <a:endParaRPr lang="ja-JP" altLang="en-US" sz="1200"/>
          </a:p>
        </p:txBody>
      </p:sp>
      <p:sp>
        <p:nvSpPr>
          <p:cNvPr id="156" name="Freeform 2750"/>
          <p:cNvSpPr>
            <a:spLocks noEditPoints="1"/>
          </p:cNvSpPr>
          <p:nvPr/>
        </p:nvSpPr>
        <p:spPr bwMode="auto">
          <a:xfrm>
            <a:off x="4146613" y="5600492"/>
            <a:ext cx="351174" cy="351174"/>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00B050"/>
          </a:solidFill>
          <a:ln>
            <a:noFill/>
          </a:ln>
          <a:extLst/>
        </p:spPr>
        <p:txBody>
          <a:bodyPr vert="horz" wrap="square" lIns="60960" tIns="30480" rIns="60960" bIns="30480" numCol="1" anchor="t" anchorCtr="0" compatLnSpc="1">
            <a:prstTxWarp prst="textNoShape">
              <a:avLst/>
            </a:prstTxWarp>
          </a:bodyPr>
          <a:lstStyle/>
          <a:p>
            <a:endParaRPr lang="ja-JP" altLang="en-US" sz="1200"/>
          </a:p>
        </p:txBody>
      </p:sp>
      <p:sp>
        <p:nvSpPr>
          <p:cNvPr id="158" name="Freeform 2750"/>
          <p:cNvSpPr>
            <a:spLocks noEditPoints="1"/>
          </p:cNvSpPr>
          <p:nvPr/>
        </p:nvSpPr>
        <p:spPr bwMode="auto">
          <a:xfrm>
            <a:off x="1907681" y="5281122"/>
            <a:ext cx="351174" cy="351174"/>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00B050"/>
          </a:solidFill>
          <a:ln>
            <a:noFill/>
          </a:ln>
          <a:extLst/>
        </p:spPr>
        <p:txBody>
          <a:bodyPr vert="horz" wrap="square" lIns="60960" tIns="30480" rIns="60960" bIns="30480" numCol="1" anchor="t" anchorCtr="0" compatLnSpc="1">
            <a:prstTxWarp prst="textNoShape">
              <a:avLst/>
            </a:prstTxWarp>
          </a:bodyPr>
          <a:lstStyle/>
          <a:p>
            <a:endParaRPr lang="ja-JP" altLang="en-US" sz="1200"/>
          </a:p>
        </p:txBody>
      </p:sp>
      <p:sp>
        <p:nvSpPr>
          <p:cNvPr id="159" name="Freeform 2750"/>
          <p:cNvSpPr>
            <a:spLocks noEditPoints="1"/>
          </p:cNvSpPr>
          <p:nvPr/>
        </p:nvSpPr>
        <p:spPr bwMode="auto">
          <a:xfrm>
            <a:off x="2955353" y="5077463"/>
            <a:ext cx="351174" cy="351174"/>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p>
        </p:txBody>
      </p:sp>
      <p:sp>
        <p:nvSpPr>
          <p:cNvPr id="160" name="Freeform 2750"/>
          <p:cNvSpPr>
            <a:spLocks noEditPoints="1"/>
          </p:cNvSpPr>
          <p:nvPr/>
        </p:nvSpPr>
        <p:spPr bwMode="auto">
          <a:xfrm>
            <a:off x="4000646" y="4801354"/>
            <a:ext cx="351174" cy="351174"/>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0070C0"/>
          </a:solidFill>
          <a:ln>
            <a:noFill/>
          </a:ln>
          <a:extLst/>
        </p:spPr>
        <p:txBody>
          <a:bodyPr vert="horz" wrap="square" lIns="60960" tIns="30480" rIns="60960" bIns="30480" numCol="1" anchor="t" anchorCtr="0" compatLnSpc="1">
            <a:prstTxWarp prst="textNoShape">
              <a:avLst/>
            </a:prstTxWarp>
          </a:bodyPr>
          <a:lstStyle/>
          <a:p>
            <a:endParaRPr lang="ja-JP" altLang="en-US" sz="1200"/>
          </a:p>
        </p:txBody>
      </p:sp>
      <p:sp>
        <p:nvSpPr>
          <p:cNvPr id="161" name="Freeform 2750"/>
          <p:cNvSpPr>
            <a:spLocks noEditPoints="1"/>
          </p:cNvSpPr>
          <p:nvPr/>
        </p:nvSpPr>
        <p:spPr bwMode="auto">
          <a:xfrm>
            <a:off x="3160253" y="5587754"/>
            <a:ext cx="351174" cy="351174"/>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p>
        </p:txBody>
      </p:sp>
      <p:sp>
        <p:nvSpPr>
          <p:cNvPr id="150" name="正方形/長方形 149"/>
          <p:cNvSpPr/>
          <p:nvPr/>
        </p:nvSpPr>
        <p:spPr bwMode="gray">
          <a:xfrm>
            <a:off x="3084356" y="5045104"/>
            <a:ext cx="1025236" cy="332509"/>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lang="en-US" altLang="ja-JP" sz="1600" dirty="0" err="1" smtClean="0">
                <a:latin typeface="Fujitsu Sans" panose="020B0404060202020204" pitchFamily="34" charset="0"/>
                <a:ea typeface="Meiryo UI" panose="020B0604030504040204" pitchFamily="50" charset="-128"/>
              </a:rPr>
              <a:t>Func</a:t>
            </a:r>
            <a:r>
              <a:rPr lang="en-US" altLang="ja-JP" sz="1600" dirty="0" smtClean="0">
                <a:latin typeface="Fujitsu Sans" panose="020B0404060202020204" pitchFamily="34" charset="0"/>
                <a:ea typeface="Meiryo UI" panose="020B0604030504040204" pitchFamily="50" charset="-128"/>
              </a:rPr>
              <a:t> J</a:t>
            </a:r>
            <a:endParaRPr lang="ja-JP" altLang="en-US" sz="1600" dirty="0">
              <a:latin typeface="Fujitsu Sans" panose="020B0404060202020204" pitchFamily="34" charset="0"/>
              <a:ea typeface="Meiryo UI" panose="020B0604030504040204" pitchFamily="50" charset="-128"/>
            </a:endParaRPr>
          </a:p>
        </p:txBody>
      </p:sp>
      <p:sp>
        <p:nvSpPr>
          <p:cNvPr id="157" name="Freeform 2750"/>
          <p:cNvSpPr>
            <a:spLocks noEditPoints="1"/>
          </p:cNvSpPr>
          <p:nvPr/>
        </p:nvSpPr>
        <p:spPr bwMode="auto">
          <a:xfrm>
            <a:off x="3735985" y="5077422"/>
            <a:ext cx="351174" cy="351174"/>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p>
        </p:txBody>
      </p:sp>
      <p:sp>
        <p:nvSpPr>
          <p:cNvPr id="162" name="角丸四角形吹き出し 161"/>
          <p:cNvSpPr/>
          <p:nvPr/>
        </p:nvSpPr>
        <p:spPr bwMode="gray">
          <a:xfrm>
            <a:off x="2105106" y="6315597"/>
            <a:ext cx="2489087" cy="446354"/>
          </a:xfrm>
          <a:prstGeom prst="wedgeRoundRectCallout">
            <a:avLst>
              <a:gd name="adj1" fmla="val -53268"/>
              <a:gd name="adj2" fmla="val -93490"/>
              <a:gd name="adj3" fmla="val 16667"/>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2000" dirty="0" smtClean="0">
                <a:latin typeface="Fujitsu Sans" panose="020B0404060202020204" pitchFamily="34" charset="0"/>
                <a:ea typeface="Meiryo UI" panose="020B0604030504040204" pitchFamily="50" charset="-128"/>
              </a:rPr>
              <a:t>Who’s doing this!!?</a:t>
            </a:r>
            <a:endParaRPr kumimoji="1" lang="ja-JP" altLang="en-US" sz="2000" dirty="0">
              <a:latin typeface="Fujitsu Sans" panose="020B0404060202020204" pitchFamily="34" charset="0"/>
              <a:ea typeface="Meiryo UI" panose="020B0604030504040204" pitchFamily="50" charset="-128"/>
            </a:endParaRPr>
          </a:p>
        </p:txBody>
      </p:sp>
      <p:cxnSp>
        <p:nvCxnSpPr>
          <p:cNvPr id="163" name="直線コネクタ 162"/>
          <p:cNvCxnSpPr/>
          <p:nvPr/>
        </p:nvCxnSpPr>
        <p:spPr bwMode="auto">
          <a:xfrm>
            <a:off x="5297714" y="2590916"/>
            <a:ext cx="4144083" cy="0"/>
          </a:xfrm>
          <a:prstGeom prst="line">
            <a:avLst/>
          </a:prstGeom>
          <a:gradFill rotWithShape="0">
            <a:gsLst>
              <a:gs pos="0">
                <a:srgbClr val="FFFFFF"/>
              </a:gs>
              <a:gs pos="100000">
                <a:srgbClr val="CACAC7"/>
              </a:gs>
            </a:gsLst>
            <a:lin ang="5400000" scaled="1"/>
          </a:gradFill>
          <a:ln w="3810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64" name="円/楕円 163"/>
          <p:cNvSpPr/>
          <p:nvPr/>
        </p:nvSpPr>
        <p:spPr bwMode="gray">
          <a:xfrm>
            <a:off x="7032387" y="2465734"/>
            <a:ext cx="250363" cy="250363"/>
          </a:xfrm>
          <a:prstGeom prst="ellipse">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sp>
        <p:nvSpPr>
          <p:cNvPr id="165" name="円/楕円 164"/>
          <p:cNvSpPr/>
          <p:nvPr/>
        </p:nvSpPr>
        <p:spPr bwMode="gray">
          <a:xfrm>
            <a:off x="8625976" y="2476789"/>
            <a:ext cx="250363" cy="250363"/>
          </a:xfrm>
          <a:prstGeom prst="ellipse">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sp>
        <p:nvSpPr>
          <p:cNvPr id="166" name="円/楕円 165"/>
          <p:cNvSpPr/>
          <p:nvPr/>
        </p:nvSpPr>
        <p:spPr bwMode="gray">
          <a:xfrm>
            <a:off x="5592734" y="2476790"/>
            <a:ext cx="250363" cy="250363"/>
          </a:xfrm>
          <a:prstGeom prst="ellipse">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sp>
        <p:nvSpPr>
          <p:cNvPr id="167" name="メモ 166"/>
          <p:cNvSpPr/>
          <p:nvPr/>
        </p:nvSpPr>
        <p:spPr bwMode="gray">
          <a:xfrm>
            <a:off x="5456724" y="1870285"/>
            <a:ext cx="527035" cy="597305"/>
          </a:xfrm>
          <a:prstGeom prst="foldedCorner">
            <a:avLst>
              <a:gd name="adj" fmla="val 21454"/>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b="0" i="0" u="none" strike="noStrike" cap="none" normalizeH="0" baseline="0" dirty="0" smtClean="0">
                <a:ln>
                  <a:noFill/>
                </a:ln>
                <a:effectLst/>
                <a:latin typeface="+mj-lt"/>
                <a:ea typeface="+mn-ea"/>
              </a:rPr>
              <a:t>V1</a:t>
            </a:r>
            <a:endParaRPr kumimoji="1" lang="ja-JP" altLang="en-US" b="0" i="0" u="none" strike="noStrike" cap="none" normalizeH="0" baseline="0" dirty="0" err="1" smtClean="0">
              <a:ln>
                <a:noFill/>
              </a:ln>
              <a:effectLst/>
              <a:latin typeface="+mj-lt"/>
              <a:ea typeface="+mn-ea"/>
            </a:endParaRPr>
          </a:p>
        </p:txBody>
      </p:sp>
      <p:sp>
        <p:nvSpPr>
          <p:cNvPr id="168" name="メモ 167"/>
          <p:cNvSpPr/>
          <p:nvPr/>
        </p:nvSpPr>
        <p:spPr bwMode="gray">
          <a:xfrm>
            <a:off x="6894050" y="1854937"/>
            <a:ext cx="527035" cy="597305"/>
          </a:xfrm>
          <a:prstGeom prst="foldedCorner">
            <a:avLst>
              <a:gd name="adj" fmla="val 21454"/>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b="0" i="0" u="none" strike="noStrike" cap="none" normalizeH="0" baseline="0" dirty="0" smtClean="0">
                <a:ln>
                  <a:noFill/>
                </a:ln>
                <a:effectLst/>
                <a:latin typeface="+mj-lt"/>
                <a:ea typeface="+mn-ea"/>
              </a:rPr>
              <a:t>V2</a:t>
            </a:r>
            <a:endParaRPr kumimoji="1" lang="ja-JP" altLang="en-US" b="0" i="0" u="none" strike="noStrike" cap="none" normalizeH="0" baseline="0" dirty="0" err="1" smtClean="0">
              <a:ln>
                <a:noFill/>
              </a:ln>
              <a:effectLst/>
              <a:latin typeface="+mj-lt"/>
              <a:ea typeface="+mn-ea"/>
            </a:endParaRPr>
          </a:p>
        </p:txBody>
      </p:sp>
      <p:sp>
        <p:nvSpPr>
          <p:cNvPr id="169" name="メモ 168"/>
          <p:cNvSpPr/>
          <p:nvPr/>
        </p:nvSpPr>
        <p:spPr bwMode="gray">
          <a:xfrm>
            <a:off x="8487639" y="1865464"/>
            <a:ext cx="527035" cy="597305"/>
          </a:xfrm>
          <a:prstGeom prst="foldedCorner">
            <a:avLst>
              <a:gd name="adj" fmla="val 21454"/>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b="0" i="0" u="none" strike="noStrike" cap="none" normalizeH="0" baseline="0" dirty="0" smtClean="0">
                <a:ln>
                  <a:noFill/>
                </a:ln>
                <a:effectLst/>
                <a:latin typeface="+mj-lt"/>
                <a:ea typeface="+mn-ea"/>
              </a:rPr>
              <a:t>V3</a:t>
            </a:r>
            <a:endParaRPr kumimoji="1" lang="ja-JP" altLang="en-US" b="0" i="0" u="none" strike="noStrike" cap="none" normalizeH="0" baseline="0" dirty="0" err="1" smtClean="0">
              <a:ln>
                <a:noFill/>
              </a:ln>
              <a:effectLst/>
              <a:latin typeface="+mj-lt"/>
              <a:ea typeface="+mn-ea"/>
            </a:endParaRPr>
          </a:p>
        </p:txBody>
      </p:sp>
      <p:sp>
        <p:nvSpPr>
          <p:cNvPr id="186" name="円弧 185"/>
          <p:cNvSpPr/>
          <p:nvPr/>
        </p:nvSpPr>
        <p:spPr bwMode="auto">
          <a:xfrm>
            <a:off x="5578776" y="2705954"/>
            <a:ext cx="482700" cy="482700"/>
          </a:xfrm>
          <a:prstGeom prst="arc">
            <a:avLst/>
          </a:prstGeom>
          <a:noFill/>
          <a:ln w="38100" cap="flat" cmpd="sng" algn="ctr">
            <a:solidFill>
              <a:schemeClr val="accent4">
                <a:lumMod val="50000"/>
              </a:schemeClr>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endParaRPr>
          </a:p>
        </p:txBody>
      </p:sp>
      <p:sp>
        <p:nvSpPr>
          <p:cNvPr id="187" name="円弧 186"/>
          <p:cNvSpPr/>
          <p:nvPr/>
        </p:nvSpPr>
        <p:spPr bwMode="auto">
          <a:xfrm rot="10800000">
            <a:off x="6061476" y="2839208"/>
            <a:ext cx="482700" cy="482700"/>
          </a:xfrm>
          <a:prstGeom prst="arc">
            <a:avLst/>
          </a:prstGeom>
          <a:noFill/>
          <a:ln w="38100" cap="flat" cmpd="sng" algn="ctr">
            <a:solidFill>
              <a:schemeClr val="accent4">
                <a:lumMod val="50000"/>
              </a:schemeClr>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endParaRPr>
          </a:p>
        </p:txBody>
      </p:sp>
      <p:cxnSp>
        <p:nvCxnSpPr>
          <p:cNvPr id="188" name="直線コネクタ 187"/>
          <p:cNvCxnSpPr/>
          <p:nvPr/>
        </p:nvCxnSpPr>
        <p:spPr bwMode="auto">
          <a:xfrm>
            <a:off x="6302825" y="3319326"/>
            <a:ext cx="3206646" cy="0"/>
          </a:xfrm>
          <a:prstGeom prst="line">
            <a:avLst/>
          </a:prstGeom>
          <a:gradFill rotWithShape="0">
            <a:gsLst>
              <a:gs pos="0">
                <a:srgbClr val="FFFFFF"/>
              </a:gs>
              <a:gs pos="100000">
                <a:srgbClr val="CACAC7"/>
              </a:gs>
            </a:gsLst>
            <a:lin ang="5400000" scaled="1"/>
          </a:gradFill>
          <a:ln w="3810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89" name="円/楕円 188"/>
          <p:cNvSpPr/>
          <p:nvPr/>
        </p:nvSpPr>
        <p:spPr bwMode="gray">
          <a:xfrm>
            <a:off x="6634309" y="3193848"/>
            <a:ext cx="250363" cy="250363"/>
          </a:xfrm>
          <a:prstGeom prst="ellipse">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sp>
        <p:nvSpPr>
          <p:cNvPr id="190" name="メモ 189"/>
          <p:cNvSpPr/>
          <p:nvPr/>
        </p:nvSpPr>
        <p:spPr bwMode="gray">
          <a:xfrm>
            <a:off x="6556335" y="3536424"/>
            <a:ext cx="527035" cy="597305"/>
          </a:xfrm>
          <a:prstGeom prst="foldedCorner">
            <a:avLst>
              <a:gd name="adj" fmla="val 21454"/>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lang="en-US" altLang="ja-JP" dirty="0" smtClean="0">
                <a:latin typeface="+mj-lt"/>
                <a:ea typeface="+mn-ea"/>
              </a:rPr>
              <a:t>V1.1</a:t>
            </a:r>
            <a:endParaRPr lang="ja-JP" altLang="en-US" dirty="0" err="1">
              <a:latin typeface="+mj-lt"/>
              <a:ea typeface="+mn-ea"/>
            </a:endParaRPr>
          </a:p>
        </p:txBody>
      </p:sp>
      <p:cxnSp>
        <p:nvCxnSpPr>
          <p:cNvPr id="191" name="直線コネクタ 190"/>
          <p:cNvCxnSpPr>
            <a:endCxn id="187" idx="2"/>
          </p:cNvCxnSpPr>
          <p:nvPr/>
        </p:nvCxnSpPr>
        <p:spPr bwMode="auto">
          <a:xfrm>
            <a:off x="6061476" y="2924005"/>
            <a:ext cx="0" cy="156553"/>
          </a:xfrm>
          <a:prstGeom prst="line">
            <a:avLst/>
          </a:prstGeom>
          <a:gradFill rotWithShape="0">
            <a:gsLst>
              <a:gs pos="0">
                <a:srgbClr val="FFFFFF"/>
              </a:gs>
              <a:gs pos="100000">
                <a:srgbClr val="CACAC7"/>
              </a:gs>
            </a:gsLst>
            <a:lin ang="5400000" scaled="1"/>
          </a:gradFill>
          <a:ln w="3810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92" name="角丸四角形吹き出し 191"/>
          <p:cNvSpPr/>
          <p:nvPr/>
        </p:nvSpPr>
        <p:spPr bwMode="gray">
          <a:xfrm>
            <a:off x="5156405" y="4578177"/>
            <a:ext cx="4285392" cy="828074"/>
          </a:xfrm>
          <a:prstGeom prst="wedgeRoundRectCallout">
            <a:avLst>
              <a:gd name="adj1" fmla="val -11958"/>
              <a:gd name="adj2" fmla="val -123929"/>
              <a:gd name="adj3" fmla="val 16667"/>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2000" dirty="0" err="1" smtClean="0">
                <a:latin typeface="Fujitsu Sans" panose="020B0404060202020204" pitchFamily="34" charset="0"/>
                <a:ea typeface="Meiryo UI" panose="020B0604030504040204" pitchFamily="50" charset="-128"/>
              </a:rPr>
              <a:t>Wanna</a:t>
            </a:r>
            <a:r>
              <a:rPr kumimoji="1" lang="en-US" altLang="ja-JP" sz="2000" dirty="0" smtClean="0">
                <a:latin typeface="Fujitsu Sans" panose="020B0404060202020204" pitchFamily="34" charset="0"/>
                <a:ea typeface="Meiryo UI" panose="020B0604030504040204" pitchFamily="50" charset="-128"/>
              </a:rPr>
              <a:t> fix this code, but is it okay?</a:t>
            </a:r>
            <a:br>
              <a:rPr kumimoji="1" lang="en-US" altLang="ja-JP" sz="2000" dirty="0" smtClean="0">
                <a:latin typeface="Fujitsu Sans" panose="020B0404060202020204" pitchFamily="34" charset="0"/>
                <a:ea typeface="Meiryo UI" panose="020B0604030504040204" pitchFamily="50" charset="-128"/>
              </a:rPr>
            </a:br>
            <a:r>
              <a:rPr kumimoji="1" lang="en-US" altLang="ja-JP" sz="2000" dirty="0" smtClean="0">
                <a:latin typeface="Fujitsu Sans" panose="020B0404060202020204" pitchFamily="34" charset="0"/>
                <a:ea typeface="Meiryo UI" panose="020B0604030504040204" pitchFamily="50" charset="-128"/>
              </a:rPr>
              <a:t>Why is this code being like this?</a:t>
            </a:r>
            <a:endParaRPr kumimoji="1" lang="ja-JP" altLang="en-US" sz="2000" dirty="0">
              <a:latin typeface="Fujitsu Sans" panose="020B0404060202020204" pitchFamily="34" charset="0"/>
              <a:ea typeface="Meiryo UI" panose="020B0604030504040204" pitchFamily="50" charset="-128"/>
            </a:endParaRPr>
          </a:p>
        </p:txBody>
      </p:sp>
      <p:sp>
        <p:nvSpPr>
          <p:cNvPr id="193" name="爆発 2 192"/>
          <p:cNvSpPr/>
          <p:nvPr/>
        </p:nvSpPr>
        <p:spPr bwMode="gray">
          <a:xfrm>
            <a:off x="5778841" y="1977647"/>
            <a:ext cx="885128" cy="518168"/>
          </a:xfrm>
          <a:prstGeom prst="irregularSeal2">
            <a:avLst/>
          </a:prstGeom>
          <a:solidFill>
            <a:srgbClr val="E60000"/>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lang="en-US" altLang="ja-JP" sz="1600" b="1" dirty="0">
                <a:solidFill>
                  <a:schemeClr val="bg1"/>
                </a:solidFill>
                <a:latin typeface="Fujitsu Sans" panose="020B0404060202020204" pitchFamily="34" charset="0"/>
                <a:ea typeface="Meiryo UI" panose="020B0604030504040204" pitchFamily="50" charset="-128"/>
              </a:rPr>
              <a:t>bug</a:t>
            </a:r>
            <a:endParaRPr kumimoji="1" lang="ja-JP" altLang="en-US" sz="1600" b="1" dirty="0">
              <a:solidFill>
                <a:schemeClr val="bg1"/>
              </a:solidFill>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737799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additive="base">
                                        <p:cTn id="7" dur="500" fill="hold"/>
                                        <p:tgtEl>
                                          <p:spTgt spid="81"/>
                                        </p:tgtEl>
                                        <p:attrNameLst>
                                          <p:attrName>ppt_x</p:attrName>
                                        </p:attrNameLst>
                                      </p:cBhvr>
                                      <p:tavLst>
                                        <p:tav tm="0">
                                          <p:val>
                                            <p:strVal val="#ppt_x"/>
                                          </p:val>
                                        </p:tav>
                                        <p:tav tm="100000">
                                          <p:val>
                                            <p:strVal val="#ppt_x"/>
                                          </p:val>
                                        </p:tav>
                                      </p:tavLst>
                                    </p:anim>
                                    <p:anim calcmode="lin" valueType="num">
                                      <p:cBhvr additive="base">
                                        <p:cTn id="8" dur="500" fill="hold"/>
                                        <p:tgtEl>
                                          <p:spTgt spid="8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3"/>
                                        </p:tgtEl>
                                        <p:attrNameLst>
                                          <p:attrName>style.visibility</p:attrName>
                                        </p:attrNameLst>
                                      </p:cBhvr>
                                      <p:to>
                                        <p:strVal val="visible"/>
                                      </p:to>
                                    </p:set>
                                    <p:anim calcmode="lin" valueType="num">
                                      <p:cBhvr additive="base">
                                        <p:cTn id="11" dur="500" fill="hold"/>
                                        <p:tgtEl>
                                          <p:spTgt spid="93"/>
                                        </p:tgtEl>
                                        <p:attrNameLst>
                                          <p:attrName>ppt_x</p:attrName>
                                        </p:attrNameLst>
                                      </p:cBhvr>
                                      <p:tavLst>
                                        <p:tav tm="0">
                                          <p:val>
                                            <p:strVal val="#ppt_x"/>
                                          </p:val>
                                        </p:tav>
                                        <p:tav tm="100000">
                                          <p:val>
                                            <p:strVal val="#ppt_x"/>
                                          </p:val>
                                        </p:tav>
                                      </p:tavLst>
                                    </p:anim>
                                    <p:anim calcmode="lin" valueType="num">
                                      <p:cBhvr additive="base">
                                        <p:cTn id="12" dur="500" fill="hold"/>
                                        <p:tgtEl>
                                          <p:spTgt spid="9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2"/>
                                        </p:tgtEl>
                                        <p:attrNameLst>
                                          <p:attrName>style.visibility</p:attrName>
                                        </p:attrNameLst>
                                      </p:cBhvr>
                                      <p:to>
                                        <p:strVal val="visible"/>
                                      </p:to>
                                    </p:set>
                                    <p:anim calcmode="lin" valueType="num">
                                      <p:cBhvr additive="base">
                                        <p:cTn id="15" dur="500" fill="hold"/>
                                        <p:tgtEl>
                                          <p:spTgt spid="102"/>
                                        </p:tgtEl>
                                        <p:attrNameLst>
                                          <p:attrName>ppt_x</p:attrName>
                                        </p:attrNameLst>
                                      </p:cBhvr>
                                      <p:tavLst>
                                        <p:tav tm="0">
                                          <p:val>
                                            <p:strVal val="#ppt_x"/>
                                          </p:val>
                                        </p:tav>
                                        <p:tav tm="100000">
                                          <p:val>
                                            <p:strVal val="#ppt_x"/>
                                          </p:val>
                                        </p:tav>
                                      </p:tavLst>
                                    </p:anim>
                                    <p:anim calcmode="lin" valueType="num">
                                      <p:cBhvr additive="base">
                                        <p:cTn id="16" dur="500" fill="hold"/>
                                        <p:tgtEl>
                                          <p:spTgt spid="1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GitLab</a:t>
            </a:r>
            <a:r>
              <a:rPr lang="en-US" altLang="ja-JP" dirty="0"/>
              <a:t> Issues(Ticket Management)</a:t>
            </a:r>
          </a:p>
        </p:txBody>
      </p:sp>
      <p:sp>
        <p:nvSpPr>
          <p:cNvPr id="3" name="スライド番号プレースホルダー 2"/>
          <p:cNvSpPr>
            <a:spLocks noGrp="1"/>
          </p:cNvSpPr>
          <p:nvPr>
            <p:ph type="sldNum" sz="quarter" idx="10"/>
          </p:nvPr>
        </p:nvSpPr>
        <p:spPr>
          <a:xfrm rot="5400000">
            <a:off x="9461133" y="1442738"/>
            <a:ext cx="725488" cy="173337"/>
          </a:xfrm>
        </p:spPr>
        <p:txBody>
          <a:bodyPr/>
          <a:lstStyle/>
          <a:p>
            <a:r>
              <a:rPr lang="en-US" altLang="ja-JP"/>
              <a:t>PAGE    </a:t>
            </a:r>
            <a:fld id="{08DF107D-060D-43D3-997D-8A34C269D30F}" type="slidenum">
              <a:rPr lang="en-US" altLang="ja-JP" smtClean="0"/>
              <a:pPr/>
              <a:t>33</a:t>
            </a:fld>
            <a:endParaRPr lang="en-US" altLang="ja-JP" dirty="0"/>
          </a:p>
        </p:txBody>
      </p:sp>
      <p:sp>
        <p:nvSpPr>
          <p:cNvPr id="22"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Ticket Management</a:t>
            </a:r>
          </a:p>
        </p:txBody>
      </p:sp>
      <p:sp>
        <p:nvSpPr>
          <p:cNvPr id="28" name="テキスト ボックス 27"/>
          <p:cNvSpPr txBox="1"/>
          <p:nvPr/>
        </p:nvSpPr>
        <p:spPr>
          <a:xfrm>
            <a:off x="294119" y="1080649"/>
            <a:ext cx="7291548" cy="954107"/>
          </a:xfrm>
          <a:prstGeom prst="rect">
            <a:avLst/>
          </a:prstGeom>
          <a:noFill/>
        </p:spPr>
        <p:txBody>
          <a:bodyPr wrap="none" rtlCol="0">
            <a:spAutoFit/>
          </a:bodyPr>
          <a:lstStyle/>
          <a:p>
            <a:pPr algn="l"/>
            <a:r>
              <a:rPr lang="en-US" altLang="ja-JP" sz="2800" dirty="0" err="1" smtClean="0">
                <a:latin typeface="Fujitsu Sans" panose="020B0404060202020204" pitchFamily="34" charset="0"/>
                <a:ea typeface="Meiryo UI" panose="020B0604030504040204" pitchFamily="50" charset="-128"/>
                <a:cs typeface="Meiryo UI" panose="020B0604030504040204" pitchFamily="50" charset="-128"/>
              </a:rPr>
              <a:t>GitLab</a:t>
            </a:r>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 has ticket management features named </a:t>
            </a:r>
            <a:b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br>
            <a:r>
              <a:rPr lang="en-US" altLang="ja-JP" sz="2800" b="1" dirty="0" err="1" smtClean="0">
                <a:solidFill>
                  <a:srgbClr val="E60000"/>
                </a:solidFill>
                <a:latin typeface="Fujitsu Sans" panose="020B0404060202020204" pitchFamily="34" charset="0"/>
                <a:ea typeface="Meiryo UI" panose="020B0604030504040204" pitchFamily="50" charset="-128"/>
                <a:cs typeface="Meiryo UI" panose="020B0604030504040204" pitchFamily="50" charset="-128"/>
              </a:rPr>
              <a:t>GitLab</a:t>
            </a:r>
            <a:r>
              <a:rPr lang="en-US" altLang="ja-JP" sz="2800" b="1" dirty="0" smtClean="0">
                <a:solidFill>
                  <a:srgbClr val="E60000"/>
                </a:solidFill>
                <a:latin typeface="Fujitsu Sans" panose="020B0404060202020204" pitchFamily="34" charset="0"/>
                <a:ea typeface="Meiryo UI" panose="020B0604030504040204" pitchFamily="50" charset="-128"/>
                <a:cs typeface="Meiryo UI" panose="020B0604030504040204" pitchFamily="50" charset="-128"/>
              </a:rPr>
              <a:t> Issues</a:t>
            </a:r>
            <a:endParaRPr kumimoji="1" lang="ja-JP" altLang="en-US" sz="2800" b="1" dirty="0" err="1">
              <a:solidFill>
                <a:srgbClr val="E60000"/>
              </a:solidFill>
              <a:latin typeface="Fujitsu Sans" panose="020B0404060202020204" pitchFamily="34" charset="0"/>
              <a:ea typeface="Meiryo UI" panose="020B0604030504040204" pitchFamily="50" charset="-128"/>
              <a:cs typeface="Meiryo UI" panose="020B0604030504040204" pitchFamily="50" charset="-128"/>
            </a:endParaRPr>
          </a:p>
        </p:txBody>
      </p:sp>
      <p:grpSp>
        <p:nvGrpSpPr>
          <p:cNvPr id="29" name="グループ化 28"/>
          <p:cNvGrpSpPr/>
          <p:nvPr/>
        </p:nvGrpSpPr>
        <p:grpSpPr>
          <a:xfrm>
            <a:off x="4511752" y="2493426"/>
            <a:ext cx="5157706" cy="1666961"/>
            <a:chOff x="372237" y="971000"/>
            <a:chExt cx="8798267" cy="673427"/>
          </a:xfrm>
        </p:grpSpPr>
        <p:sp>
          <p:nvSpPr>
            <p:cNvPr id="30" name="正方形/長方形 29">
              <a:extLst>
                <a:ext uri="{FF2B5EF4-FFF2-40B4-BE49-F238E27FC236}">
                  <a16:creationId xmlns:a16="http://schemas.microsoft.com/office/drawing/2014/main" xmlns="" id="{0F9C65CE-ACFE-49F0-8186-09321560DBDE}"/>
                </a:ext>
              </a:extLst>
            </p:cNvPr>
            <p:cNvSpPr/>
            <p:nvPr/>
          </p:nvSpPr>
          <p:spPr bwMode="gray">
            <a:xfrm>
              <a:off x="1242472" y="971000"/>
              <a:ext cx="7928032"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3200" b="1" kern="0" dirty="0" smtClean="0">
                  <a:latin typeface="Fujitsu Sans" panose="020B0404060202020204" pitchFamily="34" charset="0"/>
                  <a:ea typeface="Meiryo UI" panose="020B0604030504040204" pitchFamily="50" charset="-128"/>
                </a:rPr>
                <a:t>Very light weight</a:t>
              </a:r>
              <a:br>
                <a:rPr lang="en-US" altLang="ja-JP" sz="3200" b="1" kern="0" dirty="0" smtClean="0">
                  <a:latin typeface="Fujitsu Sans" panose="020B0404060202020204" pitchFamily="34" charset="0"/>
                  <a:ea typeface="Meiryo UI" panose="020B0604030504040204" pitchFamily="50" charset="-128"/>
                </a:rPr>
              </a:br>
              <a:r>
                <a:rPr lang="en-US" altLang="ja-JP" sz="2000" kern="0" dirty="0" smtClean="0">
                  <a:latin typeface="Fujitsu Sans" panose="020B0404060202020204" pitchFamily="34" charset="0"/>
                  <a:ea typeface="Meiryo UI" panose="020B0604030504040204" pitchFamily="50" charset="-128"/>
                </a:rPr>
                <a:t> It’s better to use </a:t>
              </a:r>
              <a:r>
                <a:rPr lang="en-US" altLang="ja-JP" sz="2000" kern="0" dirty="0" err="1" smtClean="0">
                  <a:latin typeface="Fujitsu Sans" panose="020B0404060202020204" pitchFamily="34" charset="0"/>
                  <a:ea typeface="Meiryo UI" panose="020B0604030504040204" pitchFamily="50" charset="-128"/>
                </a:rPr>
                <a:t>Redmine</a:t>
              </a:r>
              <a:r>
                <a:rPr lang="en-US" altLang="ja-JP" sz="2000" kern="0" dirty="0" smtClean="0">
                  <a:latin typeface="Fujitsu Sans" panose="020B0404060202020204" pitchFamily="34" charset="0"/>
                  <a:ea typeface="Meiryo UI" panose="020B0604030504040204" pitchFamily="50" charset="-128"/>
                </a:rPr>
                <a:t>/JIRA</a:t>
              </a:r>
              <a:br>
                <a:rPr lang="en-US" altLang="ja-JP" sz="2000" kern="0" dirty="0" smtClean="0">
                  <a:latin typeface="Fujitsu Sans" panose="020B0404060202020204" pitchFamily="34" charset="0"/>
                  <a:ea typeface="Meiryo UI" panose="020B0604030504040204" pitchFamily="50" charset="-128"/>
                </a:rPr>
              </a:br>
              <a:r>
                <a:rPr lang="en-US" altLang="ja-JP" sz="2000" kern="0" dirty="0" smtClean="0">
                  <a:latin typeface="Fujitsu Sans" panose="020B0404060202020204" pitchFamily="34" charset="0"/>
                  <a:ea typeface="Meiryo UI" panose="020B0604030504040204" pitchFamily="50" charset="-128"/>
                </a:rPr>
                <a:t> If you need a rich ticket management</a:t>
              </a:r>
              <a:br>
                <a:rPr lang="en-US" altLang="ja-JP" sz="2000" kern="0" dirty="0" smtClean="0">
                  <a:latin typeface="Fujitsu Sans" panose="020B0404060202020204" pitchFamily="34" charset="0"/>
                  <a:ea typeface="Meiryo UI" panose="020B0604030504040204" pitchFamily="50" charset="-128"/>
                </a:rPr>
              </a:br>
              <a:r>
                <a:rPr lang="en-US" altLang="ja-JP" sz="2000" kern="0" dirty="0" smtClean="0">
                  <a:latin typeface="Fujitsu Sans" panose="020B0404060202020204" pitchFamily="34" charset="0"/>
                  <a:ea typeface="Meiryo UI" panose="020B0604030504040204" pitchFamily="50" charset="-128"/>
                </a:rPr>
                <a:t> due to large scaled development </a:t>
              </a:r>
              <a:endParaRPr kumimoji="1" lang="ja-JP" altLang="en-US" sz="3200" kern="0" dirty="0">
                <a:latin typeface="Fujitsu Sans" panose="020B0404060202020204" pitchFamily="34" charset="0"/>
                <a:ea typeface="Meiryo UI" panose="020B0604030504040204" pitchFamily="50" charset="-128"/>
              </a:endParaRPr>
            </a:p>
          </p:txBody>
        </p:sp>
        <p:sp>
          <p:nvSpPr>
            <p:cNvPr id="31" name="正方形/長方形 30">
              <a:extLst>
                <a:ext uri="{FF2B5EF4-FFF2-40B4-BE49-F238E27FC236}">
                  <a16:creationId xmlns:a16="http://schemas.microsoft.com/office/drawing/2014/main" xmlns="" id="{904A1B75-ED39-455B-B23C-B7A0917C3507}"/>
                </a:ext>
              </a:extLst>
            </p:cNvPr>
            <p:cNvSpPr/>
            <p:nvPr/>
          </p:nvSpPr>
          <p:spPr bwMode="gray">
            <a:xfrm>
              <a:off x="372237" y="971000"/>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1</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32" name="グループ化 31"/>
          <p:cNvGrpSpPr/>
          <p:nvPr/>
        </p:nvGrpSpPr>
        <p:grpSpPr>
          <a:xfrm>
            <a:off x="4511752" y="4459974"/>
            <a:ext cx="5157706" cy="1224413"/>
            <a:chOff x="372237" y="971000"/>
            <a:chExt cx="8798267" cy="673427"/>
          </a:xfrm>
        </p:grpSpPr>
        <p:sp>
          <p:nvSpPr>
            <p:cNvPr id="33" name="正方形/長方形 32">
              <a:extLst>
                <a:ext uri="{FF2B5EF4-FFF2-40B4-BE49-F238E27FC236}">
                  <a16:creationId xmlns:a16="http://schemas.microsoft.com/office/drawing/2014/main" xmlns="" id="{0F9C65CE-ACFE-49F0-8186-09321560DBDE}"/>
                </a:ext>
              </a:extLst>
            </p:cNvPr>
            <p:cNvSpPr/>
            <p:nvPr/>
          </p:nvSpPr>
          <p:spPr bwMode="gray">
            <a:xfrm>
              <a:off x="1242473" y="971000"/>
              <a:ext cx="792803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3200" b="1" kern="0" dirty="0" smtClean="0">
                  <a:latin typeface="Fujitsu Sans" panose="020B0404060202020204" pitchFamily="34" charset="0"/>
                  <a:ea typeface="Meiryo UI" panose="020B0604030504040204" pitchFamily="50" charset="-128"/>
                </a:rPr>
                <a:t>Integrated with </a:t>
              </a:r>
              <a:br>
                <a:rPr kumimoji="1" lang="en-US" altLang="ja-JP" sz="3200" b="1" kern="0" dirty="0" smtClean="0">
                  <a:latin typeface="Fujitsu Sans" panose="020B0404060202020204" pitchFamily="34" charset="0"/>
                  <a:ea typeface="Meiryo UI" panose="020B0604030504040204" pitchFamily="50" charset="-128"/>
                </a:rPr>
              </a:br>
              <a:r>
                <a:rPr kumimoji="1" lang="en-US" altLang="ja-JP" sz="3200" b="1" kern="0" dirty="0" smtClean="0">
                  <a:latin typeface="Fujitsu Sans" panose="020B0404060202020204" pitchFamily="34" charset="0"/>
                  <a:ea typeface="Meiryo UI" panose="020B0604030504040204" pitchFamily="50" charset="-128"/>
                </a:rPr>
                <a:t>VCS, CI/CD, chat, etc.</a:t>
              </a:r>
              <a:endParaRPr kumimoji="1" lang="ja-JP" altLang="en-US" sz="3200" b="1" kern="0" dirty="0">
                <a:latin typeface="Fujitsu Sans" panose="020B0404060202020204" pitchFamily="34" charset="0"/>
                <a:ea typeface="Meiryo UI" panose="020B0604030504040204" pitchFamily="50" charset="-128"/>
              </a:endParaRPr>
            </a:p>
          </p:txBody>
        </p:sp>
        <p:sp>
          <p:nvSpPr>
            <p:cNvPr id="34" name="正方形/長方形 33">
              <a:extLst>
                <a:ext uri="{FF2B5EF4-FFF2-40B4-BE49-F238E27FC236}">
                  <a16:creationId xmlns:a16="http://schemas.microsoft.com/office/drawing/2014/main" xmlns="" id="{904A1B75-ED39-455B-B23C-B7A0917C3507}"/>
                </a:ext>
              </a:extLst>
            </p:cNvPr>
            <p:cNvSpPr/>
            <p:nvPr/>
          </p:nvSpPr>
          <p:spPr bwMode="gray">
            <a:xfrm>
              <a:off x="372237" y="971000"/>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2</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sp>
        <p:nvSpPr>
          <p:cNvPr id="35" name="正方形/長方形 34"/>
          <p:cNvSpPr/>
          <p:nvPr/>
        </p:nvSpPr>
        <p:spPr bwMode="gray">
          <a:xfrm>
            <a:off x="2419994" y="2618379"/>
            <a:ext cx="1801484" cy="1985488"/>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r>
              <a:rPr kumimoji="1" lang="en-US" altLang="ja-JP" sz="2400" dirty="0" smtClean="0">
                <a:latin typeface="Fujitsu Sans" panose="020B0404060202020204" pitchFamily="34" charset="0"/>
                <a:ea typeface="Meiryo UI" panose="020B0604030504040204" pitchFamily="50" charset="-128"/>
              </a:rPr>
              <a:t>Repository</a:t>
            </a:r>
            <a:endParaRPr kumimoji="1" lang="ja-JP" altLang="en-US" sz="2400" dirty="0" smtClean="0">
              <a:latin typeface="Fujitsu Sans" panose="020B0404060202020204" pitchFamily="34" charset="0"/>
              <a:ea typeface="Meiryo UI" panose="020B0604030504040204" pitchFamily="50" charset="-128"/>
            </a:endParaRPr>
          </a:p>
        </p:txBody>
      </p:sp>
      <p:sp>
        <p:nvSpPr>
          <p:cNvPr id="36" name="正方形/長方形 35"/>
          <p:cNvSpPr/>
          <p:nvPr/>
        </p:nvSpPr>
        <p:spPr bwMode="gray">
          <a:xfrm>
            <a:off x="405508" y="2618379"/>
            <a:ext cx="1801484" cy="1985488"/>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r>
              <a:rPr kumimoji="1" lang="en-US" altLang="ja-JP" sz="2400" dirty="0" smtClean="0">
                <a:latin typeface="Fujitsu Sans" panose="020B0404060202020204" pitchFamily="34" charset="0"/>
                <a:ea typeface="Meiryo UI" panose="020B0604030504040204" pitchFamily="50" charset="-128"/>
              </a:rPr>
              <a:t>Tickets</a:t>
            </a:r>
            <a:endParaRPr kumimoji="1" lang="ja-JP" altLang="en-US" sz="2400" dirty="0" smtClean="0">
              <a:latin typeface="Fujitsu Sans" panose="020B0404060202020204" pitchFamily="34" charset="0"/>
              <a:ea typeface="Meiryo UI" panose="020B0604030504040204" pitchFamily="50" charset="-128"/>
            </a:endParaRPr>
          </a:p>
        </p:txBody>
      </p:sp>
      <p:sp>
        <p:nvSpPr>
          <p:cNvPr id="37" name="円柱 36"/>
          <p:cNvSpPr/>
          <p:nvPr/>
        </p:nvSpPr>
        <p:spPr bwMode="gray">
          <a:xfrm>
            <a:off x="2494140" y="3053876"/>
            <a:ext cx="1627174" cy="1433876"/>
          </a:xfrm>
          <a:prstGeom prst="can">
            <a:avLst>
              <a:gd name="adj" fmla="val 13865"/>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endParaRPr lang="ja-JP" altLang="en-US" sz="1800" dirty="0">
              <a:latin typeface="+mj-lt"/>
              <a:ea typeface="+mn-ea"/>
            </a:endParaRPr>
          </a:p>
        </p:txBody>
      </p:sp>
      <p:sp>
        <p:nvSpPr>
          <p:cNvPr id="38" name="正方形/長方形 37"/>
          <p:cNvSpPr/>
          <p:nvPr/>
        </p:nvSpPr>
        <p:spPr bwMode="gray">
          <a:xfrm>
            <a:off x="2537682" y="3301403"/>
            <a:ext cx="1538514" cy="279460"/>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1800" dirty="0" smtClean="0">
                <a:latin typeface="Fujitsu Sans" panose="020B0404060202020204" pitchFamily="34" charset="0"/>
                <a:ea typeface="Meiryo UI" panose="020B0604030504040204" pitchFamily="50" charset="-128"/>
              </a:rPr>
              <a:t>Main Trunk</a:t>
            </a:r>
            <a:endParaRPr kumimoji="1" lang="ja-JP" altLang="en-US" sz="1800" dirty="0" smtClean="0">
              <a:latin typeface="Fujitsu Sans" panose="020B0404060202020204" pitchFamily="34" charset="0"/>
              <a:ea typeface="Meiryo UI" panose="020B0604030504040204" pitchFamily="50" charset="-128"/>
            </a:endParaRPr>
          </a:p>
        </p:txBody>
      </p:sp>
      <p:sp>
        <p:nvSpPr>
          <p:cNvPr id="39" name="正方形/長方形 38"/>
          <p:cNvSpPr/>
          <p:nvPr/>
        </p:nvSpPr>
        <p:spPr bwMode="gray">
          <a:xfrm>
            <a:off x="2537682" y="3701145"/>
            <a:ext cx="1538514" cy="279460"/>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1800" dirty="0" smtClean="0">
                <a:latin typeface="Fujitsu Sans" panose="020B0404060202020204" pitchFamily="34" charset="0"/>
                <a:ea typeface="Meiryo UI" panose="020B0604030504040204" pitchFamily="50" charset="-128"/>
              </a:rPr>
              <a:t>Branch A</a:t>
            </a:r>
            <a:endParaRPr kumimoji="1" lang="ja-JP" altLang="en-US" sz="1800" dirty="0" smtClean="0">
              <a:latin typeface="Fujitsu Sans" panose="020B0404060202020204" pitchFamily="34" charset="0"/>
              <a:ea typeface="Meiryo UI" panose="020B0604030504040204" pitchFamily="50" charset="-128"/>
            </a:endParaRPr>
          </a:p>
        </p:txBody>
      </p:sp>
      <p:sp>
        <p:nvSpPr>
          <p:cNvPr id="40" name="正方形/長方形 39"/>
          <p:cNvSpPr/>
          <p:nvPr/>
        </p:nvSpPr>
        <p:spPr bwMode="gray">
          <a:xfrm>
            <a:off x="2537682" y="4104743"/>
            <a:ext cx="1538514" cy="279460"/>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1800" dirty="0" smtClean="0">
                <a:latin typeface="Fujitsu Sans" panose="020B0404060202020204" pitchFamily="34" charset="0"/>
                <a:ea typeface="Meiryo UI" panose="020B0604030504040204" pitchFamily="50" charset="-128"/>
              </a:rPr>
              <a:t>Branch B</a:t>
            </a:r>
            <a:endParaRPr kumimoji="1" lang="ja-JP" altLang="en-US" sz="1800" dirty="0" smtClean="0">
              <a:latin typeface="Fujitsu Sans" panose="020B0404060202020204" pitchFamily="34" charset="0"/>
              <a:ea typeface="Meiryo UI" panose="020B0604030504040204" pitchFamily="50" charset="-128"/>
            </a:endParaRPr>
          </a:p>
        </p:txBody>
      </p:sp>
      <p:grpSp>
        <p:nvGrpSpPr>
          <p:cNvPr id="41" name="グループ化 40"/>
          <p:cNvGrpSpPr/>
          <p:nvPr/>
        </p:nvGrpSpPr>
        <p:grpSpPr>
          <a:xfrm>
            <a:off x="597181" y="3169510"/>
            <a:ext cx="382865" cy="462801"/>
            <a:chOff x="1187624" y="2420888"/>
            <a:chExt cx="701483" cy="795014"/>
          </a:xfrm>
        </p:grpSpPr>
        <p:sp>
          <p:nvSpPr>
            <p:cNvPr id="42" name="メモ 41"/>
            <p:cNvSpPr/>
            <p:nvPr/>
          </p:nvSpPr>
          <p:spPr bwMode="gray">
            <a:xfrm>
              <a:off x="1187624" y="2420888"/>
              <a:ext cx="701483" cy="795014"/>
            </a:xfrm>
            <a:prstGeom prst="foldedCorner">
              <a:avLst>
                <a:gd name="adj" fmla="val 21454"/>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cxnSp>
          <p:nvCxnSpPr>
            <p:cNvPr id="43" name="直線コネクタ 42"/>
            <p:cNvCxnSpPr/>
            <p:nvPr/>
          </p:nvCxnSpPr>
          <p:spPr bwMode="auto">
            <a:xfrm>
              <a:off x="1292909" y="2731492"/>
              <a:ext cx="473647" cy="0"/>
            </a:xfrm>
            <a:prstGeom prst="line">
              <a:avLst/>
            </a:prstGeom>
            <a:gradFill rotWithShape="0">
              <a:gsLst>
                <a:gs pos="0">
                  <a:srgbClr val="FFFFFF"/>
                </a:gs>
                <a:gs pos="100000">
                  <a:srgbClr val="CACAC7"/>
                </a:gs>
              </a:gsLst>
              <a:lin ang="5400000" scaled="1"/>
            </a:gradFill>
            <a:ln w="57150" cap="flat" cmpd="sng" algn="ctr">
              <a:solidFill>
                <a:srgbClr val="00B0F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44" name="直線コネクタ 43"/>
            <p:cNvCxnSpPr/>
            <p:nvPr/>
          </p:nvCxnSpPr>
          <p:spPr bwMode="auto">
            <a:xfrm>
              <a:off x="1292909" y="2890760"/>
              <a:ext cx="404308" cy="0"/>
            </a:xfrm>
            <a:prstGeom prst="line">
              <a:avLst/>
            </a:prstGeom>
            <a:gradFill rotWithShape="0">
              <a:gsLst>
                <a:gs pos="0">
                  <a:srgbClr val="FFFFFF"/>
                </a:gs>
                <a:gs pos="100000">
                  <a:srgbClr val="CACAC7"/>
                </a:gs>
              </a:gsLst>
              <a:lin ang="5400000" scaled="1"/>
            </a:gradFill>
            <a:ln w="5715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45" name="直線コネクタ 44"/>
            <p:cNvCxnSpPr/>
            <p:nvPr/>
          </p:nvCxnSpPr>
          <p:spPr bwMode="auto">
            <a:xfrm>
              <a:off x="1292909" y="2572224"/>
              <a:ext cx="473647" cy="0"/>
            </a:xfrm>
            <a:prstGeom prst="line">
              <a:avLst/>
            </a:prstGeom>
            <a:gradFill rotWithShape="0">
              <a:gsLst>
                <a:gs pos="0">
                  <a:srgbClr val="FFFFFF"/>
                </a:gs>
                <a:gs pos="100000">
                  <a:srgbClr val="CACAC7"/>
                </a:gs>
              </a:gsLst>
              <a:lin ang="5400000" scaled="1"/>
            </a:gradFill>
            <a:ln w="57150" cap="flat" cmpd="sng" algn="ctr">
              <a:solidFill>
                <a:srgbClr val="00B0F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grpSp>
        <p:nvGrpSpPr>
          <p:cNvPr id="46" name="グループ化 45"/>
          <p:cNvGrpSpPr/>
          <p:nvPr/>
        </p:nvGrpSpPr>
        <p:grpSpPr>
          <a:xfrm>
            <a:off x="1150621" y="3169510"/>
            <a:ext cx="382865" cy="462801"/>
            <a:chOff x="1187624" y="2420888"/>
            <a:chExt cx="701483" cy="795014"/>
          </a:xfrm>
        </p:grpSpPr>
        <p:sp>
          <p:nvSpPr>
            <p:cNvPr id="47" name="メモ 46"/>
            <p:cNvSpPr/>
            <p:nvPr/>
          </p:nvSpPr>
          <p:spPr bwMode="gray">
            <a:xfrm>
              <a:off x="1187624" y="2420888"/>
              <a:ext cx="701483" cy="795014"/>
            </a:xfrm>
            <a:prstGeom prst="foldedCorner">
              <a:avLst>
                <a:gd name="adj" fmla="val 21454"/>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cxnSp>
          <p:nvCxnSpPr>
            <p:cNvPr id="48" name="直線コネクタ 47"/>
            <p:cNvCxnSpPr/>
            <p:nvPr/>
          </p:nvCxnSpPr>
          <p:spPr bwMode="auto">
            <a:xfrm>
              <a:off x="1292909" y="2731492"/>
              <a:ext cx="473647" cy="0"/>
            </a:xfrm>
            <a:prstGeom prst="line">
              <a:avLst/>
            </a:prstGeom>
            <a:gradFill rotWithShape="0">
              <a:gsLst>
                <a:gs pos="0">
                  <a:srgbClr val="FFFFFF"/>
                </a:gs>
                <a:gs pos="100000">
                  <a:srgbClr val="CACAC7"/>
                </a:gs>
              </a:gsLst>
              <a:lin ang="5400000" scaled="1"/>
            </a:gradFill>
            <a:ln w="57150" cap="flat" cmpd="sng" algn="ctr">
              <a:solidFill>
                <a:srgbClr val="00B0F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67" name="直線コネクタ 66"/>
            <p:cNvCxnSpPr/>
            <p:nvPr/>
          </p:nvCxnSpPr>
          <p:spPr bwMode="auto">
            <a:xfrm>
              <a:off x="1292909" y="2890760"/>
              <a:ext cx="404308" cy="0"/>
            </a:xfrm>
            <a:prstGeom prst="line">
              <a:avLst/>
            </a:prstGeom>
            <a:gradFill rotWithShape="0">
              <a:gsLst>
                <a:gs pos="0">
                  <a:srgbClr val="FFFFFF"/>
                </a:gs>
                <a:gs pos="100000">
                  <a:srgbClr val="CACAC7"/>
                </a:gs>
              </a:gsLst>
              <a:lin ang="5400000" scaled="1"/>
            </a:gradFill>
            <a:ln w="5715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68" name="直線コネクタ 67"/>
            <p:cNvCxnSpPr/>
            <p:nvPr/>
          </p:nvCxnSpPr>
          <p:spPr bwMode="auto">
            <a:xfrm>
              <a:off x="1292909" y="2572224"/>
              <a:ext cx="473647" cy="0"/>
            </a:xfrm>
            <a:prstGeom prst="line">
              <a:avLst/>
            </a:prstGeom>
            <a:gradFill rotWithShape="0">
              <a:gsLst>
                <a:gs pos="0">
                  <a:srgbClr val="FFFFFF"/>
                </a:gs>
                <a:gs pos="100000">
                  <a:srgbClr val="CACAC7"/>
                </a:gs>
              </a:gsLst>
              <a:lin ang="5400000" scaled="1"/>
            </a:gradFill>
            <a:ln w="57150" cap="flat" cmpd="sng" algn="ctr">
              <a:solidFill>
                <a:srgbClr val="00B0F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grpSp>
        <p:nvGrpSpPr>
          <p:cNvPr id="69" name="グループ化 68"/>
          <p:cNvGrpSpPr/>
          <p:nvPr/>
        </p:nvGrpSpPr>
        <p:grpSpPr>
          <a:xfrm>
            <a:off x="1720049" y="3169510"/>
            <a:ext cx="382865" cy="462801"/>
            <a:chOff x="1187624" y="2420888"/>
            <a:chExt cx="701483" cy="795014"/>
          </a:xfrm>
        </p:grpSpPr>
        <p:sp>
          <p:nvSpPr>
            <p:cNvPr id="70" name="メモ 69"/>
            <p:cNvSpPr/>
            <p:nvPr/>
          </p:nvSpPr>
          <p:spPr bwMode="gray">
            <a:xfrm>
              <a:off x="1187624" y="2420888"/>
              <a:ext cx="701483" cy="795014"/>
            </a:xfrm>
            <a:prstGeom prst="foldedCorner">
              <a:avLst>
                <a:gd name="adj" fmla="val 21454"/>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cxnSp>
          <p:nvCxnSpPr>
            <p:cNvPr id="71" name="直線コネクタ 70"/>
            <p:cNvCxnSpPr/>
            <p:nvPr/>
          </p:nvCxnSpPr>
          <p:spPr bwMode="auto">
            <a:xfrm>
              <a:off x="1292909" y="2731492"/>
              <a:ext cx="473647" cy="0"/>
            </a:xfrm>
            <a:prstGeom prst="line">
              <a:avLst/>
            </a:prstGeom>
            <a:gradFill rotWithShape="0">
              <a:gsLst>
                <a:gs pos="0">
                  <a:srgbClr val="FFFFFF"/>
                </a:gs>
                <a:gs pos="100000">
                  <a:srgbClr val="CACAC7"/>
                </a:gs>
              </a:gsLst>
              <a:lin ang="5400000" scaled="1"/>
            </a:gradFill>
            <a:ln w="57150" cap="flat" cmpd="sng" algn="ctr">
              <a:solidFill>
                <a:srgbClr val="00B0F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72" name="直線コネクタ 71"/>
            <p:cNvCxnSpPr/>
            <p:nvPr/>
          </p:nvCxnSpPr>
          <p:spPr bwMode="auto">
            <a:xfrm>
              <a:off x="1292909" y="2890760"/>
              <a:ext cx="404308" cy="0"/>
            </a:xfrm>
            <a:prstGeom prst="line">
              <a:avLst/>
            </a:prstGeom>
            <a:gradFill rotWithShape="0">
              <a:gsLst>
                <a:gs pos="0">
                  <a:srgbClr val="FFFFFF"/>
                </a:gs>
                <a:gs pos="100000">
                  <a:srgbClr val="CACAC7"/>
                </a:gs>
              </a:gsLst>
              <a:lin ang="5400000" scaled="1"/>
            </a:gradFill>
            <a:ln w="5715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73" name="直線コネクタ 72"/>
            <p:cNvCxnSpPr/>
            <p:nvPr/>
          </p:nvCxnSpPr>
          <p:spPr bwMode="auto">
            <a:xfrm>
              <a:off x="1292909" y="2572224"/>
              <a:ext cx="473647" cy="0"/>
            </a:xfrm>
            <a:prstGeom prst="line">
              <a:avLst/>
            </a:prstGeom>
            <a:gradFill rotWithShape="0">
              <a:gsLst>
                <a:gs pos="0">
                  <a:srgbClr val="FFFFFF"/>
                </a:gs>
                <a:gs pos="100000">
                  <a:srgbClr val="CACAC7"/>
                </a:gs>
              </a:gsLst>
              <a:lin ang="5400000" scaled="1"/>
            </a:gradFill>
            <a:ln w="57150" cap="flat" cmpd="sng" algn="ctr">
              <a:solidFill>
                <a:srgbClr val="00B0F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grpSp>
        <p:nvGrpSpPr>
          <p:cNvPr id="74" name="グループ化 73"/>
          <p:cNvGrpSpPr/>
          <p:nvPr/>
        </p:nvGrpSpPr>
        <p:grpSpPr>
          <a:xfrm>
            <a:off x="597181" y="3912594"/>
            <a:ext cx="382865" cy="462801"/>
            <a:chOff x="1187624" y="2420888"/>
            <a:chExt cx="701483" cy="795014"/>
          </a:xfrm>
        </p:grpSpPr>
        <p:sp>
          <p:nvSpPr>
            <p:cNvPr id="75" name="メモ 74"/>
            <p:cNvSpPr/>
            <p:nvPr/>
          </p:nvSpPr>
          <p:spPr bwMode="gray">
            <a:xfrm>
              <a:off x="1187624" y="2420888"/>
              <a:ext cx="701483" cy="795014"/>
            </a:xfrm>
            <a:prstGeom prst="foldedCorner">
              <a:avLst>
                <a:gd name="adj" fmla="val 21454"/>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cxnSp>
          <p:nvCxnSpPr>
            <p:cNvPr id="76" name="直線コネクタ 75"/>
            <p:cNvCxnSpPr/>
            <p:nvPr/>
          </p:nvCxnSpPr>
          <p:spPr bwMode="auto">
            <a:xfrm>
              <a:off x="1292909" y="2731492"/>
              <a:ext cx="473647" cy="0"/>
            </a:xfrm>
            <a:prstGeom prst="line">
              <a:avLst/>
            </a:prstGeom>
            <a:gradFill rotWithShape="0">
              <a:gsLst>
                <a:gs pos="0">
                  <a:srgbClr val="FFFFFF"/>
                </a:gs>
                <a:gs pos="100000">
                  <a:srgbClr val="CACAC7"/>
                </a:gs>
              </a:gsLst>
              <a:lin ang="5400000" scaled="1"/>
            </a:gradFill>
            <a:ln w="57150" cap="flat" cmpd="sng" algn="ctr">
              <a:solidFill>
                <a:srgbClr val="00B0F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77" name="直線コネクタ 76"/>
            <p:cNvCxnSpPr/>
            <p:nvPr/>
          </p:nvCxnSpPr>
          <p:spPr bwMode="auto">
            <a:xfrm>
              <a:off x="1292909" y="2890760"/>
              <a:ext cx="404308" cy="0"/>
            </a:xfrm>
            <a:prstGeom prst="line">
              <a:avLst/>
            </a:prstGeom>
            <a:gradFill rotWithShape="0">
              <a:gsLst>
                <a:gs pos="0">
                  <a:srgbClr val="FFFFFF"/>
                </a:gs>
                <a:gs pos="100000">
                  <a:srgbClr val="CACAC7"/>
                </a:gs>
              </a:gsLst>
              <a:lin ang="5400000" scaled="1"/>
            </a:gradFill>
            <a:ln w="5715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78" name="直線コネクタ 77"/>
            <p:cNvCxnSpPr/>
            <p:nvPr/>
          </p:nvCxnSpPr>
          <p:spPr bwMode="auto">
            <a:xfrm>
              <a:off x="1292909" y="2572224"/>
              <a:ext cx="473647" cy="0"/>
            </a:xfrm>
            <a:prstGeom prst="line">
              <a:avLst/>
            </a:prstGeom>
            <a:gradFill rotWithShape="0">
              <a:gsLst>
                <a:gs pos="0">
                  <a:srgbClr val="FFFFFF"/>
                </a:gs>
                <a:gs pos="100000">
                  <a:srgbClr val="CACAC7"/>
                </a:gs>
              </a:gsLst>
              <a:lin ang="5400000" scaled="1"/>
            </a:gradFill>
            <a:ln w="57150" cap="flat" cmpd="sng" algn="ctr">
              <a:solidFill>
                <a:srgbClr val="00B0F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grpSp>
        <p:nvGrpSpPr>
          <p:cNvPr id="79" name="グループ化 78"/>
          <p:cNvGrpSpPr/>
          <p:nvPr/>
        </p:nvGrpSpPr>
        <p:grpSpPr>
          <a:xfrm>
            <a:off x="1150621" y="3912594"/>
            <a:ext cx="382865" cy="462801"/>
            <a:chOff x="1187624" y="2420888"/>
            <a:chExt cx="701483" cy="795014"/>
          </a:xfrm>
        </p:grpSpPr>
        <p:sp>
          <p:nvSpPr>
            <p:cNvPr id="80" name="メモ 79"/>
            <p:cNvSpPr/>
            <p:nvPr/>
          </p:nvSpPr>
          <p:spPr bwMode="gray">
            <a:xfrm>
              <a:off x="1187624" y="2420888"/>
              <a:ext cx="701483" cy="795014"/>
            </a:xfrm>
            <a:prstGeom prst="foldedCorner">
              <a:avLst>
                <a:gd name="adj" fmla="val 21454"/>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cxnSp>
          <p:nvCxnSpPr>
            <p:cNvPr id="81" name="直線コネクタ 80"/>
            <p:cNvCxnSpPr/>
            <p:nvPr/>
          </p:nvCxnSpPr>
          <p:spPr bwMode="auto">
            <a:xfrm>
              <a:off x="1292909" y="2731492"/>
              <a:ext cx="473647" cy="0"/>
            </a:xfrm>
            <a:prstGeom prst="line">
              <a:avLst/>
            </a:prstGeom>
            <a:gradFill rotWithShape="0">
              <a:gsLst>
                <a:gs pos="0">
                  <a:srgbClr val="FFFFFF"/>
                </a:gs>
                <a:gs pos="100000">
                  <a:srgbClr val="CACAC7"/>
                </a:gs>
              </a:gsLst>
              <a:lin ang="5400000" scaled="1"/>
            </a:gradFill>
            <a:ln w="57150" cap="flat" cmpd="sng" algn="ctr">
              <a:solidFill>
                <a:srgbClr val="00B0F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82" name="直線コネクタ 81"/>
            <p:cNvCxnSpPr/>
            <p:nvPr/>
          </p:nvCxnSpPr>
          <p:spPr bwMode="auto">
            <a:xfrm>
              <a:off x="1292909" y="2890760"/>
              <a:ext cx="404308" cy="0"/>
            </a:xfrm>
            <a:prstGeom prst="line">
              <a:avLst/>
            </a:prstGeom>
            <a:gradFill rotWithShape="0">
              <a:gsLst>
                <a:gs pos="0">
                  <a:srgbClr val="FFFFFF"/>
                </a:gs>
                <a:gs pos="100000">
                  <a:srgbClr val="CACAC7"/>
                </a:gs>
              </a:gsLst>
              <a:lin ang="5400000" scaled="1"/>
            </a:gradFill>
            <a:ln w="5715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83" name="直線コネクタ 82"/>
            <p:cNvCxnSpPr/>
            <p:nvPr/>
          </p:nvCxnSpPr>
          <p:spPr bwMode="auto">
            <a:xfrm>
              <a:off x="1292909" y="2572224"/>
              <a:ext cx="473647" cy="0"/>
            </a:xfrm>
            <a:prstGeom prst="line">
              <a:avLst/>
            </a:prstGeom>
            <a:gradFill rotWithShape="0">
              <a:gsLst>
                <a:gs pos="0">
                  <a:srgbClr val="FFFFFF"/>
                </a:gs>
                <a:gs pos="100000">
                  <a:srgbClr val="CACAC7"/>
                </a:gs>
              </a:gsLst>
              <a:lin ang="5400000" scaled="1"/>
            </a:gradFill>
            <a:ln w="57150" cap="flat" cmpd="sng" algn="ctr">
              <a:solidFill>
                <a:srgbClr val="00B0F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grpSp>
        <p:nvGrpSpPr>
          <p:cNvPr id="84" name="グループ化 83"/>
          <p:cNvGrpSpPr/>
          <p:nvPr/>
        </p:nvGrpSpPr>
        <p:grpSpPr>
          <a:xfrm>
            <a:off x="1720049" y="3912594"/>
            <a:ext cx="382865" cy="462801"/>
            <a:chOff x="1187624" y="2420888"/>
            <a:chExt cx="701483" cy="795014"/>
          </a:xfrm>
        </p:grpSpPr>
        <p:sp>
          <p:nvSpPr>
            <p:cNvPr id="85" name="メモ 84"/>
            <p:cNvSpPr/>
            <p:nvPr/>
          </p:nvSpPr>
          <p:spPr bwMode="gray">
            <a:xfrm>
              <a:off x="1187624" y="2420888"/>
              <a:ext cx="701483" cy="795014"/>
            </a:xfrm>
            <a:prstGeom prst="foldedCorner">
              <a:avLst>
                <a:gd name="adj" fmla="val 21454"/>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cxnSp>
          <p:nvCxnSpPr>
            <p:cNvPr id="86" name="直線コネクタ 85"/>
            <p:cNvCxnSpPr/>
            <p:nvPr/>
          </p:nvCxnSpPr>
          <p:spPr bwMode="auto">
            <a:xfrm>
              <a:off x="1292909" y="2731492"/>
              <a:ext cx="473647" cy="0"/>
            </a:xfrm>
            <a:prstGeom prst="line">
              <a:avLst/>
            </a:prstGeom>
            <a:gradFill rotWithShape="0">
              <a:gsLst>
                <a:gs pos="0">
                  <a:srgbClr val="FFFFFF"/>
                </a:gs>
                <a:gs pos="100000">
                  <a:srgbClr val="CACAC7"/>
                </a:gs>
              </a:gsLst>
              <a:lin ang="5400000" scaled="1"/>
            </a:gradFill>
            <a:ln w="57150" cap="flat" cmpd="sng" algn="ctr">
              <a:solidFill>
                <a:srgbClr val="00B0F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87" name="直線コネクタ 86"/>
            <p:cNvCxnSpPr/>
            <p:nvPr/>
          </p:nvCxnSpPr>
          <p:spPr bwMode="auto">
            <a:xfrm>
              <a:off x="1292909" y="2890760"/>
              <a:ext cx="404308" cy="0"/>
            </a:xfrm>
            <a:prstGeom prst="line">
              <a:avLst/>
            </a:prstGeom>
            <a:gradFill rotWithShape="0">
              <a:gsLst>
                <a:gs pos="0">
                  <a:srgbClr val="FFFFFF"/>
                </a:gs>
                <a:gs pos="100000">
                  <a:srgbClr val="CACAC7"/>
                </a:gs>
              </a:gsLst>
              <a:lin ang="5400000" scaled="1"/>
            </a:gradFill>
            <a:ln w="5715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88" name="直線コネクタ 87"/>
            <p:cNvCxnSpPr/>
            <p:nvPr/>
          </p:nvCxnSpPr>
          <p:spPr bwMode="auto">
            <a:xfrm>
              <a:off x="1292909" y="2572224"/>
              <a:ext cx="473647" cy="0"/>
            </a:xfrm>
            <a:prstGeom prst="line">
              <a:avLst/>
            </a:prstGeom>
            <a:gradFill rotWithShape="0">
              <a:gsLst>
                <a:gs pos="0">
                  <a:srgbClr val="FFFFFF"/>
                </a:gs>
                <a:gs pos="100000">
                  <a:srgbClr val="CACAC7"/>
                </a:gs>
              </a:gsLst>
              <a:lin ang="5400000" scaled="1"/>
            </a:gradFill>
            <a:ln w="57150" cap="flat" cmpd="sng" algn="ctr">
              <a:solidFill>
                <a:srgbClr val="00B0F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sp>
        <p:nvSpPr>
          <p:cNvPr id="89" name="左右矢印 88"/>
          <p:cNvSpPr/>
          <p:nvPr/>
        </p:nvSpPr>
        <p:spPr bwMode="gray">
          <a:xfrm>
            <a:off x="1968013" y="3523347"/>
            <a:ext cx="569669" cy="392261"/>
          </a:xfrm>
          <a:prstGeom prst="leftRightArrow">
            <a:avLst/>
          </a:prstGeom>
          <a:solidFill>
            <a:srgbClr val="C00000"/>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smtClean="0">
              <a:latin typeface="Fujitsu Sans" panose="020B0404060202020204" pitchFamily="34" charset="0"/>
              <a:ea typeface="Meiryo UI" panose="020B0604030504040204" pitchFamily="50" charset="-128"/>
            </a:endParaRPr>
          </a:p>
        </p:txBody>
      </p:sp>
      <p:sp>
        <p:nvSpPr>
          <p:cNvPr id="95" name="テキスト ボックス 94"/>
          <p:cNvSpPr txBox="1"/>
          <p:nvPr/>
        </p:nvSpPr>
        <p:spPr>
          <a:xfrm>
            <a:off x="294119" y="5085013"/>
            <a:ext cx="3591624" cy="523220"/>
          </a:xfrm>
          <a:prstGeom prst="rect">
            <a:avLst/>
          </a:prstGeom>
          <a:noFill/>
        </p:spPr>
        <p:txBody>
          <a:bodyPr wrap="none" rtlCol="0">
            <a:spAutoFit/>
          </a:bodyPr>
          <a:lstStyle/>
          <a:p>
            <a:pPr algn="l"/>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In </a:t>
            </a:r>
            <a:r>
              <a:rPr lang="en-US" altLang="ja-JP" sz="2800" dirty="0" err="1" smtClean="0">
                <a:latin typeface="Fujitsu Sans" panose="020B0404060202020204" pitchFamily="34" charset="0"/>
                <a:ea typeface="Meiryo UI" panose="020B0604030504040204" pitchFamily="50" charset="-128"/>
                <a:cs typeface="Meiryo UI" panose="020B0604030504040204" pitchFamily="50" charset="-128"/>
              </a:rPr>
              <a:t>GitLab</a:t>
            </a:r>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 Ticket = Issue</a:t>
            </a:r>
            <a:endParaRPr kumimoji="1" lang="ja-JP" altLang="en-US" sz="2800" b="1" dirty="0" err="1">
              <a:solidFill>
                <a:srgbClr val="E60000"/>
              </a:solidFill>
              <a:latin typeface="Fujitsu Sans" panose="020B0404060202020204"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3134307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How it works?</a:t>
            </a:r>
            <a:endParaRPr lang="en-US" altLang="ja-JP" dirty="0"/>
          </a:p>
        </p:txBody>
      </p:sp>
      <p:sp>
        <p:nvSpPr>
          <p:cNvPr id="3" name="スライド番号プレースホルダー 2"/>
          <p:cNvSpPr>
            <a:spLocks noGrp="1"/>
          </p:cNvSpPr>
          <p:nvPr>
            <p:ph type="sldNum" sz="quarter" idx="10"/>
          </p:nvPr>
        </p:nvSpPr>
        <p:spPr>
          <a:xfrm rot="5400000">
            <a:off x="9461133" y="1442738"/>
            <a:ext cx="725488" cy="173337"/>
          </a:xfrm>
        </p:spPr>
        <p:txBody>
          <a:bodyPr/>
          <a:lstStyle/>
          <a:p>
            <a:r>
              <a:rPr lang="en-US" altLang="ja-JP"/>
              <a:t>PAGE    </a:t>
            </a:r>
            <a:fld id="{08DF107D-060D-43D3-997D-8A34C269D30F}" type="slidenum">
              <a:rPr lang="en-US" altLang="ja-JP" smtClean="0"/>
              <a:pPr/>
              <a:t>34</a:t>
            </a:fld>
            <a:endParaRPr lang="en-US" altLang="ja-JP" dirty="0"/>
          </a:p>
        </p:txBody>
      </p:sp>
      <p:sp>
        <p:nvSpPr>
          <p:cNvPr id="13"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Ticket Management</a:t>
            </a:r>
          </a:p>
        </p:txBody>
      </p:sp>
      <p:pic>
        <p:nvPicPr>
          <p:cNvPr id="5" name="図 4"/>
          <p:cNvPicPr>
            <a:picLocks noChangeAspect="1"/>
          </p:cNvPicPr>
          <p:nvPr/>
        </p:nvPicPr>
        <p:blipFill rotWithShape="1">
          <a:blip r:embed="rId3"/>
          <a:srcRect t="11640" b="11746"/>
          <a:stretch/>
        </p:blipFill>
        <p:spPr>
          <a:xfrm>
            <a:off x="316077" y="1050652"/>
            <a:ext cx="9255234" cy="5435585"/>
          </a:xfrm>
          <a:prstGeom prst="rect">
            <a:avLst/>
          </a:prstGeom>
          <a:ln>
            <a:solidFill>
              <a:schemeClr val="tx1"/>
            </a:solidFill>
          </a:ln>
        </p:spPr>
      </p:pic>
    </p:spTree>
    <p:extLst>
      <p:ext uri="{BB962C8B-B14F-4D97-AF65-F5344CB8AC3E}">
        <p14:creationId xmlns:p14="http://schemas.microsoft.com/office/powerpoint/2010/main" val="34292257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Kanban Board</a:t>
            </a:r>
            <a:endParaRPr lang="en-US" altLang="ja-JP" dirty="0"/>
          </a:p>
        </p:txBody>
      </p:sp>
      <p:sp>
        <p:nvSpPr>
          <p:cNvPr id="3" name="スライド番号プレースホルダー 2"/>
          <p:cNvSpPr>
            <a:spLocks noGrp="1"/>
          </p:cNvSpPr>
          <p:nvPr>
            <p:ph type="sldNum" sz="quarter" idx="10"/>
          </p:nvPr>
        </p:nvSpPr>
        <p:spPr>
          <a:xfrm rot="5400000">
            <a:off x="9461133" y="1442738"/>
            <a:ext cx="725488" cy="173337"/>
          </a:xfrm>
        </p:spPr>
        <p:txBody>
          <a:bodyPr/>
          <a:lstStyle/>
          <a:p>
            <a:r>
              <a:rPr lang="en-US" altLang="ja-JP"/>
              <a:t>PAGE    </a:t>
            </a:r>
            <a:fld id="{08DF107D-060D-43D3-997D-8A34C269D30F}" type="slidenum">
              <a:rPr lang="en-US" altLang="ja-JP" smtClean="0"/>
              <a:pPr/>
              <a:t>35</a:t>
            </a:fld>
            <a:endParaRPr lang="en-US" altLang="ja-JP" dirty="0"/>
          </a:p>
        </p:txBody>
      </p:sp>
      <p:sp>
        <p:nvSpPr>
          <p:cNvPr id="13"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Ticket Management</a:t>
            </a:r>
          </a:p>
        </p:txBody>
      </p:sp>
      <p:pic>
        <p:nvPicPr>
          <p:cNvPr id="4" name="図 3"/>
          <p:cNvPicPr>
            <a:picLocks noChangeAspect="1"/>
          </p:cNvPicPr>
          <p:nvPr/>
        </p:nvPicPr>
        <p:blipFill rotWithShape="1">
          <a:blip r:embed="rId3"/>
          <a:srcRect t="10581" b="5185"/>
          <a:stretch/>
        </p:blipFill>
        <p:spPr>
          <a:xfrm>
            <a:off x="828174" y="1050652"/>
            <a:ext cx="8301312" cy="5360190"/>
          </a:xfrm>
          <a:prstGeom prst="rect">
            <a:avLst/>
          </a:prstGeom>
          <a:ln>
            <a:solidFill>
              <a:schemeClr val="tx1"/>
            </a:solidFill>
          </a:ln>
        </p:spPr>
      </p:pic>
    </p:spTree>
    <p:extLst>
      <p:ext uri="{BB962C8B-B14F-4D97-AF65-F5344CB8AC3E}">
        <p14:creationId xmlns:p14="http://schemas.microsoft.com/office/powerpoint/2010/main" val="15278406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Customizable Labels</a:t>
            </a:r>
            <a:endParaRPr lang="en-US" altLang="ja-JP" dirty="0"/>
          </a:p>
        </p:txBody>
      </p:sp>
      <p:sp>
        <p:nvSpPr>
          <p:cNvPr id="3" name="スライド番号プレースホルダー 2"/>
          <p:cNvSpPr>
            <a:spLocks noGrp="1"/>
          </p:cNvSpPr>
          <p:nvPr>
            <p:ph type="sldNum" sz="quarter" idx="10"/>
          </p:nvPr>
        </p:nvSpPr>
        <p:spPr>
          <a:xfrm rot="5400000">
            <a:off x="9461133" y="1442738"/>
            <a:ext cx="725488" cy="173337"/>
          </a:xfrm>
        </p:spPr>
        <p:txBody>
          <a:bodyPr/>
          <a:lstStyle/>
          <a:p>
            <a:r>
              <a:rPr lang="en-US" altLang="ja-JP"/>
              <a:t>PAGE    </a:t>
            </a:r>
            <a:fld id="{08DF107D-060D-43D3-997D-8A34C269D30F}" type="slidenum">
              <a:rPr lang="en-US" altLang="ja-JP" smtClean="0"/>
              <a:pPr/>
              <a:t>36</a:t>
            </a:fld>
            <a:endParaRPr lang="en-US" altLang="ja-JP" dirty="0"/>
          </a:p>
        </p:txBody>
      </p:sp>
      <p:sp>
        <p:nvSpPr>
          <p:cNvPr id="13"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Ticket Management</a:t>
            </a:r>
          </a:p>
        </p:txBody>
      </p:sp>
      <p:pic>
        <p:nvPicPr>
          <p:cNvPr id="5" name="図 4"/>
          <p:cNvPicPr>
            <a:picLocks noChangeAspect="1"/>
          </p:cNvPicPr>
          <p:nvPr/>
        </p:nvPicPr>
        <p:blipFill rotWithShape="1">
          <a:blip r:embed="rId3"/>
          <a:srcRect t="10370"/>
          <a:stretch/>
        </p:blipFill>
        <p:spPr>
          <a:xfrm>
            <a:off x="914401" y="1050652"/>
            <a:ext cx="7873140" cy="5409433"/>
          </a:xfrm>
          <a:prstGeom prst="rect">
            <a:avLst/>
          </a:prstGeom>
        </p:spPr>
      </p:pic>
    </p:spTree>
    <p:extLst>
      <p:ext uri="{BB962C8B-B14F-4D97-AF65-F5344CB8AC3E}">
        <p14:creationId xmlns:p14="http://schemas.microsoft.com/office/powerpoint/2010/main" val="9963841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Column : Recommended particle size</a:t>
            </a:r>
            <a:endParaRPr lang="en-US" altLang="ja-JP" dirty="0"/>
          </a:p>
        </p:txBody>
      </p:sp>
      <p:sp>
        <p:nvSpPr>
          <p:cNvPr id="3" name="スライド番号プレースホルダー 2"/>
          <p:cNvSpPr>
            <a:spLocks noGrp="1"/>
          </p:cNvSpPr>
          <p:nvPr>
            <p:ph type="sldNum" sz="quarter" idx="10"/>
          </p:nvPr>
        </p:nvSpPr>
        <p:spPr>
          <a:xfrm rot="5400000">
            <a:off x="9461133" y="1442738"/>
            <a:ext cx="725488" cy="173337"/>
          </a:xfrm>
        </p:spPr>
        <p:txBody>
          <a:bodyPr/>
          <a:lstStyle/>
          <a:p>
            <a:r>
              <a:rPr lang="en-US" altLang="ja-JP"/>
              <a:t>PAGE    </a:t>
            </a:r>
            <a:fld id="{08DF107D-060D-43D3-997D-8A34C269D30F}" type="slidenum">
              <a:rPr lang="en-US" altLang="ja-JP" smtClean="0"/>
              <a:pPr/>
              <a:t>37</a:t>
            </a:fld>
            <a:endParaRPr lang="en-US" altLang="ja-JP" dirty="0"/>
          </a:p>
        </p:txBody>
      </p:sp>
      <p:sp>
        <p:nvSpPr>
          <p:cNvPr id="13"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Ticket Management</a:t>
            </a:r>
          </a:p>
        </p:txBody>
      </p:sp>
      <p:sp>
        <p:nvSpPr>
          <p:cNvPr id="6" name="テキスト プレースホルダー 3">
            <a:extLst>
              <a:ext uri="{FF2B5EF4-FFF2-40B4-BE49-F238E27FC236}">
                <a16:creationId xmlns:a16="http://schemas.microsoft.com/office/drawing/2014/main" xmlns="" id="{002D2379-8478-40E1-8CBA-411A9AF8FCEF}"/>
              </a:ext>
            </a:extLst>
          </p:cNvPr>
          <p:cNvSpPr>
            <a:spLocks noGrp="1"/>
          </p:cNvSpPr>
          <p:nvPr>
            <p:ph type="body" sz="quarter" idx="11"/>
          </p:nvPr>
        </p:nvSpPr>
        <p:spPr>
          <a:xfrm>
            <a:off x="524972" y="1511751"/>
            <a:ext cx="9212236" cy="1625344"/>
          </a:xfrm>
        </p:spPr>
        <p:txBody>
          <a:bodyPr spcCol="0"/>
          <a:lstStyle/>
          <a:p>
            <a:pPr>
              <a:lnSpc>
                <a:spcPct val="100000"/>
              </a:lnSpc>
              <a:buFont typeface="Wingdings" panose="05000000000000000000" pitchFamily="2" charset="2"/>
              <a:buChar char="l"/>
            </a:pPr>
            <a:r>
              <a:rPr lang="en-US" altLang="ja-JP" sz="2400" dirty="0" smtClean="0">
                <a:latin typeface="+mn-lt"/>
              </a:rPr>
              <a:t>Issues is not good at handle parent/child issues</a:t>
            </a:r>
          </a:p>
          <a:p>
            <a:pPr>
              <a:lnSpc>
                <a:spcPct val="100000"/>
              </a:lnSpc>
              <a:buFont typeface="Wingdings" panose="05000000000000000000" pitchFamily="2" charset="2"/>
              <a:buChar char="l"/>
            </a:pPr>
            <a:r>
              <a:rPr lang="en-US" altLang="ja-JP" sz="2400" dirty="0" smtClean="0">
                <a:latin typeface="+mn-lt"/>
              </a:rPr>
              <a:t>Issues is not good at create series of issues</a:t>
            </a:r>
          </a:p>
          <a:p>
            <a:pPr>
              <a:lnSpc>
                <a:spcPct val="100000"/>
              </a:lnSpc>
              <a:buFont typeface="Wingdings" panose="05000000000000000000" pitchFamily="2" charset="2"/>
              <a:buChar char="l"/>
            </a:pPr>
            <a:r>
              <a:rPr lang="en-US" altLang="ja-JP" sz="2400" dirty="0" smtClean="0">
                <a:latin typeface="+mn-lt"/>
              </a:rPr>
              <a:t>Issues is not good at view tickets on 1 view(Regardless label)</a:t>
            </a:r>
            <a:endParaRPr lang="en-US" altLang="ja-JP" sz="2400" dirty="0">
              <a:latin typeface="+mn-lt"/>
            </a:endParaRPr>
          </a:p>
        </p:txBody>
      </p:sp>
      <p:sp>
        <p:nvSpPr>
          <p:cNvPr id="8" name="テキスト ボックス 7"/>
          <p:cNvSpPr txBox="1"/>
          <p:nvPr/>
        </p:nvSpPr>
        <p:spPr>
          <a:xfrm>
            <a:off x="351634" y="1050652"/>
            <a:ext cx="9262729" cy="523220"/>
          </a:xfrm>
          <a:prstGeom prst="rect">
            <a:avLst/>
          </a:prstGeom>
          <a:noFill/>
        </p:spPr>
        <p:txBody>
          <a:bodyPr wrap="none" rtlCol="0">
            <a:spAutoFit/>
          </a:bodyPr>
          <a:lstStyle/>
          <a:p>
            <a:pPr algn="l"/>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It’s not recommended to create small size of issues(e.g. task)</a:t>
            </a:r>
            <a:endParaRPr kumimoji="1" lang="ja-JP" altLang="en-US" sz="2800" dirty="0" err="1">
              <a:latin typeface="Fujitsu Sans" panose="020B0404060202020204" pitchFamily="34" charset="0"/>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51634" y="3482184"/>
            <a:ext cx="8942961" cy="523220"/>
          </a:xfrm>
          <a:prstGeom prst="rect">
            <a:avLst/>
          </a:prstGeom>
          <a:noFill/>
        </p:spPr>
        <p:txBody>
          <a:bodyPr wrap="none" rtlCol="0">
            <a:spAutoFit/>
          </a:bodyPr>
          <a:lstStyle/>
          <a:p>
            <a:pPr algn="l"/>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So it is recommended to create a big issues like per feature</a:t>
            </a:r>
            <a:endParaRPr kumimoji="1" lang="ja-JP" altLang="en-US" sz="2800" dirty="0" err="1">
              <a:latin typeface="Fujitsu Sans" panose="020B0404060202020204" pitchFamily="34" charset="0"/>
              <a:ea typeface="Meiryo UI" panose="020B0604030504040204" pitchFamily="50" charset="-128"/>
              <a:cs typeface="Meiryo UI" panose="020B0604030504040204" pitchFamily="50" charset="-128"/>
            </a:endParaRPr>
          </a:p>
        </p:txBody>
      </p:sp>
      <p:sp>
        <p:nvSpPr>
          <p:cNvPr id="10" name="テキスト プレースホルダー 3">
            <a:extLst>
              <a:ext uri="{FF2B5EF4-FFF2-40B4-BE49-F238E27FC236}">
                <a16:creationId xmlns:a16="http://schemas.microsoft.com/office/drawing/2014/main" xmlns="" id="{002D2379-8478-40E1-8CBA-411A9AF8FCEF}"/>
              </a:ext>
            </a:extLst>
          </p:cNvPr>
          <p:cNvSpPr txBox="1">
            <a:spLocks/>
          </p:cNvSpPr>
          <p:nvPr/>
        </p:nvSpPr>
        <p:spPr bwMode="gray">
          <a:xfrm>
            <a:off x="524972" y="4005404"/>
            <a:ext cx="9212236" cy="1625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9200" tIns="45720" rIns="79200" bIns="45720" numCol="1" spcCol="0" anchor="t" anchorCtr="0" compatLnSpc="1">
            <a:prstTxWarp prst="textNoShape">
              <a:avLst/>
            </a:prstTxWarp>
          </a:bodyPr>
          <a:lstStyle>
            <a:lvl1pPr marL="266700" indent="-266700" algn="l" defTabSz="958898" rtl="0" fontAlgn="ctr">
              <a:lnSpc>
                <a:spcPct val="110000"/>
              </a:lnSpc>
              <a:spcBef>
                <a:spcPct val="30000"/>
              </a:spcBef>
              <a:spcAft>
                <a:spcPct val="30000"/>
              </a:spcAft>
              <a:buClr>
                <a:srgbClr val="A30B1A"/>
              </a:buClr>
              <a:buFont typeface="Wingdings" pitchFamily="2" charset="2"/>
              <a:buChar char="n"/>
              <a:defRPr kumimoji="1" sz="18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1pPr>
            <a:lvl2pPr marL="449263" indent="-258763" algn="l" defTabSz="958898" rtl="0" fontAlgn="ctr">
              <a:lnSpc>
                <a:spcPct val="110000"/>
              </a:lnSpc>
              <a:spcBef>
                <a:spcPct val="10000"/>
              </a:spcBef>
              <a:spcAft>
                <a:spcPct val="10000"/>
              </a:spcAft>
              <a:buClr>
                <a:srgbClr val="969696"/>
              </a:buClr>
              <a:buSzPct val="100000"/>
              <a:buFont typeface="Wingdings" panose="05000000000000000000" pitchFamily="2" charset="2"/>
              <a:buChar char="n"/>
              <a:defRPr kumimoji="1" sz="16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2pPr>
            <a:lvl3pPr marL="534988" indent="-177800" algn="l" defTabSz="958898" rtl="0" fontAlgn="ctr">
              <a:lnSpc>
                <a:spcPct val="110000"/>
              </a:lnSpc>
              <a:spcBef>
                <a:spcPct val="10000"/>
              </a:spcBef>
              <a:spcAft>
                <a:spcPct val="10000"/>
              </a:spcAft>
              <a:buClr>
                <a:srgbClr val="87867E"/>
              </a:buClr>
              <a:buFont typeface="Arial" panose="020B0604020202020204" pitchFamily="34" charset="0"/>
              <a:buChar char="•"/>
              <a:defRPr kumimoji="1" sz="14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3pPr>
            <a:lvl4pPr marL="720725" indent="-185738" algn="l" defTabSz="958898" rtl="0" fontAlgn="ctr">
              <a:lnSpc>
                <a:spcPct val="110000"/>
              </a:lnSpc>
              <a:spcBef>
                <a:spcPct val="10000"/>
              </a:spcBef>
              <a:spcAft>
                <a:spcPct val="10000"/>
              </a:spcAft>
              <a:buClr>
                <a:schemeClr val="bg1">
                  <a:lumMod val="50000"/>
                </a:schemeClr>
              </a:buClr>
              <a:buFont typeface="Arial" panose="020B0604020202020204" pitchFamily="34" charset="0"/>
              <a:buChar char="•"/>
              <a:defRPr kumimoji="1" sz="12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4pPr>
            <a:lvl5pPr marL="533427" indent="-134946" algn="l" defTabSz="958898" rtl="0" fontAlgn="base">
              <a:lnSpc>
                <a:spcPct val="110000"/>
              </a:lnSpc>
              <a:spcBef>
                <a:spcPct val="10000"/>
              </a:spcBef>
              <a:spcAft>
                <a:spcPct val="10000"/>
              </a:spcAft>
              <a:buClr>
                <a:srgbClr val="87867E"/>
              </a:buClr>
              <a:buChar char="•"/>
              <a:defRPr kumimoji="1" sz="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5pPr>
            <a:lvl6pPr marL="900113" indent="-179388" algn="l" defTabSz="958898" rtl="0" fontAlgn="base">
              <a:lnSpc>
                <a:spcPct val="110000"/>
              </a:lnSpc>
              <a:spcBef>
                <a:spcPct val="10000"/>
              </a:spcBef>
              <a:spcAft>
                <a:spcPct val="10000"/>
              </a:spcAft>
              <a:buClr>
                <a:srgbClr val="87867E"/>
              </a:buClr>
              <a:buChar char="•"/>
              <a:defRPr kumimoji="1" sz="1200">
                <a:solidFill>
                  <a:schemeClr val="tx1"/>
                </a:solidFill>
                <a:latin typeface="Fujitsu Sans" panose="020B0404060202020204" pitchFamily="34" charset="0"/>
                <a:ea typeface="+mn-ea"/>
              </a:defRPr>
            </a:lvl6pPr>
            <a:lvl7pPr marL="1447873"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7pPr>
            <a:lvl8pPr marL="1905096"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8pPr>
            <a:lvl9pPr marL="2362318"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9pPr>
          </a:lstStyle>
          <a:p>
            <a:pPr>
              <a:lnSpc>
                <a:spcPct val="100000"/>
              </a:lnSpc>
              <a:buFont typeface="Wingdings" pitchFamily="2" charset="2"/>
              <a:buChar char="l"/>
            </a:pPr>
            <a:r>
              <a:rPr lang="en-US" altLang="ja-JP" sz="2400" kern="0" dirty="0" smtClean="0">
                <a:latin typeface="+mn-lt"/>
              </a:rPr>
              <a:t>If you use it for development, e.g. Create A Feature</a:t>
            </a:r>
          </a:p>
          <a:p>
            <a:pPr>
              <a:lnSpc>
                <a:spcPct val="100000"/>
              </a:lnSpc>
              <a:buFont typeface="Wingdings" pitchFamily="2" charset="2"/>
              <a:buChar char="l"/>
            </a:pPr>
            <a:r>
              <a:rPr lang="en-US" altLang="ja-JP" sz="2400" kern="0" dirty="0" smtClean="0">
                <a:latin typeface="+mn-lt"/>
              </a:rPr>
              <a:t>If do like this, it makes smooth to link issue and branch</a:t>
            </a:r>
          </a:p>
          <a:p>
            <a:pPr>
              <a:lnSpc>
                <a:spcPct val="100000"/>
              </a:lnSpc>
              <a:buFont typeface="Wingdings" pitchFamily="2" charset="2"/>
              <a:buChar char="l"/>
            </a:pPr>
            <a:r>
              <a:rPr lang="en-US" altLang="ja-JP" sz="2400" kern="0" dirty="0" smtClean="0">
                <a:latin typeface="+mn-lt"/>
              </a:rPr>
              <a:t>If you use it for incident management, e.g. AAA got error when XXX</a:t>
            </a:r>
          </a:p>
          <a:p>
            <a:pPr lvl="1">
              <a:lnSpc>
                <a:spcPct val="100000"/>
              </a:lnSpc>
              <a:buFont typeface="Wingdings" pitchFamily="2" charset="2"/>
              <a:buChar char="l"/>
            </a:pPr>
            <a:r>
              <a:rPr lang="en-US" altLang="ja-JP" sz="2200" kern="0" dirty="0" smtClean="0">
                <a:latin typeface="+mn-lt"/>
              </a:rPr>
              <a:t>It is also possible to link each issues </a:t>
            </a:r>
          </a:p>
          <a:p>
            <a:pPr lvl="1">
              <a:lnSpc>
                <a:spcPct val="100000"/>
              </a:lnSpc>
              <a:buFont typeface="Wingdings" pitchFamily="2" charset="2"/>
              <a:buChar char="l"/>
            </a:pPr>
            <a:r>
              <a:rPr lang="en-US" altLang="ja-JP" sz="2200" kern="0" dirty="0" smtClean="0">
                <a:latin typeface="+mn-lt"/>
              </a:rPr>
              <a:t>So it’s an good idea to link incident issues and development issues</a:t>
            </a:r>
            <a:endParaRPr lang="en-US" altLang="ja-JP" sz="2200" kern="0" dirty="0">
              <a:latin typeface="+mn-lt"/>
            </a:endParaRPr>
          </a:p>
        </p:txBody>
      </p:sp>
    </p:spTree>
    <p:extLst>
      <p:ext uri="{BB962C8B-B14F-4D97-AF65-F5344CB8AC3E}">
        <p14:creationId xmlns:p14="http://schemas.microsoft.com/office/powerpoint/2010/main" val="20124140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Column : Recommended particle size</a:t>
            </a:r>
            <a:endParaRPr lang="en-US" altLang="ja-JP" dirty="0"/>
          </a:p>
        </p:txBody>
      </p:sp>
      <p:sp>
        <p:nvSpPr>
          <p:cNvPr id="3" name="スライド番号プレースホルダー 2"/>
          <p:cNvSpPr>
            <a:spLocks noGrp="1"/>
          </p:cNvSpPr>
          <p:nvPr>
            <p:ph type="sldNum" sz="quarter" idx="10"/>
          </p:nvPr>
        </p:nvSpPr>
        <p:spPr>
          <a:xfrm rot="5400000">
            <a:off x="9461133" y="1442738"/>
            <a:ext cx="725488" cy="173337"/>
          </a:xfrm>
        </p:spPr>
        <p:txBody>
          <a:bodyPr/>
          <a:lstStyle/>
          <a:p>
            <a:r>
              <a:rPr lang="en-US" altLang="ja-JP"/>
              <a:t>PAGE    </a:t>
            </a:r>
            <a:fld id="{08DF107D-060D-43D3-997D-8A34C269D30F}" type="slidenum">
              <a:rPr lang="en-US" altLang="ja-JP" smtClean="0"/>
              <a:pPr/>
              <a:t>38</a:t>
            </a:fld>
            <a:endParaRPr lang="en-US" altLang="ja-JP" dirty="0"/>
          </a:p>
        </p:txBody>
      </p:sp>
      <p:sp>
        <p:nvSpPr>
          <p:cNvPr id="13"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Ticket Management</a:t>
            </a:r>
          </a:p>
        </p:txBody>
      </p:sp>
      <p:sp>
        <p:nvSpPr>
          <p:cNvPr id="6" name="テキスト プレースホルダー 3">
            <a:extLst>
              <a:ext uri="{FF2B5EF4-FFF2-40B4-BE49-F238E27FC236}">
                <a16:creationId xmlns:a16="http://schemas.microsoft.com/office/drawing/2014/main" xmlns="" id="{002D2379-8478-40E1-8CBA-411A9AF8FCEF}"/>
              </a:ext>
            </a:extLst>
          </p:cNvPr>
          <p:cNvSpPr>
            <a:spLocks noGrp="1"/>
          </p:cNvSpPr>
          <p:nvPr>
            <p:ph type="body" sz="quarter" idx="11"/>
          </p:nvPr>
        </p:nvSpPr>
        <p:spPr>
          <a:xfrm>
            <a:off x="524972" y="1511751"/>
            <a:ext cx="9212236" cy="1625344"/>
          </a:xfrm>
        </p:spPr>
        <p:txBody>
          <a:bodyPr spcCol="0"/>
          <a:lstStyle/>
          <a:p>
            <a:pPr>
              <a:lnSpc>
                <a:spcPct val="100000"/>
              </a:lnSpc>
              <a:buFont typeface="Wingdings" panose="05000000000000000000" pitchFamily="2" charset="2"/>
              <a:buChar char="l"/>
            </a:pPr>
            <a:r>
              <a:rPr lang="en-US" altLang="ja-JP" sz="2400" dirty="0" smtClean="0">
                <a:latin typeface="+mn-lt"/>
              </a:rPr>
              <a:t>Issues is not good at handle parent/child issues</a:t>
            </a:r>
          </a:p>
          <a:p>
            <a:pPr>
              <a:lnSpc>
                <a:spcPct val="100000"/>
              </a:lnSpc>
              <a:buFont typeface="Wingdings" panose="05000000000000000000" pitchFamily="2" charset="2"/>
              <a:buChar char="l"/>
            </a:pPr>
            <a:r>
              <a:rPr lang="en-US" altLang="ja-JP" sz="2400" dirty="0" smtClean="0">
                <a:latin typeface="+mn-lt"/>
              </a:rPr>
              <a:t>Issues is not good at create series of issues</a:t>
            </a:r>
          </a:p>
          <a:p>
            <a:pPr>
              <a:lnSpc>
                <a:spcPct val="100000"/>
              </a:lnSpc>
              <a:buFont typeface="Wingdings" panose="05000000000000000000" pitchFamily="2" charset="2"/>
              <a:buChar char="l"/>
            </a:pPr>
            <a:r>
              <a:rPr lang="en-US" altLang="ja-JP" sz="2400" dirty="0" smtClean="0">
                <a:latin typeface="+mn-lt"/>
              </a:rPr>
              <a:t>Issues is not good at view tickets on 1 view(Regardless label)</a:t>
            </a:r>
            <a:endParaRPr lang="en-US" altLang="ja-JP" sz="2400" dirty="0">
              <a:latin typeface="+mn-lt"/>
            </a:endParaRPr>
          </a:p>
        </p:txBody>
      </p:sp>
      <p:sp>
        <p:nvSpPr>
          <p:cNvPr id="8" name="テキスト ボックス 7"/>
          <p:cNvSpPr txBox="1"/>
          <p:nvPr/>
        </p:nvSpPr>
        <p:spPr>
          <a:xfrm>
            <a:off x="351634" y="1050652"/>
            <a:ext cx="9262729" cy="523220"/>
          </a:xfrm>
          <a:prstGeom prst="rect">
            <a:avLst/>
          </a:prstGeom>
          <a:noFill/>
        </p:spPr>
        <p:txBody>
          <a:bodyPr wrap="none" rtlCol="0">
            <a:spAutoFit/>
          </a:bodyPr>
          <a:lstStyle/>
          <a:p>
            <a:pPr algn="l"/>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It’s not recommended to create small size of issues(e.g. task)</a:t>
            </a:r>
            <a:endParaRPr kumimoji="1" lang="ja-JP" altLang="en-US" sz="2800" dirty="0" err="1">
              <a:latin typeface="Fujitsu Sans" panose="020B0404060202020204" pitchFamily="34" charset="0"/>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51634" y="3482184"/>
            <a:ext cx="8942961" cy="523220"/>
          </a:xfrm>
          <a:prstGeom prst="rect">
            <a:avLst/>
          </a:prstGeom>
          <a:noFill/>
        </p:spPr>
        <p:txBody>
          <a:bodyPr wrap="none" rtlCol="0">
            <a:spAutoFit/>
          </a:bodyPr>
          <a:lstStyle/>
          <a:p>
            <a:pPr algn="l"/>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So it is recommended to create a big issues like per feature</a:t>
            </a:r>
            <a:endParaRPr kumimoji="1" lang="ja-JP" altLang="en-US" sz="2800" dirty="0" err="1">
              <a:latin typeface="Fujitsu Sans" panose="020B0404060202020204" pitchFamily="34" charset="0"/>
              <a:ea typeface="Meiryo UI" panose="020B0604030504040204" pitchFamily="50" charset="-128"/>
              <a:cs typeface="Meiryo UI" panose="020B0604030504040204" pitchFamily="50" charset="-128"/>
            </a:endParaRPr>
          </a:p>
        </p:txBody>
      </p:sp>
      <p:sp>
        <p:nvSpPr>
          <p:cNvPr id="10" name="テキスト プレースホルダー 3">
            <a:extLst>
              <a:ext uri="{FF2B5EF4-FFF2-40B4-BE49-F238E27FC236}">
                <a16:creationId xmlns:a16="http://schemas.microsoft.com/office/drawing/2014/main" xmlns="" id="{002D2379-8478-40E1-8CBA-411A9AF8FCEF}"/>
              </a:ext>
            </a:extLst>
          </p:cNvPr>
          <p:cNvSpPr txBox="1">
            <a:spLocks/>
          </p:cNvSpPr>
          <p:nvPr/>
        </p:nvSpPr>
        <p:spPr bwMode="gray">
          <a:xfrm>
            <a:off x="524972" y="4005404"/>
            <a:ext cx="9212236" cy="1625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9200" tIns="45720" rIns="79200" bIns="45720" numCol="1" spcCol="0" anchor="t" anchorCtr="0" compatLnSpc="1">
            <a:prstTxWarp prst="textNoShape">
              <a:avLst/>
            </a:prstTxWarp>
          </a:bodyPr>
          <a:lstStyle>
            <a:lvl1pPr marL="266700" indent="-266700" algn="l" defTabSz="958898" rtl="0" fontAlgn="ctr">
              <a:lnSpc>
                <a:spcPct val="110000"/>
              </a:lnSpc>
              <a:spcBef>
                <a:spcPct val="30000"/>
              </a:spcBef>
              <a:spcAft>
                <a:spcPct val="30000"/>
              </a:spcAft>
              <a:buClr>
                <a:srgbClr val="A30B1A"/>
              </a:buClr>
              <a:buFont typeface="Wingdings" pitchFamily="2" charset="2"/>
              <a:buChar char="n"/>
              <a:defRPr kumimoji="1" sz="18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1pPr>
            <a:lvl2pPr marL="449263" indent="-258763" algn="l" defTabSz="958898" rtl="0" fontAlgn="ctr">
              <a:lnSpc>
                <a:spcPct val="110000"/>
              </a:lnSpc>
              <a:spcBef>
                <a:spcPct val="10000"/>
              </a:spcBef>
              <a:spcAft>
                <a:spcPct val="10000"/>
              </a:spcAft>
              <a:buClr>
                <a:srgbClr val="969696"/>
              </a:buClr>
              <a:buSzPct val="100000"/>
              <a:buFont typeface="Wingdings" panose="05000000000000000000" pitchFamily="2" charset="2"/>
              <a:buChar char="n"/>
              <a:defRPr kumimoji="1" sz="16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2pPr>
            <a:lvl3pPr marL="534988" indent="-177800" algn="l" defTabSz="958898" rtl="0" fontAlgn="ctr">
              <a:lnSpc>
                <a:spcPct val="110000"/>
              </a:lnSpc>
              <a:spcBef>
                <a:spcPct val="10000"/>
              </a:spcBef>
              <a:spcAft>
                <a:spcPct val="10000"/>
              </a:spcAft>
              <a:buClr>
                <a:srgbClr val="87867E"/>
              </a:buClr>
              <a:buFont typeface="Arial" panose="020B0604020202020204" pitchFamily="34" charset="0"/>
              <a:buChar char="•"/>
              <a:defRPr kumimoji="1" sz="14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3pPr>
            <a:lvl4pPr marL="720725" indent="-185738" algn="l" defTabSz="958898" rtl="0" fontAlgn="ctr">
              <a:lnSpc>
                <a:spcPct val="110000"/>
              </a:lnSpc>
              <a:spcBef>
                <a:spcPct val="10000"/>
              </a:spcBef>
              <a:spcAft>
                <a:spcPct val="10000"/>
              </a:spcAft>
              <a:buClr>
                <a:schemeClr val="bg1">
                  <a:lumMod val="50000"/>
                </a:schemeClr>
              </a:buClr>
              <a:buFont typeface="Arial" panose="020B0604020202020204" pitchFamily="34" charset="0"/>
              <a:buChar char="•"/>
              <a:defRPr kumimoji="1" sz="12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4pPr>
            <a:lvl5pPr marL="533427" indent="-134946" algn="l" defTabSz="958898" rtl="0" fontAlgn="base">
              <a:lnSpc>
                <a:spcPct val="110000"/>
              </a:lnSpc>
              <a:spcBef>
                <a:spcPct val="10000"/>
              </a:spcBef>
              <a:spcAft>
                <a:spcPct val="10000"/>
              </a:spcAft>
              <a:buClr>
                <a:srgbClr val="87867E"/>
              </a:buClr>
              <a:buChar char="•"/>
              <a:defRPr kumimoji="1" sz="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5pPr>
            <a:lvl6pPr marL="900113" indent="-179388" algn="l" defTabSz="958898" rtl="0" fontAlgn="base">
              <a:lnSpc>
                <a:spcPct val="110000"/>
              </a:lnSpc>
              <a:spcBef>
                <a:spcPct val="10000"/>
              </a:spcBef>
              <a:spcAft>
                <a:spcPct val="10000"/>
              </a:spcAft>
              <a:buClr>
                <a:srgbClr val="87867E"/>
              </a:buClr>
              <a:buChar char="•"/>
              <a:defRPr kumimoji="1" sz="1200">
                <a:solidFill>
                  <a:schemeClr val="tx1"/>
                </a:solidFill>
                <a:latin typeface="Fujitsu Sans" panose="020B0404060202020204" pitchFamily="34" charset="0"/>
                <a:ea typeface="+mn-ea"/>
              </a:defRPr>
            </a:lvl6pPr>
            <a:lvl7pPr marL="1447873"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7pPr>
            <a:lvl8pPr marL="1905096"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8pPr>
            <a:lvl9pPr marL="2362318"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9pPr>
          </a:lstStyle>
          <a:p>
            <a:pPr>
              <a:lnSpc>
                <a:spcPct val="100000"/>
              </a:lnSpc>
              <a:buFont typeface="Wingdings" pitchFamily="2" charset="2"/>
              <a:buChar char="l"/>
            </a:pPr>
            <a:r>
              <a:rPr lang="en-US" altLang="ja-JP" sz="2400" kern="0" dirty="0" smtClean="0">
                <a:latin typeface="+mn-lt"/>
              </a:rPr>
              <a:t>If you use it for development, e.g. Create A Feature</a:t>
            </a:r>
          </a:p>
          <a:p>
            <a:pPr>
              <a:lnSpc>
                <a:spcPct val="100000"/>
              </a:lnSpc>
              <a:buFont typeface="Wingdings" pitchFamily="2" charset="2"/>
              <a:buChar char="l"/>
            </a:pPr>
            <a:r>
              <a:rPr lang="en-US" altLang="ja-JP" sz="2400" kern="0" dirty="0" smtClean="0">
                <a:latin typeface="+mn-lt"/>
              </a:rPr>
              <a:t>If do like this, it makes smooth to link issue and branch</a:t>
            </a:r>
          </a:p>
          <a:p>
            <a:pPr>
              <a:lnSpc>
                <a:spcPct val="100000"/>
              </a:lnSpc>
              <a:buFont typeface="Wingdings" pitchFamily="2" charset="2"/>
              <a:buChar char="l"/>
            </a:pPr>
            <a:r>
              <a:rPr lang="en-US" altLang="ja-JP" sz="2400" kern="0" dirty="0" smtClean="0">
                <a:latin typeface="+mn-lt"/>
              </a:rPr>
              <a:t>If you use it for incident management, e.g. AAA got error when XXX</a:t>
            </a:r>
          </a:p>
          <a:p>
            <a:pPr lvl="1">
              <a:lnSpc>
                <a:spcPct val="100000"/>
              </a:lnSpc>
              <a:buFont typeface="Wingdings" pitchFamily="2" charset="2"/>
              <a:buChar char="l"/>
            </a:pPr>
            <a:r>
              <a:rPr lang="en-US" altLang="ja-JP" sz="2200" kern="0" dirty="0" smtClean="0">
                <a:latin typeface="+mn-lt"/>
              </a:rPr>
              <a:t>It is also possible to link each issues </a:t>
            </a:r>
          </a:p>
          <a:p>
            <a:pPr lvl="1">
              <a:lnSpc>
                <a:spcPct val="100000"/>
              </a:lnSpc>
              <a:buFont typeface="Wingdings" pitchFamily="2" charset="2"/>
              <a:buChar char="l"/>
            </a:pPr>
            <a:r>
              <a:rPr lang="en-US" altLang="ja-JP" sz="2200" kern="0" dirty="0" smtClean="0">
                <a:latin typeface="+mn-lt"/>
              </a:rPr>
              <a:t>So it’s an good idea to link incident issues and development issues</a:t>
            </a:r>
            <a:endParaRPr lang="en-US" altLang="ja-JP" sz="2200" kern="0" dirty="0">
              <a:latin typeface="+mn-lt"/>
            </a:endParaRPr>
          </a:p>
        </p:txBody>
      </p:sp>
    </p:spTree>
    <p:extLst>
      <p:ext uri="{BB962C8B-B14F-4D97-AF65-F5344CB8AC3E}">
        <p14:creationId xmlns:p14="http://schemas.microsoft.com/office/powerpoint/2010/main" val="3659913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Position in entire courses</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3</a:t>
            </a:fld>
            <a:endParaRPr lang="en-US" altLang="ja-JP" dirty="0"/>
          </a:p>
        </p:txBody>
      </p:sp>
      <p:sp>
        <p:nvSpPr>
          <p:cNvPr id="82" name="正方形/長方形 81">
            <a:extLst>
              <a:ext uri="{FF2B5EF4-FFF2-40B4-BE49-F238E27FC236}">
                <a16:creationId xmlns:a16="http://schemas.microsoft.com/office/drawing/2014/main" xmlns="" id="{C47D1031-A291-4DAA-BF1C-BB9760003AB5}"/>
              </a:ext>
            </a:extLst>
          </p:cNvPr>
          <p:cNvSpPr/>
          <p:nvPr/>
        </p:nvSpPr>
        <p:spPr bwMode="gray">
          <a:xfrm>
            <a:off x="93219" y="5561328"/>
            <a:ext cx="4748835" cy="898197"/>
          </a:xfrm>
          <a:prstGeom prst="rect">
            <a:avLst/>
          </a:prstGeom>
          <a:noFill/>
          <a:ln w="57150" cap="flat" cmpd="sng" algn="ctr">
            <a:solidFill>
              <a:srgbClr val="FF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endParaRPr kumimoji="1" lang="ja-JP" altLang="en-US" sz="1600" b="1" kern="0" dirty="0">
              <a:latin typeface="Meiryo UI" panose="020B0604030504040204" pitchFamily="50" charset="-128"/>
              <a:ea typeface="Meiryo UI" panose="020B0604030504040204" pitchFamily="50" charset="-128"/>
            </a:endParaRPr>
          </a:p>
        </p:txBody>
      </p:sp>
      <p:sp>
        <p:nvSpPr>
          <p:cNvPr id="84" name="正方形/長方形 83">
            <a:extLst>
              <a:ext uri="{FF2B5EF4-FFF2-40B4-BE49-F238E27FC236}">
                <a16:creationId xmlns:a16="http://schemas.microsoft.com/office/drawing/2014/main" xmlns="" id="{ABC2ADC3-A0DA-4723-A92C-B985EBFE630D}"/>
              </a:ext>
            </a:extLst>
          </p:cNvPr>
          <p:cNvSpPr/>
          <p:nvPr/>
        </p:nvSpPr>
        <p:spPr bwMode="gray">
          <a:xfrm>
            <a:off x="64644" y="5285879"/>
            <a:ext cx="1338475" cy="283983"/>
          </a:xfrm>
          <a:prstGeom prst="rect">
            <a:avLst/>
          </a:prstGeom>
          <a:solidFill>
            <a:srgbClr val="FF0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solidFill>
                  <a:schemeClr val="bg1"/>
                </a:solidFill>
                <a:latin typeface="Fujitsu Sans" panose="020B0404060202020204" pitchFamily="34" charset="0"/>
                <a:ea typeface="Meiryo UI" panose="020B0604030504040204" pitchFamily="50" charset="-128"/>
              </a:rPr>
              <a:t>Now Here!!</a:t>
            </a:r>
            <a:endParaRPr kumimoji="1" lang="ja-JP" altLang="en-US" sz="1600" b="1" kern="0" dirty="0">
              <a:solidFill>
                <a:schemeClr val="bg1"/>
              </a:solidFill>
              <a:latin typeface="Fujitsu Sans" panose="020B0404060202020204" pitchFamily="34" charset="0"/>
              <a:ea typeface="Meiryo UI" panose="020B0604030504040204" pitchFamily="50" charset="-128"/>
            </a:endParaRPr>
          </a:p>
        </p:txBody>
      </p:sp>
      <p:sp>
        <p:nvSpPr>
          <p:cNvPr id="42" name="正方形/長方形 41">
            <a:extLst>
              <a:ext uri="{FF2B5EF4-FFF2-40B4-BE49-F238E27FC236}">
                <a16:creationId xmlns:a16="http://schemas.microsoft.com/office/drawing/2014/main" xmlns="" id="{844F5D1D-D7EF-4053-B6AB-79C3248A47A5}"/>
              </a:ext>
            </a:extLst>
          </p:cNvPr>
          <p:cNvSpPr/>
          <p:nvPr/>
        </p:nvSpPr>
        <p:spPr bwMode="gray">
          <a:xfrm>
            <a:off x="1026809" y="1184627"/>
            <a:ext cx="369562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altLang="ja-JP" sz="2000" b="1" kern="0" dirty="0">
                <a:latin typeface="Fujitsu Sans" panose="020B0404060202020204" pitchFamily="34" charset="0"/>
                <a:ea typeface="Meiryo UI" panose="020B0604030504040204" pitchFamily="50" charset="-128"/>
              </a:rPr>
              <a:t>Introduction Part</a:t>
            </a:r>
            <a:endParaRPr lang="ja-JP" altLang="en-US" sz="2000" b="1" kern="0" dirty="0">
              <a:latin typeface="Fujitsu Sans" panose="020B0404060202020204" pitchFamily="34" charset="0"/>
              <a:ea typeface="Meiryo UI" panose="020B0604030504040204" pitchFamily="50" charset="-128"/>
            </a:endParaRPr>
          </a:p>
        </p:txBody>
      </p:sp>
      <p:sp>
        <p:nvSpPr>
          <p:cNvPr id="43" name="正方形/長方形 42">
            <a:extLst>
              <a:ext uri="{FF2B5EF4-FFF2-40B4-BE49-F238E27FC236}">
                <a16:creationId xmlns:a16="http://schemas.microsoft.com/office/drawing/2014/main" xmlns="" id="{FBBEB21E-56EE-46BE-8044-3C117D7F8F0A}"/>
              </a:ext>
            </a:extLst>
          </p:cNvPr>
          <p:cNvSpPr/>
          <p:nvPr/>
        </p:nvSpPr>
        <p:spPr bwMode="gray">
          <a:xfrm>
            <a:off x="156572" y="1184627"/>
            <a:ext cx="725489" cy="673427"/>
          </a:xfrm>
          <a:prstGeom prst="rect">
            <a:avLst/>
          </a:prstGeom>
          <a:solidFill>
            <a:srgbClr val="002060"/>
          </a:solidFill>
          <a:ln w="9525"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4000" b="1" kern="0" dirty="0">
                <a:solidFill>
                  <a:schemeClr val="bg1"/>
                </a:solidFill>
                <a:latin typeface="Fujitsu Sans" panose="020B0404060202020204" pitchFamily="34" charset="0"/>
                <a:ea typeface="Meiryo UI" panose="020B0604030504040204" pitchFamily="50" charset="-128"/>
              </a:rPr>
              <a:t>01</a:t>
            </a:r>
            <a:endParaRPr lang="ja-JP" altLang="en-US" sz="4000" b="1" kern="0" dirty="0">
              <a:solidFill>
                <a:schemeClr val="bg1"/>
              </a:solidFill>
              <a:latin typeface="Fujitsu Sans" panose="020B0404060202020204" pitchFamily="34" charset="0"/>
              <a:ea typeface="Meiryo UI" panose="020B0604030504040204" pitchFamily="50" charset="-128"/>
            </a:endParaRPr>
          </a:p>
        </p:txBody>
      </p:sp>
      <p:grpSp>
        <p:nvGrpSpPr>
          <p:cNvPr id="44" name="グループ化 43">
            <a:extLst>
              <a:ext uri="{FF2B5EF4-FFF2-40B4-BE49-F238E27FC236}">
                <a16:creationId xmlns:a16="http://schemas.microsoft.com/office/drawing/2014/main" xmlns="" id="{F7381A1A-3E62-49C8-A2D5-D38CEA56B804}"/>
              </a:ext>
            </a:extLst>
          </p:cNvPr>
          <p:cNvGrpSpPr/>
          <p:nvPr/>
        </p:nvGrpSpPr>
        <p:grpSpPr>
          <a:xfrm>
            <a:off x="156572" y="3429001"/>
            <a:ext cx="4565858" cy="673427"/>
            <a:chOff x="156572" y="2959865"/>
            <a:chExt cx="4565858" cy="673427"/>
          </a:xfrm>
        </p:grpSpPr>
        <p:sp>
          <p:nvSpPr>
            <p:cNvPr id="45" name="正方形/長方形 44">
              <a:extLst>
                <a:ext uri="{FF2B5EF4-FFF2-40B4-BE49-F238E27FC236}">
                  <a16:creationId xmlns:a16="http://schemas.microsoft.com/office/drawing/2014/main" xmlns="" id="{8AC02F2E-8E14-4FFF-B904-433A46A98E5F}"/>
                </a:ext>
              </a:extLst>
            </p:cNvPr>
            <p:cNvSpPr/>
            <p:nvPr/>
          </p:nvSpPr>
          <p:spPr bwMode="gray">
            <a:xfrm>
              <a:off x="1026809" y="2959865"/>
              <a:ext cx="369562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2000" b="1" kern="0" dirty="0">
                  <a:latin typeface="Fujitsu Sans" panose="020B0404060202020204" pitchFamily="34" charset="0"/>
                  <a:ea typeface="Meiryo UI" panose="020B0604030504040204" pitchFamily="50" charset="-128"/>
                </a:rPr>
                <a:t>Demonstration</a:t>
              </a:r>
            </a:p>
            <a:p>
              <a:pPr algn="l"/>
              <a:r>
                <a:rPr kumimoji="1" lang="en-US" altLang="ja-JP" sz="2000" b="1" kern="0" dirty="0">
                  <a:latin typeface="Fujitsu Sans" panose="020B0404060202020204" pitchFamily="34" charset="0"/>
                  <a:ea typeface="Meiryo UI" panose="020B0604030504040204" pitchFamily="50" charset="-128"/>
                </a:rPr>
                <a:t>(with </a:t>
              </a:r>
              <a:r>
                <a:rPr kumimoji="1" lang="en-US" altLang="ja-JP" sz="2000" b="1" kern="0" dirty="0" err="1">
                  <a:latin typeface="Fujitsu Sans" panose="020B0404060202020204" pitchFamily="34" charset="0"/>
                  <a:ea typeface="Meiryo UI" panose="020B0604030504040204" pitchFamily="50" charset="-128"/>
                </a:rPr>
                <a:t>DADock</a:t>
              </a:r>
              <a:r>
                <a:rPr kumimoji="1" lang="en-US" altLang="ja-JP" sz="2000" b="1" kern="0" dirty="0">
                  <a:latin typeface="Fujitsu Sans" panose="020B0404060202020204" pitchFamily="34" charset="0"/>
                  <a:ea typeface="Meiryo UI" panose="020B0604030504040204" pitchFamily="50" charset="-128"/>
                </a:rPr>
                <a:t>)</a:t>
              </a:r>
              <a:endParaRPr kumimoji="1" lang="ja-JP" altLang="en-US" sz="2000" b="1" kern="0" dirty="0">
                <a:latin typeface="Fujitsu Sans" panose="020B0404060202020204" pitchFamily="34" charset="0"/>
                <a:ea typeface="Meiryo UI" panose="020B0604030504040204" pitchFamily="50" charset="-128"/>
              </a:endParaRPr>
            </a:p>
          </p:txBody>
        </p:sp>
        <p:sp>
          <p:nvSpPr>
            <p:cNvPr id="46" name="正方形/長方形 45">
              <a:extLst>
                <a:ext uri="{FF2B5EF4-FFF2-40B4-BE49-F238E27FC236}">
                  <a16:creationId xmlns:a16="http://schemas.microsoft.com/office/drawing/2014/main" xmlns="" id="{262EF443-38D6-4075-9655-8291FF485EC4}"/>
                </a:ext>
              </a:extLst>
            </p:cNvPr>
            <p:cNvSpPr/>
            <p:nvPr/>
          </p:nvSpPr>
          <p:spPr bwMode="gray">
            <a:xfrm>
              <a:off x="156572" y="2959865"/>
              <a:ext cx="725489" cy="673427"/>
            </a:xfrm>
            <a:prstGeom prst="rect">
              <a:avLst/>
            </a:prstGeom>
            <a:solidFill>
              <a:srgbClr val="002060"/>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02</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47" name="グループ化 46">
            <a:extLst>
              <a:ext uri="{FF2B5EF4-FFF2-40B4-BE49-F238E27FC236}">
                <a16:creationId xmlns:a16="http://schemas.microsoft.com/office/drawing/2014/main" xmlns="" id="{9B7D76A7-DECC-451E-A54B-9C52BFD56E75}"/>
              </a:ext>
            </a:extLst>
          </p:cNvPr>
          <p:cNvGrpSpPr/>
          <p:nvPr/>
        </p:nvGrpSpPr>
        <p:grpSpPr>
          <a:xfrm>
            <a:off x="156572" y="4551188"/>
            <a:ext cx="4565858" cy="673427"/>
            <a:chOff x="156572" y="3943215"/>
            <a:chExt cx="4565858" cy="673427"/>
          </a:xfrm>
        </p:grpSpPr>
        <p:sp>
          <p:nvSpPr>
            <p:cNvPr id="57" name="正方形/長方形 56">
              <a:extLst>
                <a:ext uri="{FF2B5EF4-FFF2-40B4-BE49-F238E27FC236}">
                  <a16:creationId xmlns:a16="http://schemas.microsoft.com/office/drawing/2014/main" xmlns="" id="{C2768950-C941-46CA-8999-4292DFFF7176}"/>
                </a:ext>
              </a:extLst>
            </p:cNvPr>
            <p:cNvSpPr/>
            <p:nvPr/>
          </p:nvSpPr>
          <p:spPr bwMode="gray">
            <a:xfrm>
              <a:off x="1026809" y="3943215"/>
              <a:ext cx="369562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2000" b="1" kern="0" dirty="0">
                  <a:solidFill>
                    <a:srgbClr val="FF0000"/>
                  </a:solidFill>
                  <a:latin typeface="Fujitsu Sans" panose="020B0404060202020204" pitchFamily="34" charset="0"/>
                  <a:ea typeface="Meiryo UI" panose="020B0604030504040204" pitchFamily="50" charset="-128"/>
                </a:rPr>
                <a:t>VCS</a:t>
              </a:r>
              <a:r>
                <a:rPr kumimoji="1" lang="en-US" altLang="ja-JP" sz="2000" b="1" kern="0" dirty="0">
                  <a:latin typeface="Fujitsu Sans" panose="020B0404060202020204" pitchFamily="34" charset="0"/>
                  <a:ea typeface="Meiryo UI" panose="020B0604030504040204" pitchFamily="50" charset="-128"/>
                </a:rPr>
                <a:t> Primer</a:t>
              </a:r>
            </a:p>
            <a:p>
              <a:pPr algn="l"/>
              <a:r>
                <a:rPr kumimoji="1" lang="en-US" altLang="ja-JP" sz="2000" b="1" kern="0" dirty="0">
                  <a:latin typeface="Fujitsu Sans" panose="020B0404060202020204" pitchFamily="34" charset="0"/>
                  <a:ea typeface="Meiryo UI" panose="020B0604030504040204" pitchFamily="50" charset="-128"/>
                </a:rPr>
                <a:t>(with Git)</a:t>
              </a:r>
              <a:endParaRPr kumimoji="1" lang="ja-JP" altLang="en-US" sz="2000" b="1" kern="0" dirty="0">
                <a:latin typeface="Fujitsu Sans" panose="020B0404060202020204" pitchFamily="34" charset="0"/>
                <a:ea typeface="Meiryo UI" panose="020B0604030504040204" pitchFamily="50" charset="-128"/>
              </a:endParaRPr>
            </a:p>
          </p:txBody>
        </p:sp>
        <p:sp>
          <p:nvSpPr>
            <p:cNvPr id="58" name="正方形/長方形 57">
              <a:extLst>
                <a:ext uri="{FF2B5EF4-FFF2-40B4-BE49-F238E27FC236}">
                  <a16:creationId xmlns:a16="http://schemas.microsoft.com/office/drawing/2014/main" xmlns="" id="{9DF1E22A-4180-4C6D-92B6-27904C2F9FF3}"/>
                </a:ext>
              </a:extLst>
            </p:cNvPr>
            <p:cNvSpPr/>
            <p:nvPr/>
          </p:nvSpPr>
          <p:spPr bwMode="gray">
            <a:xfrm>
              <a:off x="156572" y="3943215"/>
              <a:ext cx="725489" cy="673427"/>
            </a:xfrm>
            <a:prstGeom prst="rect">
              <a:avLst/>
            </a:prstGeom>
            <a:solidFill>
              <a:srgbClr val="002060"/>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03</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59" name="グループ化 58">
            <a:extLst>
              <a:ext uri="{FF2B5EF4-FFF2-40B4-BE49-F238E27FC236}">
                <a16:creationId xmlns:a16="http://schemas.microsoft.com/office/drawing/2014/main" xmlns="" id="{C97B2D6B-FAE8-4557-AA61-9C370D7DC84B}"/>
              </a:ext>
            </a:extLst>
          </p:cNvPr>
          <p:cNvGrpSpPr/>
          <p:nvPr/>
        </p:nvGrpSpPr>
        <p:grpSpPr>
          <a:xfrm>
            <a:off x="156572" y="5673373"/>
            <a:ext cx="4565858" cy="673427"/>
            <a:chOff x="156572" y="4827463"/>
            <a:chExt cx="4565858" cy="673427"/>
          </a:xfrm>
        </p:grpSpPr>
        <p:sp>
          <p:nvSpPr>
            <p:cNvPr id="60" name="正方形/長方形 59">
              <a:extLst>
                <a:ext uri="{FF2B5EF4-FFF2-40B4-BE49-F238E27FC236}">
                  <a16:creationId xmlns:a16="http://schemas.microsoft.com/office/drawing/2014/main" xmlns="" id="{5CD3F257-2E96-4E22-B40E-3798467F58D0}"/>
                </a:ext>
              </a:extLst>
            </p:cNvPr>
            <p:cNvSpPr/>
            <p:nvPr/>
          </p:nvSpPr>
          <p:spPr bwMode="gray">
            <a:xfrm>
              <a:off x="1026809" y="4827463"/>
              <a:ext cx="369562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000" b="1" kern="0" dirty="0">
                  <a:solidFill>
                    <a:srgbClr val="FF0000"/>
                  </a:solidFill>
                  <a:latin typeface="Fujitsu Sans" panose="020B0404060202020204" pitchFamily="34" charset="0"/>
                  <a:ea typeface="Meiryo UI" panose="020B0604030504040204" pitchFamily="50" charset="-128"/>
                </a:rPr>
                <a:t>CI/CD Pipeline </a:t>
              </a:r>
              <a:r>
                <a:rPr lang="en-US" altLang="ja-JP" sz="2000" b="1" kern="0" dirty="0">
                  <a:latin typeface="Fujitsu Sans" panose="020B0404060202020204" pitchFamily="34" charset="0"/>
                  <a:ea typeface="Meiryo UI" panose="020B0604030504040204" pitchFamily="50" charset="-128"/>
                </a:rPr>
                <a:t>Primer</a:t>
              </a:r>
            </a:p>
            <a:p>
              <a:pPr algn="l"/>
              <a:r>
                <a:rPr lang="en-US" altLang="ja-JP" sz="2000" b="1" kern="0" dirty="0">
                  <a:latin typeface="Fujitsu Sans" panose="020B0404060202020204" pitchFamily="34" charset="0"/>
                  <a:ea typeface="Meiryo UI" panose="020B0604030504040204" pitchFamily="50" charset="-128"/>
                </a:rPr>
                <a:t>(with GitLab)</a:t>
              </a:r>
              <a:endParaRPr kumimoji="1" lang="ja-JP" altLang="en-US" sz="2000" b="1" kern="0" dirty="0">
                <a:latin typeface="Fujitsu Sans" panose="020B0404060202020204" pitchFamily="34" charset="0"/>
                <a:ea typeface="Meiryo UI" panose="020B0604030504040204" pitchFamily="50" charset="-128"/>
              </a:endParaRPr>
            </a:p>
          </p:txBody>
        </p:sp>
        <p:sp>
          <p:nvSpPr>
            <p:cNvPr id="61" name="正方形/長方形 60">
              <a:extLst>
                <a:ext uri="{FF2B5EF4-FFF2-40B4-BE49-F238E27FC236}">
                  <a16:creationId xmlns:a16="http://schemas.microsoft.com/office/drawing/2014/main" xmlns="" id="{06222FD6-6C8C-492D-AAEE-733BA07235FC}"/>
                </a:ext>
              </a:extLst>
            </p:cNvPr>
            <p:cNvSpPr/>
            <p:nvPr/>
          </p:nvSpPr>
          <p:spPr bwMode="gray">
            <a:xfrm>
              <a:off x="156572" y="4827463"/>
              <a:ext cx="725489" cy="673427"/>
            </a:xfrm>
            <a:prstGeom prst="rect">
              <a:avLst/>
            </a:prstGeom>
            <a:solidFill>
              <a:srgbClr val="002060"/>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04</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62" name="グループ化 61">
            <a:extLst>
              <a:ext uri="{FF2B5EF4-FFF2-40B4-BE49-F238E27FC236}">
                <a16:creationId xmlns:a16="http://schemas.microsoft.com/office/drawing/2014/main" xmlns="" id="{60E8CD11-80DC-4526-9221-78385F7C62C1}"/>
              </a:ext>
            </a:extLst>
          </p:cNvPr>
          <p:cNvGrpSpPr/>
          <p:nvPr/>
        </p:nvGrpSpPr>
        <p:grpSpPr>
          <a:xfrm>
            <a:off x="5026602" y="1184627"/>
            <a:ext cx="4565858" cy="673427"/>
            <a:chOff x="5026602" y="1184627"/>
            <a:chExt cx="4565858" cy="673427"/>
          </a:xfrm>
        </p:grpSpPr>
        <p:sp>
          <p:nvSpPr>
            <p:cNvPr id="63" name="正方形/長方形 62">
              <a:extLst>
                <a:ext uri="{FF2B5EF4-FFF2-40B4-BE49-F238E27FC236}">
                  <a16:creationId xmlns:a16="http://schemas.microsoft.com/office/drawing/2014/main" xmlns="" id="{0F9C65CE-ACFE-49F0-8186-09321560DBDE}"/>
                </a:ext>
              </a:extLst>
            </p:cNvPr>
            <p:cNvSpPr/>
            <p:nvPr/>
          </p:nvSpPr>
          <p:spPr bwMode="gray">
            <a:xfrm>
              <a:off x="5896839" y="1184627"/>
              <a:ext cx="369562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2000" b="1" kern="0" dirty="0">
                  <a:latin typeface="Fujitsu Sans" panose="020B0404060202020204" pitchFamily="34" charset="0"/>
                  <a:ea typeface="Meiryo UI" panose="020B0604030504040204" pitchFamily="50" charset="-128"/>
                </a:rPr>
                <a:t>Automated </a:t>
              </a:r>
              <a:r>
                <a:rPr kumimoji="1" lang="en-US" altLang="ja-JP" sz="2000" b="1" kern="0" dirty="0">
                  <a:solidFill>
                    <a:srgbClr val="FF0000"/>
                  </a:solidFill>
                  <a:latin typeface="Fujitsu Sans" panose="020B0404060202020204" pitchFamily="34" charset="0"/>
                  <a:ea typeface="Meiryo UI" panose="020B0604030504040204" pitchFamily="50" charset="-128"/>
                </a:rPr>
                <a:t>Build</a:t>
              </a:r>
              <a:r>
                <a:rPr kumimoji="1" lang="en-US" altLang="ja-JP" sz="2000" b="1" kern="0" dirty="0">
                  <a:latin typeface="Fujitsu Sans" panose="020B0404060202020204" pitchFamily="34" charset="0"/>
                  <a:ea typeface="Meiryo UI" panose="020B0604030504040204" pitchFamily="50" charset="-128"/>
                </a:rPr>
                <a:t> Primer</a:t>
              </a:r>
              <a:br>
                <a:rPr kumimoji="1" lang="en-US" altLang="ja-JP" sz="2000" b="1" kern="0" dirty="0">
                  <a:latin typeface="Fujitsu Sans" panose="020B0404060202020204" pitchFamily="34" charset="0"/>
                  <a:ea typeface="Meiryo UI" panose="020B0604030504040204" pitchFamily="50" charset="-128"/>
                </a:rPr>
              </a:br>
              <a:r>
                <a:rPr kumimoji="1" lang="en-US" altLang="ja-JP" sz="2000" b="1" kern="0" dirty="0">
                  <a:latin typeface="Fujitsu Sans" panose="020B0404060202020204" pitchFamily="34" charset="0"/>
                  <a:ea typeface="Meiryo UI" panose="020B0604030504040204" pitchFamily="50" charset="-128"/>
                </a:rPr>
                <a:t>(with Gradle)</a:t>
              </a:r>
              <a:endParaRPr kumimoji="1" lang="ja-JP" altLang="en-US" sz="2000" b="1" kern="0" dirty="0">
                <a:latin typeface="Fujitsu Sans" panose="020B0404060202020204" pitchFamily="34" charset="0"/>
                <a:ea typeface="Meiryo UI" panose="020B0604030504040204" pitchFamily="50" charset="-128"/>
              </a:endParaRPr>
            </a:p>
          </p:txBody>
        </p:sp>
        <p:sp>
          <p:nvSpPr>
            <p:cNvPr id="64" name="正方形/長方形 63">
              <a:extLst>
                <a:ext uri="{FF2B5EF4-FFF2-40B4-BE49-F238E27FC236}">
                  <a16:creationId xmlns:a16="http://schemas.microsoft.com/office/drawing/2014/main" xmlns="" id="{904A1B75-ED39-455B-B23C-B7A0917C3507}"/>
                </a:ext>
              </a:extLst>
            </p:cNvPr>
            <p:cNvSpPr/>
            <p:nvPr/>
          </p:nvSpPr>
          <p:spPr bwMode="gray">
            <a:xfrm>
              <a:off x="5026602" y="1184627"/>
              <a:ext cx="725489" cy="673427"/>
            </a:xfrm>
            <a:prstGeom prst="rect">
              <a:avLst/>
            </a:prstGeom>
            <a:solidFill>
              <a:srgbClr val="002060"/>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05</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81" name="グループ化 80">
            <a:extLst>
              <a:ext uri="{FF2B5EF4-FFF2-40B4-BE49-F238E27FC236}">
                <a16:creationId xmlns:a16="http://schemas.microsoft.com/office/drawing/2014/main" xmlns="" id="{00A14C57-8DEC-429E-BC10-2DED0E4217E3}"/>
              </a:ext>
            </a:extLst>
          </p:cNvPr>
          <p:cNvGrpSpPr/>
          <p:nvPr/>
        </p:nvGrpSpPr>
        <p:grpSpPr>
          <a:xfrm>
            <a:off x="5026602" y="2306814"/>
            <a:ext cx="4565858" cy="673427"/>
            <a:chOff x="5026602" y="2067035"/>
            <a:chExt cx="4565858" cy="673427"/>
          </a:xfrm>
        </p:grpSpPr>
        <p:sp>
          <p:nvSpPr>
            <p:cNvPr id="83" name="正方形/長方形 82">
              <a:extLst>
                <a:ext uri="{FF2B5EF4-FFF2-40B4-BE49-F238E27FC236}">
                  <a16:creationId xmlns:a16="http://schemas.microsoft.com/office/drawing/2014/main" xmlns="" id="{27E1F70B-2490-40C9-B7FB-86EB22035310}"/>
                </a:ext>
              </a:extLst>
            </p:cNvPr>
            <p:cNvSpPr/>
            <p:nvPr/>
          </p:nvSpPr>
          <p:spPr bwMode="gray">
            <a:xfrm>
              <a:off x="5896839" y="2067035"/>
              <a:ext cx="369562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000" b="1" kern="0" dirty="0">
                  <a:latin typeface="Fujitsu Sans" panose="020B0404060202020204" pitchFamily="34" charset="0"/>
                  <a:ea typeface="Meiryo UI" panose="020B0604030504040204" pitchFamily="50" charset="-128"/>
                </a:rPr>
                <a:t>Automated </a:t>
              </a:r>
              <a:r>
                <a:rPr lang="en-US" altLang="ja-JP" sz="2000" b="1" kern="0" dirty="0">
                  <a:solidFill>
                    <a:srgbClr val="FF0000"/>
                  </a:solidFill>
                  <a:latin typeface="Fujitsu Sans" panose="020B0404060202020204" pitchFamily="34" charset="0"/>
                  <a:ea typeface="Meiryo UI" panose="020B0604030504040204" pitchFamily="50" charset="-128"/>
                </a:rPr>
                <a:t>Unit Test </a:t>
              </a:r>
              <a:r>
                <a:rPr lang="en-US" altLang="ja-JP" sz="2000" b="1" kern="0" dirty="0">
                  <a:latin typeface="Fujitsu Sans" panose="020B0404060202020204" pitchFamily="34" charset="0"/>
                  <a:ea typeface="Meiryo UI" panose="020B0604030504040204" pitchFamily="50" charset="-128"/>
                </a:rPr>
                <a:t>Primer</a:t>
              </a:r>
              <a:br>
                <a:rPr lang="en-US" altLang="ja-JP" sz="2000" b="1" kern="0" dirty="0">
                  <a:latin typeface="Fujitsu Sans" panose="020B0404060202020204" pitchFamily="34" charset="0"/>
                  <a:ea typeface="Meiryo UI" panose="020B0604030504040204" pitchFamily="50" charset="-128"/>
                </a:rPr>
              </a:br>
              <a:r>
                <a:rPr lang="en-US" altLang="ja-JP" sz="2000" b="1" kern="0" dirty="0">
                  <a:latin typeface="Fujitsu Sans" panose="020B0404060202020204" pitchFamily="34" charset="0"/>
                  <a:ea typeface="Meiryo UI" panose="020B0604030504040204" pitchFamily="50" charset="-128"/>
                </a:rPr>
                <a:t>(with JUnit)</a:t>
              </a:r>
              <a:endParaRPr lang="ja-JP" altLang="en-US" sz="2000" b="1" kern="0" dirty="0">
                <a:latin typeface="Fujitsu Sans" panose="020B0404060202020204" pitchFamily="34" charset="0"/>
                <a:ea typeface="Meiryo UI" panose="020B0604030504040204" pitchFamily="50" charset="-128"/>
              </a:endParaRPr>
            </a:p>
          </p:txBody>
        </p:sp>
        <p:sp>
          <p:nvSpPr>
            <p:cNvPr id="95" name="正方形/長方形 94">
              <a:extLst>
                <a:ext uri="{FF2B5EF4-FFF2-40B4-BE49-F238E27FC236}">
                  <a16:creationId xmlns:a16="http://schemas.microsoft.com/office/drawing/2014/main" xmlns="" id="{233549CD-E33F-491B-A79D-4003F9F8DFF6}"/>
                </a:ext>
              </a:extLst>
            </p:cNvPr>
            <p:cNvSpPr/>
            <p:nvPr/>
          </p:nvSpPr>
          <p:spPr bwMode="gray">
            <a:xfrm>
              <a:off x="5026602" y="2067035"/>
              <a:ext cx="725489" cy="673427"/>
            </a:xfrm>
            <a:prstGeom prst="rect">
              <a:avLst/>
            </a:prstGeom>
            <a:solidFill>
              <a:srgbClr val="002060"/>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06</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96" name="グループ化 95">
            <a:extLst>
              <a:ext uri="{FF2B5EF4-FFF2-40B4-BE49-F238E27FC236}">
                <a16:creationId xmlns:a16="http://schemas.microsoft.com/office/drawing/2014/main" xmlns="" id="{4D3A6986-571F-4732-A40C-C2DCD08E98F1}"/>
              </a:ext>
            </a:extLst>
          </p:cNvPr>
          <p:cNvGrpSpPr/>
          <p:nvPr/>
        </p:nvGrpSpPr>
        <p:grpSpPr>
          <a:xfrm>
            <a:off x="5026602" y="3429001"/>
            <a:ext cx="4565858" cy="673427"/>
            <a:chOff x="5026602" y="2941722"/>
            <a:chExt cx="4565858" cy="673427"/>
          </a:xfrm>
        </p:grpSpPr>
        <p:sp>
          <p:nvSpPr>
            <p:cNvPr id="97" name="正方形/長方形 96">
              <a:extLst>
                <a:ext uri="{FF2B5EF4-FFF2-40B4-BE49-F238E27FC236}">
                  <a16:creationId xmlns:a16="http://schemas.microsoft.com/office/drawing/2014/main" xmlns="" id="{1CAF107F-30C7-4BFA-BFB1-40ED1C7F8A56}"/>
                </a:ext>
              </a:extLst>
            </p:cNvPr>
            <p:cNvSpPr/>
            <p:nvPr/>
          </p:nvSpPr>
          <p:spPr bwMode="gray">
            <a:xfrm>
              <a:off x="5896839" y="2941722"/>
              <a:ext cx="369562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000" b="1" kern="0" dirty="0">
                  <a:latin typeface="Fujitsu Sans" panose="020B0404060202020204" pitchFamily="34" charset="0"/>
                  <a:ea typeface="Meiryo UI" panose="020B0604030504040204" pitchFamily="50" charset="-128"/>
                </a:rPr>
                <a:t>Automated </a:t>
              </a:r>
              <a:r>
                <a:rPr lang="en-US" altLang="ja-JP" sz="2000" b="1" kern="0" dirty="0" err="1">
                  <a:solidFill>
                    <a:srgbClr val="FF0000"/>
                  </a:solidFill>
                  <a:latin typeface="Fujitsu Sans" panose="020B0404060202020204" pitchFamily="34" charset="0"/>
                  <a:ea typeface="Meiryo UI" panose="020B0604030504040204" pitchFamily="50" charset="-128"/>
                </a:rPr>
                <a:t>Integ</a:t>
              </a:r>
              <a:r>
                <a:rPr lang="en-US" altLang="ja-JP" sz="2000" b="1" kern="0" dirty="0">
                  <a:solidFill>
                    <a:srgbClr val="FF0000"/>
                  </a:solidFill>
                  <a:latin typeface="Fujitsu Sans" panose="020B0404060202020204" pitchFamily="34" charset="0"/>
                  <a:ea typeface="Meiryo UI" panose="020B0604030504040204" pitchFamily="50" charset="-128"/>
                </a:rPr>
                <a:t> Test </a:t>
              </a:r>
              <a:r>
                <a:rPr lang="en-US" altLang="ja-JP" sz="2000" b="1" kern="0" dirty="0">
                  <a:latin typeface="Fujitsu Sans" panose="020B0404060202020204" pitchFamily="34" charset="0"/>
                  <a:ea typeface="Meiryo UI" panose="020B0604030504040204" pitchFamily="50" charset="-128"/>
                </a:rPr>
                <a:t>Primer</a:t>
              </a:r>
              <a:br>
                <a:rPr lang="en-US" altLang="ja-JP" sz="2000" b="1" kern="0" dirty="0">
                  <a:latin typeface="Fujitsu Sans" panose="020B0404060202020204" pitchFamily="34" charset="0"/>
                  <a:ea typeface="Meiryo UI" panose="020B0604030504040204" pitchFamily="50" charset="-128"/>
                </a:rPr>
              </a:br>
              <a:r>
                <a:rPr lang="en-US" altLang="ja-JP" sz="2000" b="1" kern="0" dirty="0">
                  <a:latin typeface="Fujitsu Sans" panose="020B0404060202020204" pitchFamily="34" charset="0"/>
                  <a:ea typeface="Meiryo UI" panose="020B0604030504040204" pitchFamily="50" charset="-128"/>
                </a:rPr>
                <a:t>(with Selenium)</a:t>
              </a:r>
              <a:endParaRPr lang="ja-JP" altLang="en-US" sz="2000" b="1" kern="0" dirty="0">
                <a:latin typeface="Fujitsu Sans" panose="020B0404060202020204" pitchFamily="34" charset="0"/>
                <a:ea typeface="Meiryo UI" panose="020B0604030504040204" pitchFamily="50" charset="-128"/>
              </a:endParaRPr>
            </a:p>
          </p:txBody>
        </p:sp>
        <p:sp>
          <p:nvSpPr>
            <p:cNvPr id="98" name="正方形/長方形 97">
              <a:extLst>
                <a:ext uri="{FF2B5EF4-FFF2-40B4-BE49-F238E27FC236}">
                  <a16:creationId xmlns:a16="http://schemas.microsoft.com/office/drawing/2014/main" xmlns="" id="{A3194FEF-C95B-4FB9-96BE-B4647ED67210}"/>
                </a:ext>
              </a:extLst>
            </p:cNvPr>
            <p:cNvSpPr/>
            <p:nvPr/>
          </p:nvSpPr>
          <p:spPr bwMode="gray">
            <a:xfrm>
              <a:off x="5026602" y="2941722"/>
              <a:ext cx="725489" cy="673427"/>
            </a:xfrm>
            <a:prstGeom prst="rect">
              <a:avLst/>
            </a:prstGeom>
            <a:solidFill>
              <a:srgbClr val="002060"/>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07</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99" name="グループ化 98">
            <a:extLst>
              <a:ext uri="{FF2B5EF4-FFF2-40B4-BE49-F238E27FC236}">
                <a16:creationId xmlns:a16="http://schemas.microsoft.com/office/drawing/2014/main" xmlns="" id="{72331A47-53E7-40D8-A784-BE08244168FC}"/>
              </a:ext>
            </a:extLst>
          </p:cNvPr>
          <p:cNvGrpSpPr/>
          <p:nvPr/>
        </p:nvGrpSpPr>
        <p:grpSpPr>
          <a:xfrm>
            <a:off x="5026602" y="4551188"/>
            <a:ext cx="4565858" cy="673427"/>
            <a:chOff x="5026602" y="3804932"/>
            <a:chExt cx="4565858" cy="673427"/>
          </a:xfrm>
        </p:grpSpPr>
        <p:sp>
          <p:nvSpPr>
            <p:cNvPr id="100" name="正方形/長方形 99">
              <a:extLst>
                <a:ext uri="{FF2B5EF4-FFF2-40B4-BE49-F238E27FC236}">
                  <a16:creationId xmlns:a16="http://schemas.microsoft.com/office/drawing/2014/main" xmlns="" id="{610304DA-8CF2-4E0D-B70C-027AE9E08795}"/>
                </a:ext>
              </a:extLst>
            </p:cNvPr>
            <p:cNvSpPr/>
            <p:nvPr/>
          </p:nvSpPr>
          <p:spPr bwMode="gray">
            <a:xfrm>
              <a:off x="5896839" y="3804932"/>
              <a:ext cx="369562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000" b="1" kern="0" dirty="0">
                  <a:latin typeface="Fujitsu Sans" panose="020B0404060202020204" pitchFamily="34" charset="0"/>
                  <a:ea typeface="Meiryo UI" panose="020B0604030504040204" pitchFamily="50" charset="-128"/>
                </a:rPr>
                <a:t>Automated </a:t>
              </a:r>
              <a:r>
                <a:rPr lang="en-US" altLang="ja-JP" sz="2000" b="1" kern="0" dirty="0">
                  <a:solidFill>
                    <a:srgbClr val="FF0000"/>
                  </a:solidFill>
                  <a:latin typeface="Fujitsu Sans" panose="020B0404060202020204" pitchFamily="34" charset="0"/>
                  <a:ea typeface="Meiryo UI" panose="020B0604030504040204" pitchFamily="50" charset="-128"/>
                </a:rPr>
                <a:t>Deployment</a:t>
              </a:r>
              <a:r>
                <a:rPr lang="en-US" altLang="ja-JP" sz="2000" b="1" kern="0" dirty="0">
                  <a:latin typeface="Fujitsu Sans" panose="020B0404060202020204" pitchFamily="34" charset="0"/>
                  <a:ea typeface="Meiryo UI" panose="020B0604030504040204" pitchFamily="50" charset="-128"/>
                </a:rPr>
                <a:t> Primer</a:t>
              </a:r>
              <a:br>
                <a:rPr lang="en-US" altLang="ja-JP" sz="2000" b="1" kern="0" dirty="0">
                  <a:latin typeface="Fujitsu Sans" panose="020B0404060202020204" pitchFamily="34" charset="0"/>
                  <a:ea typeface="Meiryo UI" panose="020B0604030504040204" pitchFamily="50" charset="-128"/>
                </a:rPr>
              </a:br>
              <a:r>
                <a:rPr lang="en-US" altLang="ja-JP" sz="2000" b="1" kern="0" dirty="0">
                  <a:latin typeface="Fujitsu Sans" panose="020B0404060202020204" pitchFamily="34" charset="0"/>
                  <a:ea typeface="Meiryo UI" panose="020B0604030504040204" pitchFamily="50" charset="-128"/>
                </a:rPr>
                <a:t>(with Ansible)</a:t>
              </a:r>
              <a:endParaRPr lang="ja-JP" altLang="en-US" sz="2000" b="1" kern="0" dirty="0">
                <a:latin typeface="Fujitsu Sans" panose="020B0404060202020204" pitchFamily="34" charset="0"/>
                <a:ea typeface="Meiryo UI" panose="020B0604030504040204" pitchFamily="50" charset="-128"/>
              </a:endParaRPr>
            </a:p>
          </p:txBody>
        </p:sp>
        <p:sp>
          <p:nvSpPr>
            <p:cNvPr id="101" name="正方形/長方形 100">
              <a:extLst>
                <a:ext uri="{FF2B5EF4-FFF2-40B4-BE49-F238E27FC236}">
                  <a16:creationId xmlns:a16="http://schemas.microsoft.com/office/drawing/2014/main" xmlns="" id="{020C1494-A968-44D0-A369-25B172DA3C9F}"/>
                </a:ext>
              </a:extLst>
            </p:cNvPr>
            <p:cNvSpPr/>
            <p:nvPr/>
          </p:nvSpPr>
          <p:spPr bwMode="gray">
            <a:xfrm>
              <a:off x="5026602" y="3804932"/>
              <a:ext cx="725489" cy="673427"/>
            </a:xfrm>
            <a:prstGeom prst="rect">
              <a:avLst/>
            </a:prstGeom>
            <a:solidFill>
              <a:srgbClr val="002060"/>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08</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102" name="グループ化 101">
            <a:extLst>
              <a:ext uri="{FF2B5EF4-FFF2-40B4-BE49-F238E27FC236}">
                <a16:creationId xmlns:a16="http://schemas.microsoft.com/office/drawing/2014/main" xmlns="" id="{1D68891B-167B-41B4-BFF4-2895720365DF}"/>
              </a:ext>
            </a:extLst>
          </p:cNvPr>
          <p:cNvGrpSpPr/>
          <p:nvPr/>
        </p:nvGrpSpPr>
        <p:grpSpPr>
          <a:xfrm>
            <a:off x="5026602" y="5673373"/>
            <a:ext cx="4565858" cy="673427"/>
            <a:chOff x="5026602" y="4792094"/>
            <a:chExt cx="4565858" cy="673427"/>
          </a:xfrm>
        </p:grpSpPr>
        <p:sp>
          <p:nvSpPr>
            <p:cNvPr id="103" name="正方形/長方形 102">
              <a:extLst>
                <a:ext uri="{FF2B5EF4-FFF2-40B4-BE49-F238E27FC236}">
                  <a16:creationId xmlns:a16="http://schemas.microsoft.com/office/drawing/2014/main" xmlns="" id="{D062050F-02CA-4093-92C2-ABC8C8696849}"/>
                </a:ext>
              </a:extLst>
            </p:cNvPr>
            <p:cNvSpPr/>
            <p:nvPr/>
          </p:nvSpPr>
          <p:spPr bwMode="gray">
            <a:xfrm>
              <a:off x="5896839" y="4792094"/>
              <a:ext cx="369562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000" b="1" kern="0" dirty="0">
                  <a:solidFill>
                    <a:srgbClr val="FF0000"/>
                  </a:solidFill>
                  <a:latin typeface="Fujitsu Sans" panose="020B0404060202020204" pitchFamily="34" charset="0"/>
                  <a:ea typeface="Meiryo UI" panose="020B0604030504040204" pitchFamily="50" charset="-128"/>
                </a:rPr>
                <a:t>Chat</a:t>
              </a:r>
              <a:r>
                <a:rPr lang="en-US" altLang="ja-JP" sz="2000" b="1" kern="0" dirty="0">
                  <a:latin typeface="Fujitsu Sans" panose="020B0404060202020204" pitchFamily="34" charset="0"/>
                  <a:ea typeface="Meiryo UI" panose="020B0604030504040204" pitchFamily="50" charset="-128"/>
                </a:rPr>
                <a:t> Primer</a:t>
              </a:r>
              <a:br>
                <a:rPr lang="en-US" altLang="ja-JP" sz="2000" b="1" kern="0" dirty="0">
                  <a:latin typeface="Fujitsu Sans" panose="020B0404060202020204" pitchFamily="34" charset="0"/>
                  <a:ea typeface="Meiryo UI" panose="020B0604030504040204" pitchFamily="50" charset="-128"/>
                </a:rPr>
              </a:br>
              <a:r>
                <a:rPr lang="en-US" altLang="ja-JP" sz="2000" b="1" kern="0" dirty="0">
                  <a:latin typeface="Fujitsu Sans" panose="020B0404060202020204" pitchFamily="34" charset="0"/>
                  <a:ea typeface="Meiryo UI" panose="020B0604030504040204" pitchFamily="50" charset="-128"/>
                </a:rPr>
                <a:t>(with </a:t>
              </a:r>
              <a:r>
                <a:rPr lang="en-US" altLang="ja-JP" sz="2000" b="1" kern="0" dirty="0" err="1">
                  <a:latin typeface="Fujitsu Sans" panose="020B0404060202020204" pitchFamily="34" charset="0"/>
                  <a:ea typeface="Meiryo UI" panose="020B0604030504040204" pitchFamily="50" charset="-128"/>
                </a:rPr>
                <a:t>Mattermost</a:t>
              </a:r>
              <a:r>
                <a:rPr lang="en-US" altLang="ja-JP" sz="2000" b="1" kern="0" dirty="0">
                  <a:latin typeface="Fujitsu Sans" panose="020B0404060202020204" pitchFamily="34" charset="0"/>
                  <a:ea typeface="Meiryo UI" panose="020B0604030504040204" pitchFamily="50" charset="-128"/>
                </a:rPr>
                <a:t>)</a:t>
              </a:r>
              <a:endParaRPr lang="ja-JP" altLang="en-US" sz="2000" b="1" kern="0" dirty="0">
                <a:latin typeface="Fujitsu Sans" panose="020B0404060202020204" pitchFamily="34" charset="0"/>
                <a:ea typeface="Meiryo UI" panose="020B0604030504040204" pitchFamily="50" charset="-128"/>
              </a:endParaRPr>
            </a:p>
          </p:txBody>
        </p:sp>
        <p:sp>
          <p:nvSpPr>
            <p:cNvPr id="104" name="正方形/長方形 103">
              <a:extLst>
                <a:ext uri="{FF2B5EF4-FFF2-40B4-BE49-F238E27FC236}">
                  <a16:creationId xmlns:a16="http://schemas.microsoft.com/office/drawing/2014/main" xmlns="" id="{79E1F74E-AA4D-447B-B4B8-B3C3A9D4B0EB}"/>
                </a:ext>
              </a:extLst>
            </p:cNvPr>
            <p:cNvSpPr/>
            <p:nvPr/>
          </p:nvSpPr>
          <p:spPr bwMode="gray">
            <a:xfrm>
              <a:off x="5026602" y="4792094"/>
              <a:ext cx="725489" cy="673427"/>
            </a:xfrm>
            <a:prstGeom prst="rect">
              <a:avLst/>
            </a:prstGeom>
            <a:solidFill>
              <a:srgbClr val="002060"/>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09</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sp>
        <p:nvSpPr>
          <p:cNvPr id="105" name="正方形/長方形 104">
            <a:extLst>
              <a:ext uri="{FF2B5EF4-FFF2-40B4-BE49-F238E27FC236}">
                <a16:creationId xmlns:a16="http://schemas.microsoft.com/office/drawing/2014/main" xmlns="" id="{5684FDE2-2F18-43AC-A41A-8847CCD083CE}"/>
              </a:ext>
            </a:extLst>
          </p:cNvPr>
          <p:cNvSpPr/>
          <p:nvPr/>
        </p:nvSpPr>
        <p:spPr bwMode="gray">
          <a:xfrm>
            <a:off x="1026809" y="1951628"/>
            <a:ext cx="3695621" cy="1228299"/>
          </a:xfrm>
          <a:prstGeom prst="rect">
            <a:avLst/>
          </a:prstGeom>
          <a:solidFill>
            <a:schemeClr val="bg1"/>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ja-JP" altLang="en-US" sz="2000" kern="0" dirty="0">
                <a:latin typeface="Fujitsu Sans" panose="020B0404060202020204" pitchFamily="34" charset="0"/>
                <a:ea typeface="Meiryo UI" panose="020B0604030504040204" pitchFamily="50" charset="-128"/>
              </a:rPr>
              <a:t>・</a:t>
            </a:r>
            <a:r>
              <a:rPr lang="en-US" altLang="ja-JP" sz="2000" kern="0" dirty="0">
                <a:latin typeface="Fujitsu Sans" panose="020B0404060202020204" pitchFamily="34" charset="0"/>
                <a:ea typeface="Meiryo UI" panose="020B0604030504040204" pitchFamily="50" charset="-128"/>
              </a:rPr>
              <a:t>Background</a:t>
            </a:r>
          </a:p>
          <a:p>
            <a:pPr algn="l"/>
            <a:r>
              <a:rPr lang="ja-JP" altLang="en-US" sz="2000" kern="0" dirty="0">
                <a:latin typeface="Fujitsu Sans" panose="020B0404060202020204" pitchFamily="34" charset="0"/>
                <a:ea typeface="Meiryo UI" panose="020B0604030504040204" pitchFamily="50" charset="-128"/>
              </a:rPr>
              <a:t>・</a:t>
            </a:r>
            <a:r>
              <a:rPr lang="en-US" altLang="ja-JP" sz="2000" kern="0" dirty="0" err="1">
                <a:latin typeface="Fujitsu Sans" panose="020B0404060202020204" pitchFamily="34" charset="0"/>
                <a:ea typeface="Meiryo UI" panose="020B0604030504040204" pitchFamily="50" charset="-128"/>
              </a:rPr>
              <a:t>DADock</a:t>
            </a:r>
            <a:r>
              <a:rPr lang="en-US" altLang="ja-JP" sz="2000" kern="0" dirty="0">
                <a:latin typeface="Fujitsu Sans" panose="020B0404060202020204" pitchFamily="34" charset="0"/>
                <a:ea typeface="Meiryo UI" panose="020B0604030504040204" pitchFamily="50" charset="-128"/>
              </a:rPr>
              <a:t> Introduction</a:t>
            </a:r>
          </a:p>
          <a:p>
            <a:pPr algn="l"/>
            <a:r>
              <a:rPr kumimoji="1" lang="ja-JP" altLang="en-US" sz="2000" kern="0" dirty="0">
                <a:latin typeface="Fujitsu Sans" panose="020B0404060202020204" pitchFamily="34" charset="0"/>
                <a:ea typeface="Meiryo UI" panose="020B0604030504040204" pitchFamily="50" charset="-128"/>
              </a:rPr>
              <a:t>・</a:t>
            </a:r>
            <a:r>
              <a:rPr kumimoji="1" lang="en-US" altLang="ja-JP" sz="2000" kern="0" dirty="0">
                <a:latin typeface="Fujitsu Sans" panose="020B0404060202020204" pitchFamily="34" charset="0"/>
                <a:ea typeface="Meiryo UI" panose="020B0604030504040204" pitchFamily="50" charset="-128"/>
              </a:rPr>
              <a:t>CI Introduction</a:t>
            </a:r>
          </a:p>
          <a:p>
            <a:pPr algn="l"/>
            <a:r>
              <a:rPr lang="ja-JP" altLang="en-US" sz="2000" kern="0" dirty="0">
                <a:latin typeface="Fujitsu Sans" panose="020B0404060202020204" pitchFamily="34" charset="0"/>
                <a:ea typeface="Meiryo UI" panose="020B0604030504040204" pitchFamily="50" charset="-128"/>
              </a:rPr>
              <a:t>・</a:t>
            </a:r>
            <a:r>
              <a:rPr lang="en-US" altLang="ja-JP" sz="2000" kern="0" dirty="0">
                <a:latin typeface="Fujitsu Sans" panose="020B0404060202020204" pitchFamily="34" charset="0"/>
                <a:ea typeface="Meiryo UI" panose="020B0604030504040204" pitchFamily="50" charset="-128"/>
              </a:rPr>
              <a:t>CD Introduction</a:t>
            </a:r>
            <a:endParaRPr kumimoji="1" lang="ja-JP" altLang="en-US" sz="2000" kern="0" dirty="0">
              <a:latin typeface="Fujitsu Sans" panose="020B0404060202020204" pitchFamily="34" charset="0"/>
              <a:ea typeface="Meiryo UI" panose="020B0604030504040204" pitchFamily="50" charset="-128"/>
            </a:endParaRPr>
          </a:p>
        </p:txBody>
      </p:sp>
      <p:sp>
        <p:nvSpPr>
          <p:cNvPr id="106" name="正方形/長方形 105">
            <a:extLst>
              <a:ext uri="{FF2B5EF4-FFF2-40B4-BE49-F238E27FC236}">
                <a16:creationId xmlns:a16="http://schemas.microsoft.com/office/drawing/2014/main" xmlns="" id="{1F1C6FD1-FE65-402C-A4AD-2B3BF7C502EB}"/>
              </a:ext>
            </a:extLst>
          </p:cNvPr>
          <p:cNvSpPr/>
          <p:nvPr/>
        </p:nvSpPr>
        <p:spPr bwMode="gray">
          <a:xfrm>
            <a:off x="3986815" y="1500686"/>
            <a:ext cx="685800" cy="299885"/>
          </a:xfrm>
          <a:prstGeom prst="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latin typeface="Fujitsu Sans" panose="020B0404060202020204" pitchFamily="34" charset="0"/>
                <a:ea typeface="Meiryo UI" panose="020B0604030504040204" pitchFamily="50" charset="-128"/>
              </a:rPr>
              <a:t>60min</a:t>
            </a:r>
            <a:endParaRPr kumimoji="1" lang="ja-JP" altLang="en-US" sz="1600" b="1" kern="0" dirty="0">
              <a:latin typeface="Fujitsu Sans" panose="020B0404060202020204" pitchFamily="34" charset="0"/>
              <a:ea typeface="Meiryo UI" panose="020B0604030504040204" pitchFamily="50" charset="-128"/>
            </a:endParaRPr>
          </a:p>
        </p:txBody>
      </p:sp>
      <p:sp>
        <p:nvSpPr>
          <p:cNvPr id="107" name="正方形/長方形 106">
            <a:extLst>
              <a:ext uri="{FF2B5EF4-FFF2-40B4-BE49-F238E27FC236}">
                <a16:creationId xmlns:a16="http://schemas.microsoft.com/office/drawing/2014/main" xmlns="" id="{5C13B60B-1678-48AC-939E-219D17692433}"/>
              </a:ext>
            </a:extLst>
          </p:cNvPr>
          <p:cNvSpPr/>
          <p:nvPr/>
        </p:nvSpPr>
        <p:spPr bwMode="gray">
          <a:xfrm>
            <a:off x="3986815" y="3753899"/>
            <a:ext cx="685800" cy="299885"/>
          </a:xfrm>
          <a:prstGeom prst="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latin typeface="Fujitsu Sans" panose="020B0404060202020204" pitchFamily="34" charset="0"/>
                <a:ea typeface="Meiryo UI" panose="020B0604030504040204" pitchFamily="50" charset="-128"/>
              </a:rPr>
              <a:t>60min</a:t>
            </a:r>
            <a:endParaRPr kumimoji="1" lang="ja-JP" altLang="en-US" sz="1600" b="1" kern="0" dirty="0">
              <a:latin typeface="Fujitsu Sans" panose="020B0404060202020204" pitchFamily="34" charset="0"/>
              <a:ea typeface="Meiryo UI" panose="020B0604030504040204" pitchFamily="50" charset="-128"/>
            </a:endParaRPr>
          </a:p>
        </p:txBody>
      </p:sp>
      <p:sp>
        <p:nvSpPr>
          <p:cNvPr id="108" name="正方形/長方形 107">
            <a:extLst>
              <a:ext uri="{FF2B5EF4-FFF2-40B4-BE49-F238E27FC236}">
                <a16:creationId xmlns:a16="http://schemas.microsoft.com/office/drawing/2014/main" xmlns="" id="{7FC0B355-8809-4676-B670-BC43DFF57CBC}"/>
              </a:ext>
            </a:extLst>
          </p:cNvPr>
          <p:cNvSpPr/>
          <p:nvPr/>
        </p:nvSpPr>
        <p:spPr bwMode="gray">
          <a:xfrm>
            <a:off x="3986815" y="4887901"/>
            <a:ext cx="685800" cy="299885"/>
          </a:xfrm>
          <a:prstGeom prst="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latin typeface="Fujitsu Sans" panose="020B0404060202020204" pitchFamily="34" charset="0"/>
                <a:ea typeface="Meiryo UI" panose="020B0604030504040204" pitchFamily="50" charset="-128"/>
              </a:rPr>
              <a:t>60min</a:t>
            </a:r>
            <a:endParaRPr kumimoji="1" lang="ja-JP" altLang="en-US" sz="1600" b="1" kern="0" dirty="0">
              <a:latin typeface="Fujitsu Sans" panose="020B0404060202020204" pitchFamily="34" charset="0"/>
              <a:ea typeface="Meiryo UI" panose="020B0604030504040204" pitchFamily="50" charset="-128"/>
            </a:endParaRPr>
          </a:p>
        </p:txBody>
      </p:sp>
      <p:sp>
        <p:nvSpPr>
          <p:cNvPr id="109" name="正方形/長方形 108">
            <a:extLst>
              <a:ext uri="{FF2B5EF4-FFF2-40B4-BE49-F238E27FC236}">
                <a16:creationId xmlns:a16="http://schemas.microsoft.com/office/drawing/2014/main" xmlns="" id="{2F88FFB1-D250-46BF-8BAA-D4B165D4E66A}"/>
              </a:ext>
            </a:extLst>
          </p:cNvPr>
          <p:cNvSpPr/>
          <p:nvPr/>
        </p:nvSpPr>
        <p:spPr bwMode="gray">
          <a:xfrm>
            <a:off x="3986815" y="5981816"/>
            <a:ext cx="685800" cy="299885"/>
          </a:xfrm>
          <a:prstGeom prst="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latin typeface="Fujitsu Sans" panose="020B0404060202020204" pitchFamily="34" charset="0"/>
                <a:ea typeface="Meiryo UI" panose="020B0604030504040204" pitchFamily="50" charset="-128"/>
              </a:rPr>
              <a:t>60min</a:t>
            </a:r>
            <a:endParaRPr kumimoji="1" lang="ja-JP" altLang="en-US" sz="1600" b="1" kern="0" dirty="0">
              <a:latin typeface="Fujitsu Sans" panose="020B0404060202020204" pitchFamily="34" charset="0"/>
              <a:ea typeface="Meiryo UI" panose="020B0604030504040204" pitchFamily="50" charset="-128"/>
            </a:endParaRPr>
          </a:p>
        </p:txBody>
      </p:sp>
      <p:sp>
        <p:nvSpPr>
          <p:cNvPr id="110" name="正方形/長方形 109">
            <a:extLst>
              <a:ext uri="{FF2B5EF4-FFF2-40B4-BE49-F238E27FC236}">
                <a16:creationId xmlns:a16="http://schemas.microsoft.com/office/drawing/2014/main" xmlns="" id="{29B028B4-2915-4661-953F-F5A54DB6E637}"/>
              </a:ext>
            </a:extLst>
          </p:cNvPr>
          <p:cNvSpPr/>
          <p:nvPr/>
        </p:nvSpPr>
        <p:spPr bwMode="gray">
          <a:xfrm>
            <a:off x="8844623" y="1500686"/>
            <a:ext cx="685800" cy="299885"/>
          </a:xfrm>
          <a:prstGeom prst="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latin typeface="Fujitsu Sans" panose="020B0404060202020204" pitchFamily="34" charset="0"/>
                <a:ea typeface="Meiryo UI" panose="020B0604030504040204" pitchFamily="50" charset="-128"/>
              </a:rPr>
              <a:t>60min</a:t>
            </a:r>
            <a:endParaRPr kumimoji="1" lang="ja-JP" altLang="en-US" sz="1600" b="1" kern="0" dirty="0">
              <a:latin typeface="Fujitsu Sans" panose="020B0404060202020204" pitchFamily="34" charset="0"/>
              <a:ea typeface="Meiryo UI" panose="020B0604030504040204" pitchFamily="50" charset="-128"/>
            </a:endParaRPr>
          </a:p>
        </p:txBody>
      </p:sp>
      <p:sp>
        <p:nvSpPr>
          <p:cNvPr id="111" name="正方形/長方形 110">
            <a:extLst>
              <a:ext uri="{FF2B5EF4-FFF2-40B4-BE49-F238E27FC236}">
                <a16:creationId xmlns:a16="http://schemas.microsoft.com/office/drawing/2014/main" xmlns="" id="{FE98AB7A-CDC6-4B1C-A0B5-7452A2ED6583}"/>
              </a:ext>
            </a:extLst>
          </p:cNvPr>
          <p:cNvSpPr/>
          <p:nvPr/>
        </p:nvSpPr>
        <p:spPr bwMode="gray">
          <a:xfrm>
            <a:off x="8844623" y="2643527"/>
            <a:ext cx="685800" cy="299885"/>
          </a:xfrm>
          <a:prstGeom prst="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latin typeface="Fujitsu Sans" panose="020B0404060202020204" pitchFamily="34" charset="0"/>
                <a:ea typeface="Meiryo UI" panose="020B0604030504040204" pitchFamily="50" charset="-128"/>
              </a:rPr>
              <a:t>60min</a:t>
            </a:r>
            <a:endParaRPr kumimoji="1" lang="ja-JP" altLang="en-US" sz="1600" b="1" kern="0" dirty="0">
              <a:latin typeface="Fujitsu Sans" panose="020B0404060202020204" pitchFamily="34" charset="0"/>
              <a:ea typeface="Meiryo UI" panose="020B0604030504040204" pitchFamily="50" charset="-128"/>
            </a:endParaRPr>
          </a:p>
        </p:txBody>
      </p:sp>
      <p:sp>
        <p:nvSpPr>
          <p:cNvPr id="112" name="正方形/長方形 111">
            <a:extLst>
              <a:ext uri="{FF2B5EF4-FFF2-40B4-BE49-F238E27FC236}">
                <a16:creationId xmlns:a16="http://schemas.microsoft.com/office/drawing/2014/main" xmlns="" id="{2C06AB0F-546D-4A60-A5C5-AC336DC92617}"/>
              </a:ext>
            </a:extLst>
          </p:cNvPr>
          <p:cNvSpPr/>
          <p:nvPr/>
        </p:nvSpPr>
        <p:spPr bwMode="gray">
          <a:xfrm>
            <a:off x="8844623" y="3753898"/>
            <a:ext cx="685800" cy="299885"/>
          </a:xfrm>
          <a:prstGeom prst="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latin typeface="Fujitsu Sans" panose="020B0404060202020204" pitchFamily="34" charset="0"/>
                <a:ea typeface="Meiryo UI" panose="020B0604030504040204" pitchFamily="50" charset="-128"/>
              </a:rPr>
              <a:t>60min</a:t>
            </a:r>
            <a:endParaRPr kumimoji="1" lang="ja-JP" altLang="en-US" sz="1600" b="1" kern="0" dirty="0">
              <a:latin typeface="Fujitsu Sans" panose="020B0404060202020204" pitchFamily="34" charset="0"/>
              <a:ea typeface="Meiryo UI" panose="020B0604030504040204" pitchFamily="50" charset="-128"/>
            </a:endParaRPr>
          </a:p>
        </p:txBody>
      </p:sp>
      <p:sp>
        <p:nvSpPr>
          <p:cNvPr id="113" name="正方形/長方形 112">
            <a:extLst>
              <a:ext uri="{FF2B5EF4-FFF2-40B4-BE49-F238E27FC236}">
                <a16:creationId xmlns:a16="http://schemas.microsoft.com/office/drawing/2014/main" xmlns="" id="{3E839C55-B6ED-4EF9-821E-B82131877743}"/>
              </a:ext>
            </a:extLst>
          </p:cNvPr>
          <p:cNvSpPr/>
          <p:nvPr/>
        </p:nvSpPr>
        <p:spPr bwMode="gray">
          <a:xfrm>
            <a:off x="8844623" y="4864209"/>
            <a:ext cx="685800" cy="299885"/>
          </a:xfrm>
          <a:prstGeom prst="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latin typeface="Fujitsu Sans" panose="020B0404060202020204" pitchFamily="34" charset="0"/>
                <a:ea typeface="Meiryo UI" panose="020B0604030504040204" pitchFamily="50" charset="-128"/>
              </a:rPr>
              <a:t>60min</a:t>
            </a:r>
            <a:endParaRPr kumimoji="1" lang="ja-JP" altLang="en-US" sz="1600" b="1" kern="0" dirty="0">
              <a:latin typeface="Fujitsu Sans" panose="020B0404060202020204" pitchFamily="34" charset="0"/>
              <a:ea typeface="Meiryo UI" panose="020B0604030504040204" pitchFamily="50" charset="-128"/>
            </a:endParaRPr>
          </a:p>
        </p:txBody>
      </p:sp>
      <p:sp>
        <p:nvSpPr>
          <p:cNvPr id="114" name="正方形/長方形 113">
            <a:extLst>
              <a:ext uri="{FF2B5EF4-FFF2-40B4-BE49-F238E27FC236}">
                <a16:creationId xmlns:a16="http://schemas.microsoft.com/office/drawing/2014/main" xmlns="" id="{601DBFE6-0F58-44E0-B707-95B12DA1EF72}"/>
              </a:ext>
            </a:extLst>
          </p:cNvPr>
          <p:cNvSpPr/>
          <p:nvPr/>
        </p:nvSpPr>
        <p:spPr bwMode="gray">
          <a:xfrm>
            <a:off x="8844623" y="5981815"/>
            <a:ext cx="685800" cy="299885"/>
          </a:xfrm>
          <a:prstGeom prst="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latin typeface="Fujitsu Sans" panose="020B0404060202020204" pitchFamily="34" charset="0"/>
                <a:ea typeface="Meiryo UI" panose="020B0604030504040204" pitchFamily="50" charset="-128"/>
              </a:rPr>
              <a:t>60min</a:t>
            </a:r>
            <a:endParaRPr kumimoji="1" lang="ja-JP" altLang="en-US" sz="1600" b="1" kern="0" dirty="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22564060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Milestone</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39</a:t>
            </a:fld>
            <a:endParaRPr lang="en-US" altLang="ja-JP" dirty="0"/>
          </a:p>
        </p:txBody>
      </p:sp>
      <p:sp>
        <p:nvSpPr>
          <p:cNvPr id="6" name="正方形/長方形 5"/>
          <p:cNvSpPr/>
          <p:nvPr/>
        </p:nvSpPr>
        <p:spPr bwMode="gray">
          <a:xfrm>
            <a:off x="548445" y="1189204"/>
            <a:ext cx="8317578" cy="2438365"/>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kumimoji="1" lang="en-US" altLang="ja-JP" sz="2400" dirty="0" smtClean="0">
                <a:latin typeface="Fujitsu Sans" panose="020B0404060202020204" pitchFamily="34" charset="0"/>
                <a:ea typeface="Meiryo UI" panose="020B0604030504040204" pitchFamily="50" charset="-128"/>
              </a:rPr>
              <a:t>Milestone V1.0 due date 20xx/</a:t>
            </a:r>
            <a:r>
              <a:rPr kumimoji="1" lang="en-US" altLang="ja-JP" sz="2400" dirty="0" err="1" smtClean="0">
                <a:latin typeface="Fujitsu Sans" panose="020B0404060202020204" pitchFamily="34" charset="0"/>
                <a:ea typeface="Meiryo UI" panose="020B0604030504040204" pitchFamily="50" charset="-128"/>
              </a:rPr>
              <a:t>yy</a:t>
            </a:r>
            <a:r>
              <a:rPr kumimoji="1" lang="en-US" altLang="ja-JP" sz="2400" dirty="0" smtClean="0">
                <a:latin typeface="Fujitsu Sans" panose="020B0404060202020204" pitchFamily="34" charset="0"/>
                <a:ea typeface="Meiryo UI" panose="020B0604030504040204" pitchFamily="50" charset="-128"/>
              </a:rPr>
              <a:t>/</a:t>
            </a:r>
            <a:r>
              <a:rPr kumimoji="1" lang="en-US" altLang="ja-JP" sz="2400" dirty="0" err="1" smtClean="0">
                <a:latin typeface="Fujitsu Sans" panose="020B0404060202020204" pitchFamily="34" charset="0"/>
                <a:ea typeface="Meiryo UI" panose="020B0604030504040204" pitchFamily="50" charset="-128"/>
              </a:rPr>
              <a:t>zz</a:t>
            </a:r>
            <a:endParaRPr kumimoji="1" lang="ja-JP" altLang="en-US" sz="2400" dirty="0" smtClean="0">
              <a:latin typeface="Fujitsu Sans" panose="020B0404060202020204" pitchFamily="34" charset="0"/>
              <a:ea typeface="Meiryo UI" panose="020B0604030504040204" pitchFamily="50" charset="-128"/>
            </a:endParaRPr>
          </a:p>
        </p:txBody>
      </p:sp>
      <p:sp>
        <p:nvSpPr>
          <p:cNvPr id="8" name="メモ 7"/>
          <p:cNvSpPr/>
          <p:nvPr/>
        </p:nvSpPr>
        <p:spPr bwMode="gray">
          <a:xfrm>
            <a:off x="742308" y="1638609"/>
            <a:ext cx="1028420" cy="1367449"/>
          </a:xfrm>
          <a:prstGeom prst="foldedCorner">
            <a:avLst>
              <a:gd name="adj" fmla="val 21454"/>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800" b="0" i="0" u="none" strike="noStrike" cap="none" normalizeH="0" baseline="0" dirty="0" smtClean="0">
                <a:ln>
                  <a:noFill/>
                </a:ln>
                <a:effectLst/>
                <a:latin typeface="+mj-lt"/>
                <a:ea typeface="+mn-ea"/>
              </a:rPr>
              <a:t>Develop</a:t>
            </a:r>
          </a:p>
          <a:p>
            <a:pPr marL="0" marR="0" indent="0" algn="ctr" defTabSz="914400" rtl="0" eaLnBrk="1" fontAlgn="ctr" latinLnBrk="0" hangingPunct="1">
              <a:lnSpc>
                <a:spcPct val="100000"/>
              </a:lnSpc>
              <a:spcBef>
                <a:spcPct val="0"/>
              </a:spcBef>
              <a:spcAft>
                <a:spcPct val="0"/>
              </a:spcAft>
              <a:buClrTx/>
              <a:buSzTx/>
              <a:buFontTx/>
              <a:buNone/>
              <a:tabLst/>
            </a:pPr>
            <a:r>
              <a:rPr lang="en-US" altLang="ja-JP" sz="1800" dirty="0" smtClean="0">
                <a:latin typeface="+mj-lt"/>
                <a:ea typeface="+mn-ea"/>
              </a:rPr>
              <a:t>Feature A</a:t>
            </a:r>
            <a:endParaRPr kumimoji="1" lang="ja-JP" altLang="en-US" sz="1800" b="0" i="0" u="none" strike="noStrike" cap="none" normalizeH="0" baseline="0" dirty="0" err="1" smtClean="0">
              <a:ln>
                <a:noFill/>
              </a:ln>
              <a:effectLst/>
              <a:latin typeface="+mj-lt"/>
              <a:ea typeface="+mn-ea"/>
            </a:endParaRPr>
          </a:p>
        </p:txBody>
      </p:sp>
      <p:sp>
        <p:nvSpPr>
          <p:cNvPr id="12" name="メモ 11"/>
          <p:cNvSpPr/>
          <p:nvPr/>
        </p:nvSpPr>
        <p:spPr bwMode="gray">
          <a:xfrm>
            <a:off x="2106651" y="1638609"/>
            <a:ext cx="1028420" cy="1367449"/>
          </a:xfrm>
          <a:prstGeom prst="foldedCorner">
            <a:avLst>
              <a:gd name="adj" fmla="val 21454"/>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800" b="0" i="0" u="none" strike="noStrike" cap="none" normalizeH="0" baseline="0" dirty="0" smtClean="0">
                <a:ln>
                  <a:noFill/>
                </a:ln>
                <a:effectLst/>
                <a:latin typeface="+mj-lt"/>
                <a:ea typeface="+mn-ea"/>
              </a:rPr>
              <a:t>Develop</a:t>
            </a:r>
          </a:p>
          <a:p>
            <a:pPr marL="0" marR="0" indent="0" algn="ctr" defTabSz="914400" rtl="0" eaLnBrk="1" fontAlgn="ctr" latinLnBrk="0" hangingPunct="1">
              <a:lnSpc>
                <a:spcPct val="100000"/>
              </a:lnSpc>
              <a:spcBef>
                <a:spcPct val="0"/>
              </a:spcBef>
              <a:spcAft>
                <a:spcPct val="0"/>
              </a:spcAft>
              <a:buClrTx/>
              <a:buSzTx/>
              <a:buFontTx/>
              <a:buNone/>
              <a:tabLst/>
            </a:pPr>
            <a:r>
              <a:rPr lang="en-US" altLang="ja-JP" sz="1800" dirty="0" smtClean="0">
                <a:latin typeface="+mj-lt"/>
                <a:ea typeface="+mn-ea"/>
              </a:rPr>
              <a:t>Feature B</a:t>
            </a:r>
            <a:endParaRPr kumimoji="1" lang="ja-JP" altLang="en-US" sz="1800" b="0" i="0" u="none" strike="noStrike" cap="none" normalizeH="0" baseline="0" dirty="0" err="1" smtClean="0">
              <a:ln>
                <a:noFill/>
              </a:ln>
              <a:effectLst/>
              <a:latin typeface="+mj-lt"/>
              <a:ea typeface="+mn-ea"/>
            </a:endParaRPr>
          </a:p>
        </p:txBody>
      </p:sp>
      <p:sp>
        <p:nvSpPr>
          <p:cNvPr id="13" name="メモ 12"/>
          <p:cNvSpPr/>
          <p:nvPr/>
        </p:nvSpPr>
        <p:spPr bwMode="gray">
          <a:xfrm>
            <a:off x="3470994" y="1638609"/>
            <a:ext cx="1028420" cy="1367449"/>
          </a:xfrm>
          <a:prstGeom prst="foldedCorner">
            <a:avLst>
              <a:gd name="adj" fmla="val 21454"/>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800" b="0" i="0" u="none" strike="noStrike" cap="none" normalizeH="0" baseline="0" dirty="0" smtClean="0">
                <a:ln>
                  <a:noFill/>
                </a:ln>
                <a:effectLst/>
                <a:latin typeface="+mj-lt"/>
                <a:ea typeface="+mn-ea"/>
              </a:rPr>
              <a:t>Develop</a:t>
            </a:r>
          </a:p>
          <a:p>
            <a:pPr marL="0" marR="0" indent="0" algn="ctr" defTabSz="914400" rtl="0" eaLnBrk="1" fontAlgn="ctr" latinLnBrk="0" hangingPunct="1">
              <a:lnSpc>
                <a:spcPct val="100000"/>
              </a:lnSpc>
              <a:spcBef>
                <a:spcPct val="0"/>
              </a:spcBef>
              <a:spcAft>
                <a:spcPct val="0"/>
              </a:spcAft>
              <a:buClrTx/>
              <a:buSzTx/>
              <a:buFontTx/>
              <a:buNone/>
              <a:tabLst/>
            </a:pPr>
            <a:r>
              <a:rPr lang="en-US" altLang="ja-JP" sz="1800" dirty="0" smtClean="0">
                <a:latin typeface="+mj-lt"/>
                <a:ea typeface="+mn-ea"/>
              </a:rPr>
              <a:t>Feature C</a:t>
            </a:r>
            <a:endParaRPr kumimoji="1" lang="ja-JP" altLang="en-US" sz="1800" b="0" i="0" u="none" strike="noStrike" cap="none" normalizeH="0" baseline="0" dirty="0" err="1" smtClean="0">
              <a:ln>
                <a:noFill/>
              </a:ln>
              <a:effectLst/>
              <a:latin typeface="+mj-lt"/>
              <a:ea typeface="+mn-ea"/>
            </a:endParaRPr>
          </a:p>
        </p:txBody>
      </p:sp>
      <p:sp>
        <p:nvSpPr>
          <p:cNvPr id="14" name="メモ 13"/>
          <p:cNvSpPr/>
          <p:nvPr/>
        </p:nvSpPr>
        <p:spPr bwMode="gray">
          <a:xfrm>
            <a:off x="4835337" y="1638609"/>
            <a:ext cx="1028420" cy="1367449"/>
          </a:xfrm>
          <a:prstGeom prst="foldedCorner">
            <a:avLst>
              <a:gd name="adj" fmla="val 21454"/>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800" b="0" i="0" u="none" strike="noStrike" cap="none" normalizeH="0" baseline="0" dirty="0" smtClean="0">
                <a:ln>
                  <a:noFill/>
                </a:ln>
                <a:effectLst/>
                <a:latin typeface="+mj-lt"/>
                <a:ea typeface="+mn-ea"/>
              </a:rPr>
              <a:t>Develop</a:t>
            </a:r>
          </a:p>
          <a:p>
            <a:pPr marL="0" marR="0" indent="0" algn="ctr" defTabSz="914400" rtl="0" eaLnBrk="1" fontAlgn="ctr" latinLnBrk="0" hangingPunct="1">
              <a:lnSpc>
                <a:spcPct val="100000"/>
              </a:lnSpc>
              <a:spcBef>
                <a:spcPct val="0"/>
              </a:spcBef>
              <a:spcAft>
                <a:spcPct val="0"/>
              </a:spcAft>
              <a:buClrTx/>
              <a:buSzTx/>
              <a:buFontTx/>
              <a:buNone/>
              <a:tabLst/>
            </a:pPr>
            <a:r>
              <a:rPr lang="en-US" altLang="ja-JP" sz="1800" dirty="0" smtClean="0">
                <a:latin typeface="+mj-lt"/>
                <a:ea typeface="+mn-ea"/>
              </a:rPr>
              <a:t>Feature D</a:t>
            </a:r>
            <a:endParaRPr kumimoji="1" lang="ja-JP" altLang="en-US" sz="1800" b="0" i="0" u="none" strike="noStrike" cap="none" normalizeH="0" baseline="0" dirty="0" err="1" smtClean="0">
              <a:ln>
                <a:noFill/>
              </a:ln>
              <a:effectLst/>
              <a:latin typeface="+mj-lt"/>
              <a:ea typeface="+mn-ea"/>
            </a:endParaRPr>
          </a:p>
        </p:txBody>
      </p:sp>
      <p:sp>
        <p:nvSpPr>
          <p:cNvPr id="15" name="メモ 14"/>
          <p:cNvSpPr/>
          <p:nvPr/>
        </p:nvSpPr>
        <p:spPr bwMode="gray">
          <a:xfrm>
            <a:off x="6199680" y="1638609"/>
            <a:ext cx="1028420" cy="1367449"/>
          </a:xfrm>
          <a:prstGeom prst="foldedCorner">
            <a:avLst>
              <a:gd name="adj" fmla="val 21454"/>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800" b="0" i="0" u="none" strike="noStrike" cap="none" normalizeH="0" baseline="0" dirty="0" smtClean="0">
                <a:ln>
                  <a:noFill/>
                </a:ln>
                <a:effectLst/>
                <a:latin typeface="+mj-lt"/>
                <a:ea typeface="+mn-ea"/>
              </a:rPr>
              <a:t>Develop</a:t>
            </a:r>
          </a:p>
          <a:p>
            <a:pPr marL="0" marR="0" indent="0" algn="ctr" defTabSz="914400" rtl="0" eaLnBrk="1" fontAlgn="ctr" latinLnBrk="0" hangingPunct="1">
              <a:lnSpc>
                <a:spcPct val="100000"/>
              </a:lnSpc>
              <a:spcBef>
                <a:spcPct val="0"/>
              </a:spcBef>
              <a:spcAft>
                <a:spcPct val="0"/>
              </a:spcAft>
              <a:buClrTx/>
              <a:buSzTx/>
              <a:buFontTx/>
              <a:buNone/>
              <a:tabLst/>
            </a:pPr>
            <a:r>
              <a:rPr lang="en-US" altLang="ja-JP" sz="1800" dirty="0" smtClean="0">
                <a:latin typeface="+mj-lt"/>
                <a:ea typeface="+mn-ea"/>
              </a:rPr>
              <a:t>Feature E</a:t>
            </a:r>
            <a:endParaRPr kumimoji="1" lang="ja-JP" altLang="en-US" sz="1800" b="0" i="0" u="none" strike="noStrike" cap="none" normalizeH="0" baseline="0" dirty="0" err="1" smtClean="0">
              <a:ln>
                <a:noFill/>
              </a:ln>
              <a:effectLst/>
              <a:latin typeface="+mj-lt"/>
              <a:ea typeface="+mn-ea"/>
            </a:endParaRPr>
          </a:p>
        </p:txBody>
      </p:sp>
      <p:sp>
        <p:nvSpPr>
          <p:cNvPr id="16" name="メモ 15"/>
          <p:cNvSpPr/>
          <p:nvPr/>
        </p:nvSpPr>
        <p:spPr bwMode="gray">
          <a:xfrm>
            <a:off x="7532851" y="1638609"/>
            <a:ext cx="1028420" cy="1367449"/>
          </a:xfrm>
          <a:prstGeom prst="foldedCorner">
            <a:avLst>
              <a:gd name="adj" fmla="val 21454"/>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800" b="0" i="0" u="none" strike="noStrike" cap="none" normalizeH="0" baseline="0" dirty="0" smtClean="0">
                <a:ln>
                  <a:noFill/>
                </a:ln>
                <a:effectLst/>
                <a:latin typeface="+mj-lt"/>
                <a:ea typeface="+mn-ea"/>
              </a:rPr>
              <a:t>Develop</a:t>
            </a:r>
          </a:p>
          <a:p>
            <a:pPr marL="0" marR="0" indent="0" algn="ctr" defTabSz="914400" rtl="0" eaLnBrk="1" fontAlgn="ctr" latinLnBrk="0" hangingPunct="1">
              <a:lnSpc>
                <a:spcPct val="100000"/>
              </a:lnSpc>
              <a:spcBef>
                <a:spcPct val="0"/>
              </a:spcBef>
              <a:spcAft>
                <a:spcPct val="0"/>
              </a:spcAft>
              <a:buClrTx/>
              <a:buSzTx/>
              <a:buFontTx/>
              <a:buNone/>
              <a:tabLst/>
            </a:pPr>
            <a:r>
              <a:rPr lang="en-US" altLang="ja-JP" sz="1800" dirty="0" smtClean="0">
                <a:latin typeface="+mj-lt"/>
                <a:ea typeface="+mn-ea"/>
              </a:rPr>
              <a:t>Feature F</a:t>
            </a:r>
            <a:endParaRPr kumimoji="1" lang="ja-JP" altLang="en-US" sz="1800" b="0" i="0" u="none" strike="noStrike" cap="none" normalizeH="0" baseline="0" dirty="0" err="1" smtClean="0">
              <a:ln>
                <a:noFill/>
              </a:ln>
              <a:effectLst/>
              <a:latin typeface="+mj-lt"/>
              <a:ea typeface="+mn-ea"/>
            </a:endParaRPr>
          </a:p>
        </p:txBody>
      </p:sp>
      <p:sp>
        <p:nvSpPr>
          <p:cNvPr id="17" name="Freeform 2819"/>
          <p:cNvSpPr>
            <a:spLocks noEditPoints="1"/>
          </p:cNvSpPr>
          <p:nvPr/>
        </p:nvSpPr>
        <p:spPr bwMode="auto">
          <a:xfrm>
            <a:off x="1075824" y="2550403"/>
            <a:ext cx="342479" cy="342479"/>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64 w 160"/>
              <a:gd name="T11" fmla="*/ 120 h 160"/>
              <a:gd name="T12" fmla="*/ 24 w 160"/>
              <a:gd name="T13" fmla="*/ 80 h 160"/>
              <a:gd name="T14" fmla="*/ 35 w 160"/>
              <a:gd name="T15" fmla="*/ 69 h 160"/>
              <a:gd name="T16" fmla="*/ 64 w 160"/>
              <a:gd name="T17" fmla="*/ 97 h 160"/>
              <a:gd name="T18" fmla="*/ 125 w 160"/>
              <a:gd name="T19" fmla="*/ 37 h 160"/>
              <a:gd name="T20" fmla="*/ 136 w 160"/>
              <a:gd name="T21" fmla="*/ 48 h 160"/>
              <a:gd name="T22" fmla="*/ 64 w 160"/>
              <a:gd name="T23" fmla="*/ 12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64" y="120"/>
                </a:moveTo>
                <a:cubicBezTo>
                  <a:pt x="24" y="80"/>
                  <a:pt x="24" y="80"/>
                  <a:pt x="24" y="80"/>
                </a:cubicBezTo>
                <a:cubicBezTo>
                  <a:pt x="35" y="69"/>
                  <a:pt x="35" y="69"/>
                  <a:pt x="35" y="69"/>
                </a:cubicBezTo>
                <a:cubicBezTo>
                  <a:pt x="64" y="97"/>
                  <a:pt x="64" y="97"/>
                  <a:pt x="64" y="97"/>
                </a:cubicBezTo>
                <a:cubicBezTo>
                  <a:pt x="125" y="37"/>
                  <a:pt x="125" y="37"/>
                  <a:pt x="125" y="37"/>
                </a:cubicBezTo>
                <a:cubicBezTo>
                  <a:pt x="136" y="48"/>
                  <a:pt x="136" y="48"/>
                  <a:pt x="136" y="48"/>
                </a:cubicBezTo>
                <a:lnTo>
                  <a:pt x="64" y="120"/>
                </a:lnTo>
                <a:close/>
              </a:path>
            </a:pathLst>
          </a:custGeom>
          <a:solidFill>
            <a:srgbClr val="00B050"/>
          </a:solidFill>
          <a:ln>
            <a:noFill/>
          </a:ln>
          <a:extLst/>
        </p:spPr>
        <p:txBody>
          <a:bodyPr vert="horz" wrap="square" lIns="60960" tIns="30480" rIns="60960" bIns="30480" numCol="1" anchor="t" anchorCtr="0" compatLnSpc="1">
            <a:prstTxWarp prst="textNoShape">
              <a:avLst/>
            </a:prstTxWarp>
          </a:bodyPr>
          <a:lstStyle/>
          <a:p>
            <a:endParaRPr lang="ja-JP" altLang="en-US" sz="1200"/>
          </a:p>
        </p:txBody>
      </p:sp>
      <p:sp>
        <p:nvSpPr>
          <p:cNvPr id="18" name="Freeform 2819"/>
          <p:cNvSpPr>
            <a:spLocks noEditPoints="1"/>
          </p:cNvSpPr>
          <p:nvPr/>
        </p:nvSpPr>
        <p:spPr bwMode="auto">
          <a:xfrm>
            <a:off x="2449621" y="2550403"/>
            <a:ext cx="342479" cy="342479"/>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64 w 160"/>
              <a:gd name="T11" fmla="*/ 120 h 160"/>
              <a:gd name="T12" fmla="*/ 24 w 160"/>
              <a:gd name="T13" fmla="*/ 80 h 160"/>
              <a:gd name="T14" fmla="*/ 35 w 160"/>
              <a:gd name="T15" fmla="*/ 69 h 160"/>
              <a:gd name="T16" fmla="*/ 64 w 160"/>
              <a:gd name="T17" fmla="*/ 97 h 160"/>
              <a:gd name="T18" fmla="*/ 125 w 160"/>
              <a:gd name="T19" fmla="*/ 37 h 160"/>
              <a:gd name="T20" fmla="*/ 136 w 160"/>
              <a:gd name="T21" fmla="*/ 48 h 160"/>
              <a:gd name="T22" fmla="*/ 64 w 160"/>
              <a:gd name="T23" fmla="*/ 12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64" y="120"/>
                </a:moveTo>
                <a:cubicBezTo>
                  <a:pt x="24" y="80"/>
                  <a:pt x="24" y="80"/>
                  <a:pt x="24" y="80"/>
                </a:cubicBezTo>
                <a:cubicBezTo>
                  <a:pt x="35" y="69"/>
                  <a:pt x="35" y="69"/>
                  <a:pt x="35" y="69"/>
                </a:cubicBezTo>
                <a:cubicBezTo>
                  <a:pt x="64" y="97"/>
                  <a:pt x="64" y="97"/>
                  <a:pt x="64" y="97"/>
                </a:cubicBezTo>
                <a:cubicBezTo>
                  <a:pt x="125" y="37"/>
                  <a:pt x="125" y="37"/>
                  <a:pt x="125" y="37"/>
                </a:cubicBezTo>
                <a:cubicBezTo>
                  <a:pt x="136" y="48"/>
                  <a:pt x="136" y="48"/>
                  <a:pt x="136" y="48"/>
                </a:cubicBezTo>
                <a:lnTo>
                  <a:pt x="64" y="120"/>
                </a:lnTo>
                <a:close/>
              </a:path>
            </a:pathLst>
          </a:custGeom>
          <a:solidFill>
            <a:srgbClr val="00B050"/>
          </a:solidFill>
          <a:ln>
            <a:noFill/>
          </a:ln>
          <a:extLst/>
        </p:spPr>
        <p:txBody>
          <a:bodyPr vert="horz" wrap="square" lIns="60960" tIns="30480" rIns="60960" bIns="30480" numCol="1" anchor="t" anchorCtr="0" compatLnSpc="1">
            <a:prstTxWarp prst="textNoShape">
              <a:avLst/>
            </a:prstTxWarp>
          </a:bodyPr>
          <a:lstStyle/>
          <a:p>
            <a:endParaRPr lang="ja-JP" altLang="en-US" sz="1200"/>
          </a:p>
        </p:txBody>
      </p:sp>
      <p:sp>
        <p:nvSpPr>
          <p:cNvPr id="19" name="Freeform 2819"/>
          <p:cNvSpPr>
            <a:spLocks noEditPoints="1"/>
          </p:cNvSpPr>
          <p:nvPr/>
        </p:nvSpPr>
        <p:spPr bwMode="auto">
          <a:xfrm>
            <a:off x="3813964" y="2550403"/>
            <a:ext cx="342479" cy="342479"/>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64 w 160"/>
              <a:gd name="T11" fmla="*/ 120 h 160"/>
              <a:gd name="T12" fmla="*/ 24 w 160"/>
              <a:gd name="T13" fmla="*/ 80 h 160"/>
              <a:gd name="T14" fmla="*/ 35 w 160"/>
              <a:gd name="T15" fmla="*/ 69 h 160"/>
              <a:gd name="T16" fmla="*/ 64 w 160"/>
              <a:gd name="T17" fmla="*/ 97 h 160"/>
              <a:gd name="T18" fmla="*/ 125 w 160"/>
              <a:gd name="T19" fmla="*/ 37 h 160"/>
              <a:gd name="T20" fmla="*/ 136 w 160"/>
              <a:gd name="T21" fmla="*/ 48 h 160"/>
              <a:gd name="T22" fmla="*/ 64 w 160"/>
              <a:gd name="T23" fmla="*/ 12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64" y="120"/>
                </a:moveTo>
                <a:cubicBezTo>
                  <a:pt x="24" y="80"/>
                  <a:pt x="24" y="80"/>
                  <a:pt x="24" y="80"/>
                </a:cubicBezTo>
                <a:cubicBezTo>
                  <a:pt x="35" y="69"/>
                  <a:pt x="35" y="69"/>
                  <a:pt x="35" y="69"/>
                </a:cubicBezTo>
                <a:cubicBezTo>
                  <a:pt x="64" y="97"/>
                  <a:pt x="64" y="97"/>
                  <a:pt x="64" y="97"/>
                </a:cubicBezTo>
                <a:cubicBezTo>
                  <a:pt x="125" y="37"/>
                  <a:pt x="125" y="37"/>
                  <a:pt x="125" y="37"/>
                </a:cubicBezTo>
                <a:cubicBezTo>
                  <a:pt x="136" y="48"/>
                  <a:pt x="136" y="48"/>
                  <a:pt x="136" y="48"/>
                </a:cubicBezTo>
                <a:lnTo>
                  <a:pt x="64" y="120"/>
                </a:lnTo>
                <a:close/>
              </a:path>
            </a:pathLst>
          </a:custGeom>
          <a:solidFill>
            <a:srgbClr val="00B050"/>
          </a:solidFill>
          <a:ln>
            <a:noFill/>
          </a:ln>
          <a:extLst/>
        </p:spPr>
        <p:txBody>
          <a:bodyPr vert="horz" wrap="square" lIns="60960" tIns="30480" rIns="60960" bIns="30480" numCol="1" anchor="t" anchorCtr="0" compatLnSpc="1">
            <a:prstTxWarp prst="textNoShape">
              <a:avLst/>
            </a:prstTxWarp>
          </a:bodyPr>
          <a:lstStyle/>
          <a:p>
            <a:endParaRPr lang="ja-JP" altLang="en-US" sz="1200"/>
          </a:p>
        </p:txBody>
      </p:sp>
      <p:sp>
        <p:nvSpPr>
          <p:cNvPr id="20" name="Freeform 2819"/>
          <p:cNvSpPr>
            <a:spLocks noEditPoints="1"/>
          </p:cNvSpPr>
          <p:nvPr/>
        </p:nvSpPr>
        <p:spPr bwMode="auto">
          <a:xfrm>
            <a:off x="5178307" y="2550403"/>
            <a:ext cx="342479" cy="342479"/>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64 w 160"/>
              <a:gd name="T11" fmla="*/ 120 h 160"/>
              <a:gd name="T12" fmla="*/ 24 w 160"/>
              <a:gd name="T13" fmla="*/ 80 h 160"/>
              <a:gd name="T14" fmla="*/ 35 w 160"/>
              <a:gd name="T15" fmla="*/ 69 h 160"/>
              <a:gd name="T16" fmla="*/ 64 w 160"/>
              <a:gd name="T17" fmla="*/ 97 h 160"/>
              <a:gd name="T18" fmla="*/ 125 w 160"/>
              <a:gd name="T19" fmla="*/ 37 h 160"/>
              <a:gd name="T20" fmla="*/ 136 w 160"/>
              <a:gd name="T21" fmla="*/ 48 h 160"/>
              <a:gd name="T22" fmla="*/ 64 w 160"/>
              <a:gd name="T23" fmla="*/ 12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64" y="120"/>
                </a:moveTo>
                <a:cubicBezTo>
                  <a:pt x="24" y="80"/>
                  <a:pt x="24" y="80"/>
                  <a:pt x="24" y="80"/>
                </a:cubicBezTo>
                <a:cubicBezTo>
                  <a:pt x="35" y="69"/>
                  <a:pt x="35" y="69"/>
                  <a:pt x="35" y="69"/>
                </a:cubicBezTo>
                <a:cubicBezTo>
                  <a:pt x="64" y="97"/>
                  <a:pt x="64" y="97"/>
                  <a:pt x="64" y="97"/>
                </a:cubicBezTo>
                <a:cubicBezTo>
                  <a:pt x="125" y="37"/>
                  <a:pt x="125" y="37"/>
                  <a:pt x="125" y="37"/>
                </a:cubicBezTo>
                <a:cubicBezTo>
                  <a:pt x="136" y="48"/>
                  <a:pt x="136" y="48"/>
                  <a:pt x="136" y="48"/>
                </a:cubicBezTo>
                <a:lnTo>
                  <a:pt x="64" y="120"/>
                </a:lnTo>
                <a:close/>
              </a:path>
            </a:pathLst>
          </a:custGeom>
          <a:solidFill>
            <a:srgbClr val="00B050"/>
          </a:solidFill>
          <a:ln>
            <a:noFill/>
          </a:ln>
          <a:extLst/>
        </p:spPr>
        <p:txBody>
          <a:bodyPr vert="horz" wrap="square" lIns="60960" tIns="30480" rIns="60960" bIns="30480" numCol="1" anchor="t" anchorCtr="0" compatLnSpc="1">
            <a:prstTxWarp prst="textNoShape">
              <a:avLst/>
            </a:prstTxWarp>
          </a:bodyPr>
          <a:lstStyle/>
          <a:p>
            <a:endParaRPr lang="ja-JP" altLang="en-US" sz="1200"/>
          </a:p>
        </p:txBody>
      </p:sp>
      <p:sp>
        <p:nvSpPr>
          <p:cNvPr id="21" name="テキスト ボックス 20"/>
          <p:cNvSpPr txBox="1"/>
          <p:nvPr/>
        </p:nvSpPr>
        <p:spPr>
          <a:xfrm>
            <a:off x="720790" y="3093868"/>
            <a:ext cx="1619867" cy="523220"/>
          </a:xfrm>
          <a:prstGeom prst="rect">
            <a:avLst/>
          </a:prstGeom>
          <a:noFill/>
        </p:spPr>
        <p:txBody>
          <a:bodyPr wrap="none" rtlCol="0">
            <a:spAutoFit/>
          </a:bodyPr>
          <a:lstStyle/>
          <a:p>
            <a:pPr algn="l"/>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Progress: </a:t>
            </a:r>
            <a:endParaRPr kumimoji="1" lang="ja-JP" altLang="en-US" sz="2800" dirty="0" err="1">
              <a:latin typeface="Fujitsu Sans" panose="020B0404060202020204" pitchFamily="34" charset="0"/>
              <a:ea typeface="Meiryo UI" panose="020B0604030504040204" pitchFamily="50" charset="-128"/>
              <a:cs typeface="Meiryo UI" panose="020B0604030504040204" pitchFamily="50" charset="-128"/>
            </a:endParaRPr>
          </a:p>
        </p:txBody>
      </p:sp>
      <p:sp>
        <p:nvSpPr>
          <p:cNvPr id="22" name="正方形/長方形 21"/>
          <p:cNvSpPr/>
          <p:nvPr/>
        </p:nvSpPr>
        <p:spPr bwMode="gray">
          <a:xfrm>
            <a:off x="2415518" y="3191139"/>
            <a:ext cx="5826439" cy="328679"/>
          </a:xfrm>
          <a:prstGeom prst="rect">
            <a:avLst/>
          </a:prstGeom>
          <a:solidFill>
            <a:schemeClr val="tx1">
              <a:lumMod val="65000"/>
              <a:lumOff val="3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smtClean="0">
              <a:latin typeface="Fujitsu Sans" panose="020B0404060202020204" pitchFamily="34" charset="0"/>
              <a:ea typeface="Meiryo UI" panose="020B0604030504040204" pitchFamily="50" charset="-128"/>
            </a:endParaRPr>
          </a:p>
        </p:txBody>
      </p:sp>
      <p:sp>
        <p:nvSpPr>
          <p:cNvPr id="23" name="正方形/長方形 22"/>
          <p:cNvSpPr/>
          <p:nvPr/>
        </p:nvSpPr>
        <p:spPr bwMode="gray">
          <a:xfrm>
            <a:off x="2415518" y="3191139"/>
            <a:ext cx="3784162" cy="328679"/>
          </a:xfrm>
          <a:prstGeom prst="rect">
            <a:avLst/>
          </a:prstGeom>
          <a:solidFill>
            <a:srgbClr val="00B050"/>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2000" b="1" dirty="0" smtClean="0">
                <a:solidFill>
                  <a:schemeClr val="bg1"/>
                </a:solidFill>
                <a:latin typeface="Fujitsu Sans" panose="020B0404060202020204" pitchFamily="34" charset="0"/>
                <a:ea typeface="Meiryo UI" panose="020B0604030504040204" pitchFamily="50" charset="-128"/>
              </a:rPr>
              <a:t>66%</a:t>
            </a:r>
            <a:endParaRPr kumimoji="1" lang="ja-JP" altLang="en-US" sz="2000" b="1" dirty="0" smtClean="0">
              <a:solidFill>
                <a:schemeClr val="bg1"/>
              </a:solidFill>
              <a:latin typeface="Fujitsu Sans" panose="020B0404060202020204" pitchFamily="34" charset="0"/>
              <a:ea typeface="Meiryo UI" panose="020B0604030504040204" pitchFamily="50" charset="-128"/>
            </a:endParaRPr>
          </a:p>
        </p:txBody>
      </p:sp>
      <p:sp>
        <p:nvSpPr>
          <p:cNvPr id="24" name="正方形/長方形 23"/>
          <p:cNvSpPr/>
          <p:nvPr/>
        </p:nvSpPr>
        <p:spPr bwMode="gray">
          <a:xfrm>
            <a:off x="548445" y="3889470"/>
            <a:ext cx="8317578" cy="2438365"/>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kumimoji="1" lang="en-US" altLang="ja-JP" sz="2400" dirty="0" smtClean="0">
                <a:latin typeface="Fujitsu Sans" panose="020B0404060202020204" pitchFamily="34" charset="0"/>
                <a:ea typeface="Meiryo UI" panose="020B0604030504040204" pitchFamily="50" charset="-128"/>
              </a:rPr>
              <a:t>Milestone V2.0 due date 20xx/</a:t>
            </a:r>
            <a:r>
              <a:rPr kumimoji="1" lang="en-US" altLang="ja-JP" sz="2400" dirty="0" err="1" smtClean="0">
                <a:latin typeface="Fujitsu Sans" panose="020B0404060202020204" pitchFamily="34" charset="0"/>
                <a:ea typeface="Meiryo UI" panose="020B0604030504040204" pitchFamily="50" charset="-128"/>
              </a:rPr>
              <a:t>yy</a:t>
            </a:r>
            <a:r>
              <a:rPr kumimoji="1" lang="en-US" altLang="ja-JP" sz="2400" dirty="0" smtClean="0">
                <a:latin typeface="Fujitsu Sans" panose="020B0404060202020204" pitchFamily="34" charset="0"/>
                <a:ea typeface="Meiryo UI" panose="020B0604030504040204" pitchFamily="50" charset="-128"/>
              </a:rPr>
              <a:t>/</a:t>
            </a:r>
            <a:r>
              <a:rPr kumimoji="1" lang="en-US" altLang="ja-JP" sz="2400" dirty="0" err="1" smtClean="0">
                <a:latin typeface="Fujitsu Sans" panose="020B0404060202020204" pitchFamily="34" charset="0"/>
                <a:ea typeface="Meiryo UI" panose="020B0604030504040204" pitchFamily="50" charset="-128"/>
              </a:rPr>
              <a:t>zz</a:t>
            </a:r>
            <a:endParaRPr kumimoji="1" lang="ja-JP" altLang="en-US" sz="2400" dirty="0" smtClean="0">
              <a:latin typeface="Fujitsu Sans" panose="020B0404060202020204" pitchFamily="34" charset="0"/>
              <a:ea typeface="Meiryo UI" panose="020B0604030504040204" pitchFamily="50" charset="-128"/>
            </a:endParaRPr>
          </a:p>
        </p:txBody>
      </p:sp>
      <p:sp>
        <p:nvSpPr>
          <p:cNvPr id="25" name="メモ 24"/>
          <p:cNvSpPr/>
          <p:nvPr/>
        </p:nvSpPr>
        <p:spPr bwMode="gray">
          <a:xfrm>
            <a:off x="742308" y="4338875"/>
            <a:ext cx="1028420" cy="1367449"/>
          </a:xfrm>
          <a:prstGeom prst="foldedCorner">
            <a:avLst>
              <a:gd name="adj" fmla="val 21454"/>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800" b="0" i="0" u="none" strike="noStrike" cap="none" normalizeH="0" baseline="0" dirty="0" smtClean="0">
                <a:ln>
                  <a:noFill/>
                </a:ln>
                <a:effectLst/>
                <a:latin typeface="+mj-lt"/>
                <a:ea typeface="+mn-ea"/>
              </a:rPr>
              <a:t>Develop</a:t>
            </a:r>
          </a:p>
          <a:p>
            <a:pPr marL="0" marR="0" indent="0" algn="ctr" defTabSz="914400" rtl="0" eaLnBrk="1" fontAlgn="ctr" latinLnBrk="0" hangingPunct="1">
              <a:lnSpc>
                <a:spcPct val="100000"/>
              </a:lnSpc>
              <a:spcBef>
                <a:spcPct val="0"/>
              </a:spcBef>
              <a:spcAft>
                <a:spcPct val="0"/>
              </a:spcAft>
              <a:buClrTx/>
              <a:buSzTx/>
              <a:buFontTx/>
              <a:buNone/>
              <a:tabLst/>
            </a:pPr>
            <a:r>
              <a:rPr lang="en-US" altLang="ja-JP" sz="1800" dirty="0" smtClean="0">
                <a:latin typeface="+mj-lt"/>
                <a:ea typeface="+mn-ea"/>
              </a:rPr>
              <a:t>Feature O</a:t>
            </a:r>
            <a:endParaRPr kumimoji="1" lang="ja-JP" altLang="en-US" sz="1800" b="0" i="0" u="none" strike="noStrike" cap="none" normalizeH="0" baseline="0" dirty="0" err="1" smtClean="0">
              <a:ln>
                <a:noFill/>
              </a:ln>
              <a:effectLst/>
              <a:latin typeface="+mj-lt"/>
              <a:ea typeface="+mn-ea"/>
            </a:endParaRPr>
          </a:p>
        </p:txBody>
      </p:sp>
      <p:sp>
        <p:nvSpPr>
          <p:cNvPr id="26" name="メモ 25"/>
          <p:cNvSpPr/>
          <p:nvPr/>
        </p:nvSpPr>
        <p:spPr bwMode="gray">
          <a:xfrm>
            <a:off x="2106651" y="4338875"/>
            <a:ext cx="1028420" cy="1367449"/>
          </a:xfrm>
          <a:prstGeom prst="foldedCorner">
            <a:avLst>
              <a:gd name="adj" fmla="val 21454"/>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800" b="0" i="0" u="none" strike="noStrike" cap="none" normalizeH="0" baseline="0" dirty="0" smtClean="0">
                <a:ln>
                  <a:noFill/>
                </a:ln>
                <a:effectLst/>
                <a:latin typeface="+mj-lt"/>
                <a:ea typeface="+mn-ea"/>
              </a:rPr>
              <a:t>Develop</a:t>
            </a:r>
          </a:p>
          <a:p>
            <a:pPr marL="0" marR="0" indent="0" algn="ctr" defTabSz="914400" rtl="0" eaLnBrk="1" fontAlgn="ctr" latinLnBrk="0" hangingPunct="1">
              <a:lnSpc>
                <a:spcPct val="100000"/>
              </a:lnSpc>
              <a:spcBef>
                <a:spcPct val="0"/>
              </a:spcBef>
              <a:spcAft>
                <a:spcPct val="0"/>
              </a:spcAft>
              <a:buClrTx/>
              <a:buSzTx/>
              <a:buFontTx/>
              <a:buNone/>
              <a:tabLst/>
            </a:pPr>
            <a:r>
              <a:rPr lang="en-US" altLang="ja-JP" sz="1800" dirty="0" smtClean="0">
                <a:latin typeface="+mj-lt"/>
                <a:ea typeface="+mn-ea"/>
              </a:rPr>
              <a:t>Feature P</a:t>
            </a:r>
            <a:endParaRPr kumimoji="1" lang="ja-JP" altLang="en-US" sz="1800" b="0" i="0" u="none" strike="noStrike" cap="none" normalizeH="0" baseline="0" dirty="0" err="1" smtClean="0">
              <a:ln>
                <a:noFill/>
              </a:ln>
              <a:effectLst/>
              <a:latin typeface="+mj-lt"/>
              <a:ea typeface="+mn-ea"/>
            </a:endParaRPr>
          </a:p>
        </p:txBody>
      </p:sp>
      <p:sp>
        <p:nvSpPr>
          <p:cNvPr id="27" name="メモ 26"/>
          <p:cNvSpPr/>
          <p:nvPr/>
        </p:nvSpPr>
        <p:spPr bwMode="gray">
          <a:xfrm>
            <a:off x="3470994" y="4338875"/>
            <a:ext cx="1028420" cy="1367449"/>
          </a:xfrm>
          <a:prstGeom prst="foldedCorner">
            <a:avLst>
              <a:gd name="adj" fmla="val 21454"/>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800" b="0" i="0" u="none" strike="noStrike" cap="none" normalizeH="0" baseline="0" dirty="0" smtClean="0">
                <a:ln>
                  <a:noFill/>
                </a:ln>
                <a:effectLst/>
                <a:latin typeface="+mj-lt"/>
                <a:ea typeface="+mn-ea"/>
              </a:rPr>
              <a:t>Develop</a:t>
            </a:r>
          </a:p>
          <a:p>
            <a:pPr marL="0" marR="0" indent="0" algn="ctr" defTabSz="914400" rtl="0" eaLnBrk="1" fontAlgn="ctr" latinLnBrk="0" hangingPunct="1">
              <a:lnSpc>
                <a:spcPct val="100000"/>
              </a:lnSpc>
              <a:spcBef>
                <a:spcPct val="0"/>
              </a:spcBef>
              <a:spcAft>
                <a:spcPct val="0"/>
              </a:spcAft>
              <a:buClrTx/>
              <a:buSzTx/>
              <a:buFontTx/>
              <a:buNone/>
              <a:tabLst/>
            </a:pPr>
            <a:r>
              <a:rPr lang="en-US" altLang="ja-JP" sz="1800" dirty="0" smtClean="0">
                <a:latin typeface="+mj-lt"/>
                <a:ea typeface="+mn-ea"/>
              </a:rPr>
              <a:t>Feature Q</a:t>
            </a:r>
            <a:endParaRPr kumimoji="1" lang="ja-JP" altLang="en-US" sz="1800" b="0" i="0" u="none" strike="noStrike" cap="none" normalizeH="0" baseline="0" dirty="0" err="1" smtClean="0">
              <a:ln>
                <a:noFill/>
              </a:ln>
              <a:effectLst/>
              <a:latin typeface="+mj-lt"/>
              <a:ea typeface="+mn-ea"/>
            </a:endParaRPr>
          </a:p>
        </p:txBody>
      </p:sp>
      <p:sp>
        <p:nvSpPr>
          <p:cNvPr id="28" name="メモ 27"/>
          <p:cNvSpPr/>
          <p:nvPr/>
        </p:nvSpPr>
        <p:spPr bwMode="gray">
          <a:xfrm>
            <a:off x="4835337" y="4338875"/>
            <a:ext cx="1028420" cy="1367449"/>
          </a:xfrm>
          <a:prstGeom prst="foldedCorner">
            <a:avLst>
              <a:gd name="adj" fmla="val 21454"/>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800" b="0" i="0" u="none" strike="noStrike" cap="none" normalizeH="0" baseline="0" dirty="0" smtClean="0">
                <a:ln>
                  <a:noFill/>
                </a:ln>
                <a:effectLst/>
                <a:latin typeface="+mj-lt"/>
                <a:ea typeface="+mn-ea"/>
              </a:rPr>
              <a:t>Develop</a:t>
            </a:r>
          </a:p>
          <a:p>
            <a:pPr marL="0" marR="0" indent="0" algn="ctr" defTabSz="914400" rtl="0" eaLnBrk="1" fontAlgn="ctr" latinLnBrk="0" hangingPunct="1">
              <a:lnSpc>
                <a:spcPct val="100000"/>
              </a:lnSpc>
              <a:spcBef>
                <a:spcPct val="0"/>
              </a:spcBef>
              <a:spcAft>
                <a:spcPct val="0"/>
              </a:spcAft>
              <a:buClrTx/>
              <a:buSzTx/>
              <a:buFontTx/>
              <a:buNone/>
              <a:tabLst/>
            </a:pPr>
            <a:r>
              <a:rPr lang="en-US" altLang="ja-JP" sz="1800" dirty="0" smtClean="0">
                <a:latin typeface="+mj-lt"/>
                <a:ea typeface="+mn-ea"/>
              </a:rPr>
              <a:t>Feature R</a:t>
            </a:r>
            <a:endParaRPr kumimoji="1" lang="ja-JP" altLang="en-US" sz="1800" b="0" i="0" u="none" strike="noStrike" cap="none" normalizeH="0" baseline="0" dirty="0" err="1" smtClean="0">
              <a:ln>
                <a:noFill/>
              </a:ln>
              <a:effectLst/>
              <a:latin typeface="+mj-lt"/>
              <a:ea typeface="+mn-ea"/>
            </a:endParaRPr>
          </a:p>
        </p:txBody>
      </p:sp>
      <p:sp>
        <p:nvSpPr>
          <p:cNvPr id="29" name="メモ 28"/>
          <p:cNvSpPr/>
          <p:nvPr/>
        </p:nvSpPr>
        <p:spPr bwMode="gray">
          <a:xfrm>
            <a:off x="6199680" y="4338875"/>
            <a:ext cx="1028420" cy="1367449"/>
          </a:xfrm>
          <a:prstGeom prst="foldedCorner">
            <a:avLst>
              <a:gd name="adj" fmla="val 21454"/>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800" b="0" i="0" u="none" strike="noStrike" cap="none" normalizeH="0" baseline="0" dirty="0" smtClean="0">
                <a:ln>
                  <a:noFill/>
                </a:ln>
                <a:effectLst/>
                <a:latin typeface="+mj-lt"/>
                <a:ea typeface="+mn-ea"/>
              </a:rPr>
              <a:t>Develop</a:t>
            </a:r>
          </a:p>
          <a:p>
            <a:pPr marL="0" marR="0" indent="0" algn="ctr" defTabSz="914400" rtl="0" eaLnBrk="1" fontAlgn="ctr" latinLnBrk="0" hangingPunct="1">
              <a:lnSpc>
                <a:spcPct val="100000"/>
              </a:lnSpc>
              <a:spcBef>
                <a:spcPct val="0"/>
              </a:spcBef>
              <a:spcAft>
                <a:spcPct val="0"/>
              </a:spcAft>
              <a:buClrTx/>
              <a:buSzTx/>
              <a:buFontTx/>
              <a:buNone/>
              <a:tabLst/>
            </a:pPr>
            <a:r>
              <a:rPr lang="en-US" altLang="ja-JP" sz="1800" dirty="0" smtClean="0">
                <a:latin typeface="+mj-lt"/>
                <a:ea typeface="+mn-ea"/>
              </a:rPr>
              <a:t>Feature S</a:t>
            </a:r>
            <a:endParaRPr kumimoji="1" lang="ja-JP" altLang="en-US" sz="1800" b="0" i="0" u="none" strike="noStrike" cap="none" normalizeH="0" baseline="0" dirty="0" err="1" smtClean="0">
              <a:ln>
                <a:noFill/>
              </a:ln>
              <a:effectLst/>
              <a:latin typeface="+mj-lt"/>
              <a:ea typeface="+mn-ea"/>
            </a:endParaRPr>
          </a:p>
        </p:txBody>
      </p:sp>
      <p:sp>
        <p:nvSpPr>
          <p:cNvPr id="30" name="メモ 29"/>
          <p:cNvSpPr/>
          <p:nvPr/>
        </p:nvSpPr>
        <p:spPr bwMode="gray">
          <a:xfrm>
            <a:off x="7532851" y="4338875"/>
            <a:ext cx="1028420" cy="1367449"/>
          </a:xfrm>
          <a:prstGeom prst="foldedCorner">
            <a:avLst>
              <a:gd name="adj" fmla="val 21454"/>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800" b="0" i="0" u="none" strike="noStrike" cap="none" normalizeH="0" baseline="0" dirty="0" smtClean="0">
                <a:ln>
                  <a:noFill/>
                </a:ln>
                <a:effectLst/>
                <a:latin typeface="+mj-lt"/>
                <a:ea typeface="+mn-ea"/>
              </a:rPr>
              <a:t>Develop</a:t>
            </a:r>
          </a:p>
          <a:p>
            <a:pPr marL="0" marR="0" indent="0" algn="ctr" defTabSz="914400" rtl="0" eaLnBrk="1" fontAlgn="ctr" latinLnBrk="0" hangingPunct="1">
              <a:lnSpc>
                <a:spcPct val="100000"/>
              </a:lnSpc>
              <a:spcBef>
                <a:spcPct val="0"/>
              </a:spcBef>
              <a:spcAft>
                <a:spcPct val="0"/>
              </a:spcAft>
              <a:buClrTx/>
              <a:buSzTx/>
              <a:buFontTx/>
              <a:buNone/>
              <a:tabLst/>
            </a:pPr>
            <a:r>
              <a:rPr lang="en-US" altLang="ja-JP" sz="1800" dirty="0" smtClean="0">
                <a:latin typeface="+mj-lt"/>
                <a:ea typeface="+mn-ea"/>
              </a:rPr>
              <a:t>Feature T</a:t>
            </a:r>
            <a:endParaRPr kumimoji="1" lang="ja-JP" altLang="en-US" sz="1800" b="0" i="0" u="none" strike="noStrike" cap="none" normalizeH="0" baseline="0" dirty="0" err="1" smtClean="0">
              <a:ln>
                <a:noFill/>
              </a:ln>
              <a:effectLst/>
              <a:latin typeface="+mj-lt"/>
              <a:ea typeface="+mn-ea"/>
            </a:endParaRPr>
          </a:p>
        </p:txBody>
      </p:sp>
      <p:sp>
        <p:nvSpPr>
          <p:cNvPr id="31" name="Freeform 2819"/>
          <p:cNvSpPr>
            <a:spLocks noEditPoints="1"/>
          </p:cNvSpPr>
          <p:nvPr/>
        </p:nvSpPr>
        <p:spPr bwMode="auto">
          <a:xfrm>
            <a:off x="1075824" y="5250669"/>
            <a:ext cx="342479" cy="342479"/>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64 w 160"/>
              <a:gd name="T11" fmla="*/ 120 h 160"/>
              <a:gd name="T12" fmla="*/ 24 w 160"/>
              <a:gd name="T13" fmla="*/ 80 h 160"/>
              <a:gd name="T14" fmla="*/ 35 w 160"/>
              <a:gd name="T15" fmla="*/ 69 h 160"/>
              <a:gd name="T16" fmla="*/ 64 w 160"/>
              <a:gd name="T17" fmla="*/ 97 h 160"/>
              <a:gd name="T18" fmla="*/ 125 w 160"/>
              <a:gd name="T19" fmla="*/ 37 h 160"/>
              <a:gd name="T20" fmla="*/ 136 w 160"/>
              <a:gd name="T21" fmla="*/ 48 h 160"/>
              <a:gd name="T22" fmla="*/ 64 w 160"/>
              <a:gd name="T23" fmla="*/ 12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64" y="120"/>
                </a:moveTo>
                <a:cubicBezTo>
                  <a:pt x="24" y="80"/>
                  <a:pt x="24" y="80"/>
                  <a:pt x="24" y="80"/>
                </a:cubicBezTo>
                <a:cubicBezTo>
                  <a:pt x="35" y="69"/>
                  <a:pt x="35" y="69"/>
                  <a:pt x="35" y="69"/>
                </a:cubicBezTo>
                <a:cubicBezTo>
                  <a:pt x="64" y="97"/>
                  <a:pt x="64" y="97"/>
                  <a:pt x="64" y="97"/>
                </a:cubicBezTo>
                <a:cubicBezTo>
                  <a:pt x="125" y="37"/>
                  <a:pt x="125" y="37"/>
                  <a:pt x="125" y="37"/>
                </a:cubicBezTo>
                <a:cubicBezTo>
                  <a:pt x="136" y="48"/>
                  <a:pt x="136" y="48"/>
                  <a:pt x="136" y="48"/>
                </a:cubicBezTo>
                <a:lnTo>
                  <a:pt x="64" y="120"/>
                </a:lnTo>
                <a:close/>
              </a:path>
            </a:pathLst>
          </a:custGeom>
          <a:solidFill>
            <a:srgbClr val="00B050"/>
          </a:solidFill>
          <a:ln>
            <a:noFill/>
          </a:ln>
          <a:extLst/>
        </p:spPr>
        <p:txBody>
          <a:bodyPr vert="horz" wrap="square" lIns="60960" tIns="30480" rIns="60960" bIns="30480" numCol="1" anchor="t" anchorCtr="0" compatLnSpc="1">
            <a:prstTxWarp prst="textNoShape">
              <a:avLst/>
            </a:prstTxWarp>
          </a:bodyPr>
          <a:lstStyle/>
          <a:p>
            <a:endParaRPr lang="ja-JP" altLang="en-US" sz="1200"/>
          </a:p>
        </p:txBody>
      </p:sp>
      <p:sp>
        <p:nvSpPr>
          <p:cNvPr id="35" name="テキスト ボックス 34"/>
          <p:cNvSpPr txBox="1"/>
          <p:nvPr/>
        </p:nvSpPr>
        <p:spPr>
          <a:xfrm>
            <a:off x="720790" y="5794134"/>
            <a:ext cx="1619867" cy="523220"/>
          </a:xfrm>
          <a:prstGeom prst="rect">
            <a:avLst/>
          </a:prstGeom>
          <a:noFill/>
        </p:spPr>
        <p:txBody>
          <a:bodyPr wrap="none" rtlCol="0">
            <a:spAutoFit/>
          </a:bodyPr>
          <a:lstStyle/>
          <a:p>
            <a:pPr algn="l"/>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Progress: </a:t>
            </a:r>
            <a:endParaRPr kumimoji="1" lang="ja-JP" altLang="en-US" sz="2800" dirty="0" err="1">
              <a:latin typeface="Fujitsu Sans" panose="020B0404060202020204" pitchFamily="34" charset="0"/>
              <a:ea typeface="Meiryo UI" panose="020B0604030504040204" pitchFamily="50" charset="-128"/>
              <a:cs typeface="Meiryo UI" panose="020B0604030504040204" pitchFamily="50" charset="-128"/>
            </a:endParaRPr>
          </a:p>
        </p:txBody>
      </p:sp>
      <p:sp>
        <p:nvSpPr>
          <p:cNvPr id="36" name="正方形/長方形 35"/>
          <p:cNvSpPr/>
          <p:nvPr/>
        </p:nvSpPr>
        <p:spPr bwMode="gray">
          <a:xfrm>
            <a:off x="2415518" y="5891405"/>
            <a:ext cx="5826439" cy="328679"/>
          </a:xfrm>
          <a:prstGeom prst="rect">
            <a:avLst/>
          </a:prstGeom>
          <a:solidFill>
            <a:schemeClr val="tx1">
              <a:lumMod val="65000"/>
              <a:lumOff val="3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smtClean="0">
              <a:latin typeface="Fujitsu Sans" panose="020B0404060202020204" pitchFamily="34" charset="0"/>
              <a:ea typeface="Meiryo UI" panose="020B0604030504040204" pitchFamily="50" charset="-128"/>
            </a:endParaRPr>
          </a:p>
        </p:txBody>
      </p:sp>
      <p:sp>
        <p:nvSpPr>
          <p:cNvPr id="37" name="正方形/長方形 36"/>
          <p:cNvSpPr/>
          <p:nvPr/>
        </p:nvSpPr>
        <p:spPr bwMode="gray">
          <a:xfrm>
            <a:off x="2415518" y="5891405"/>
            <a:ext cx="1565932" cy="328679"/>
          </a:xfrm>
          <a:prstGeom prst="rect">
            <a:avLst/>
          </a:prstGeom>
          <a:solidFill>
            <a:srgbClr val="00B050"/>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2000" b="1" dirty="0" smtClean="0">
                <a:solidFill>
                  <a:schemeClr val="bg1"/>
                </a:solidFill>
                <a:latin typeface="Fujitsu Sans" panose="020B0404060202020204" pitchFamily="34" charset="0"/>
                <a:ea typeface="Meiryo UI" panose="020B0604030504040204" pitchFamily="50" charset="-128"/>
              </a:rPr>
              <a:t>16%</a:t>
            </a:r>
            <a:endParaRPr kumimoji="1" lang="ja-JP" altLang="en-US" sz="2000" b="1" dirty="0" smtClean="0">
              <a:solidFill>
                <a:schemeClr val="bg1"/>
              </a:solidFill>
              <a:latin typeface="Fujitsu Sans" panose="020B0404060202020204" pitchFamily="34" charset="0"/>
              <a:ea typeface="Meiryo UI" panose="020B0604030504040204" pitchFamily="50" charset="-128"/>
            </a:endParaRPr>
          </a:p>
        </p:txBody>
      </p:sp>
      <p:sp>
        <p:nvSpPr>
          <p:cNvPr id="38"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Ticket Management</a:t>
            </a:r>
          </a:p>
        </p:txBody>
      </p:sp>
    </p:spTree>
    <p:extLst>
      <p:ext uri="{BB962C8B-B14F-4D97-AF65-F5344CB8AC3E}">
        <p14:creationId xmlns:p14="http://schemas.microsoft.com/office/powerpoint/2010/main" val="27509070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Ref : Create Issue Template</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40</a:t>
            </a:fld>
            <a:endParaRPr lang="en-US" altLang="ja-JP" dirty="0"/>
          </a:p>
        </p:txBody>
      </p:sp>
      <p:sp>
        <p:nvSpPr>
          <p:cNvPr id="33" name="正方形/長方形 32"/>
          <p:cNvSpPr/>
          <p:nvPr/>
        </p:nvSpPr>
        <p:spPr bwMode="gray">
          <a:xfrm>
            <a:off x="270327" y="1357029"/>
            <a:ext cx="9281659" cy="2269747"/>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smtClean="0">
              <a:latin typeface="Fujitsu Sans" panose="020B0404060202020204" pitchFamily="34" charset="0"/>
              <a:ea typeface="Meiryo UI" panose="020B0604030504040204" pitchFamily="50" charset="-128"/>
            </a:endParaRPr>
          </a:p>
        </p:txBody>
      </p:sp>
      <p:sp>
        <p:nvSpPr>
          <p:cNvPr id="34" name="正方形/長方形 33"/>
          <p:cNvSpPr/>
          <p:nvPr/>
        </p:nvSpPr>
        <p:spPr bwMode="gray">
          <a:xfrm>
            <a:off x="3624807" y="1497941"/>
            <a:ext cx="1801484" cy="1985488"/>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r>
              <a:rPr kumimoji="1" lang="en-US" altLang="ja-JP" sz="2400" dirty="0" smtClean="0">
                <a:latin typeface="Fujitsu Sans" panose="020B0404060202020204" pitchFamily="34" charset="0"/>
                <a:ea typeface="Meiryo UI" panose="020B0604030504040204" pitchFamily="50" charset="-128"/>
              </a:rPr>
              <a:t>Repository</a:t>
            </a:r>
            <a:endParaRPr kumimoji="1" lang="ja-JP" altLang="en-US" sz="2400" dirty="0" smtClean="0">
              <a:latin typeface="Fujitsu Sans" panose="020B0404060202020204" pitchFamily="34" charset="0"/>
              <a:ea typeface="Meiryo UI" panose="020B0604030504040204" pitchFamily="50" charset="-128"/>
            </a:endParaRPr>
          </a:p>
        </p:txBody>
      </p:sp>
      <p:sp>
        <p:nvSpPr>
          <p:cNvPr id="38" name="正方形/長方形 37"/>
          <p:cNvSpPr/>
          <p:nvPr/>
        </p:nvSpPr>
        <p:spPr bwMode="gray">
          <a:xfrm>
            <a:off x="1610321" y="1497941"/>
            <a:ext cx="1801484" cy="1985488"/>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r>
              <a:rPr kumimoji="1" lang="en-US" altLang="ja-JP" sz="2400" dirty="0" smtClean="0">
                <a:latin typeface="Fujitsu Sans" panose="020B0404060202020204" pitchFamily="34" charset="0"/>
                <a:ea typeface="Meiryo UI" panose="020B0604030504040204" pitchFamily="50" charset="-128"/>
              </a:rPr>
              <a:t>Issues</a:t>
            </a:r>
            <a:endParaRPr kumimoji="1" lang="ja-JP" altLang="en-US" sz="2400" dirty="0" smtClean="0">
              <a:latin typeface="Fujitsu Sans" panose="020B0404060202020204" pitchFamily="34" charset="0"/>
              <a:ea typeface="Meiryo UI" panose="020B0604030504040204" pitchFamily="50" charset="-128"/>
            </a:endParaRPr>
          </a:p>
        </p:txBody>
      </p:sp>
      <p:sp>
        <p:nvSpPr>
          <p:cNvPr id="39" name="正方形/長方形 38"/>
          <p:cNvSpPr/>
          <p:nvPr/>
        </p:nvSpPr>
        <p:spPr bwMode="gray">
          <a:xfrm>
            <a:off x="5639293" y="1497941"/>
            <a:ext cx="1801484" cy="1985488"/>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r>
              <a:rPr kumimoji="1" lang="en-US" altLang="ja-JP" sz="2400" dirty="0" smtClean="0">
                <a:latin typeface="Fujitsu Sans" panose="020B0404060202020204" pitchFamily="34" charset="0"/>
                <a:ea typeface="Meiryo UI" panose="020B0604030504040204" pitchFamily="50" charset="-128"/>
              </a:rPr>
              <a:t>CI/CD</a:t>
            </a:r>
            <a:endParaRPr kumimoji="1" lang="ja-JP" altLang="en-US" sz="2400" dirty="0" smtClean="0">
              <a:latin typeface="Fujitsu Sans" panose="020B0404060202020204" pitchFamily="34" charset="0"/>
              <a:ea typeface="Meiryo UI" panose="020B0604030504040204" pitchFamily="50" charset="-128"/>
            </a:endParaRPr>
          </a:p>
        </p:txBody>
      </p:sp>
      <p:sp>
        <p:nvSpPr>
          <p:cNvPr id="40" name="正方形/長方形 39"/>
          <p:cNvSpPr/>
          <p:nvPr/>
        </p:nvSpPr>
        <p:spPr bwMode="gray">
          <a:xfrm>
            <a:off x="7653780" y="1497941"/>
            <a:ext cx="1801484" cy="1985488"/>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r>
              <a:rPr kumimoji="1" lang="en-US" altLang="ja-JP" sz="2400" dirty="0" smtClean="0">
                <a:latin typeface="Fujitsu Sans" panose="020B0404060202020204" pitchFamily="34" charset="0"/>
                <a:ea typeface="Meiryo UI" panose="020B0604030504040204" pitchFamily="50" charset="-128"/>
              </a:rPr>
              <a:t>chat</a:t>
            </a:r>
            <a:endParaRPr kumimoji="1" lang="ja-JP" altLang="en-US" sz="2400" dirty="0" smtClean="0">
              <a:latin typeface="Fujitsu Sans" panose="020B0404060202020204" pitchFamily="34" charset="0"/>
              <a:ea typeface="Meiryo UI" panose="020B0604030504040204" pitchFamily="50" charset="-128"/>
            </a:endParaRPr>
          </a:p>
        </p:txBody>
      </p:sp>
      <p:pic>
        <p:nvPicPr>
          <p:cNvPr id="41" name="図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10" y="1481318"/>
            <a:ext cx="832731" cy="832731"/>
          </a:xfrm>
          <a:prstGeom prst="rect">
            <a:avLst/>
          </a:prstGeom>
        </p:spPr>
      </p:pic>
      <p:sp>
        <p:nvSpPr>
          <p:cNvPr id="42" name="テキスト ボックス 41"/>
          <p:cNvSpPr txBox="1"/>
          <p:nvPr/>
        </p:nvSpPr>
        <p:spPr>
          <a:xfrm>
            <a:off x="428636" y="2280473"/>
            <a:ext cx="1066189" cy="461665"/>
          </a:xfrm>
          <a:prstGeom prst="rect">
            <a:avLst/>
          </a:prstGeom>
          <a:noFill/>
        </p:spPr>
        <p:txBody>
          <a:bodyPr wrap="none" rtlCol="0">
            <a:spAutoFit/>
          </a:bodyPr>
          <a:lstStyle/>
          <a:p>
            <a:pPr algn="l"/>
            <a:r>
              <a:rPr lang="en-US" altLang="ja-JP" sz="2400" b="1" dirty="0" err="1" smtClean="0">
                <a:solidFill>
                  <a:schemeClr val="accent4">
                    <a:lumMod val="50000"/>
                  </a:schemeClr>
                </a:solidFill>
                <a:latin typeface="+mn-lt"/>
                <a:ea typeface="Meiryo UI" panose="020B0604030504040204" pitchFamily="50" charset="-128"/>
              </a:rPr>
              <a:t>GitLab</a:t>
            </a:r>
            <a:endParaRPr kumimoji="1" lang="ja-JP" altLang="en-US" sz="2400" b="1" dirty="0" smtClean="0">
              <a:solidFill>
                <a:schemeClr val="accent4">
                  <a:lumMod val="50000"/>
                </a:schemeClr>
              </a:solidFill>
              <a:latin typeface="+mn-lt"/>
              <a:ea typeface="Meiryo UI" panose="020B0604030504040204" pitchFamily="50" charset="-128"/>
            </a:endParaRPr>
          </a:p>
        </p:txBody>
      </p:sp>
      <p:sp>
        <p:nvSpPr>
          <p:cNvPr id="43" name="正方形/長方形 42"/>
          <p:cNvSpPr/>
          <p:nvPr/>
        </p:nvSpPr>
        <p:spPr bwMode="gray">
          <a:xfrm>
            <a:off x="5791200" y="2180965"/>
            <a:ext cx="1538514" cy="279460"/>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2000" dirty="0" smtClean="0">
                <a:latin typeface="Fujitsu Sans" panose="020B0404060202020204" pitchFamily="34" charset="0"/>
                <a:ea typeface="Meiryo UI" panose="020B0604030504040204" pitchFamily="50" charset="-128"/>
              </a:rPr>
              <a:t>Pipeline</a:t>
            </a:r>
            <a:endParaRPr kumimoji="1" lang="ja-JP" altLang="en-US" sz="2000" dirty="0" smtClean="0">
              <a:latin typeface="Fujitsu Sans" panose="020B0404060202020204" pitchFamily="34" charset="0"/>
              <a:ea typeface="Meiryo UI" panose="020B0604030504040204" pitchFamily="50" charset="-128"/>
            </a:endParaRPr>
          </a:p>
        </p:txBody>
      </p:sp>
      <p:sp>
        <p:nvSpPr>
          <p:cNvPr id="44" name="正方形/長方形 43"/>
          <p:cNvSpPr/>
          <p:nvPr/>
        </p:nvSpPr>
        <p:spPr bwMode="gray">
          <a:xfrm>
            <a:off x="5791200" y="2580707"/>
            <a:ext cx="1538514" cy="279460"/>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2000" dirty="0" smtClean="0">
                <a:latin typeface="Fujitsu Sans" panose="020B0404060202020204" pitchFamily="34" charset="0"/>
                <a:ea typeface="Meiryo UI" panose="020B0604030504040204" pitchFamily="50" charset="-128"/>
              </a:rPr>
              <a:t>Pipeline</a:t>
            </a:r>
            <a:endParaRPr kumimoji="1" lang="ja-JP" altLang="en-US" sz="2000" dirty="0" smtClean="0">
              <a:latin typeface="Fujitsu Sans" panose="020B0404060202020204" pitchFamily="34" charset="0"/>
              <a:ea typeface="Meiryo UI" panose="020B0604030504040204" pitchFamily="50" charset="-128"/>
            </a:endParaRPr>
          </a:p>
        </p:txBody>
      </p:sp>
      <p:sp>
        <p:nvSpPr>
          <p:cNvPr id="45" name="正方形/長方形 44"/>
          <p:cNvSpPr/>
          <p:nvPr/>
        </p:nvSpPr>
        <p:spPr bwMode="gray">
          <a:xfrm>
            <a:off x="5791200" y="2984305"/>
            <a:ext cx="1538514" cy="279460"/>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2000" dirty="0" smtClean="0">
                <a:latin typeface="Fujitsu Sans" panose="020B0404060202020204" pitchFamily="34" charset="0"/>
                <a:ea typeface="Meiryo UI" panose="020B0604030504040204" pitchFamily="50" charset="-128"/>
              </a:rPr>
              <a:t>Pipeline</a:t>
            </a:r>
            <a:endParaRPr kumimoji="1" lang="ja-JP" altLang="en-US" sz="2000" dirty="0" smtClean="0">
              <a:latin typeface="Fujitsu Sans" panose="020B0404060202020204" pitchFamily="34" charset="0"/>
              <a:ea typeface="Meiryo UI" panose="020B0604030504040204" pitchFamily="50" charset="-128"/>
            </a:endParaRPr>
          </a:p>
        </p:txBody>
      </p:sp>
      <p:sp>
        <p:nvSpPr>
          <p:cNvPr id="46" name="円柱 45"/>
          <p:cNvSpPr/>
          <p:nvPr/>
        </p:nvSpPr>
        <p:spPr bwMode="gray">
          <a:xfrm>
            <a:off x="3698953" y="1933438"/>
            <a:ext cx="1627174" cy="1433876"/>
          </a:xfrm>
          <a:prstGeom prst="can">
            <a:avLst>
              <a:gd name="adj" fmla="val 13865"/>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endParaRPr lang="ja-JP" altLang="en-US" sz="1800" dirty="0">
              <a:latin typeface="+mj-lt"/>
              <a:ea typeface="+mn-ea"/>
            </a:endParaRPr>
          </a:p>
        </p:txBody>
      </p:sp>
      <p:sp>
        <p:nvSpPr>
          <p:cNvPr id="47" name="正方形/長方形 46"/>
          <p:cNvSpPr/>
          <p:nvPr/>
        </p:nvSpPr>
        <p:spPr bwMode="gray">
          <a:xfrm>
            <a:off x="3742495" y="2180965"/>
            <a:ext cx="1538514" cy="279460"/>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1800" dirty="0" smtClean="0">
                <a:latin typeface="Fujitsu Sans" panose="020B0404060202020204" pitchFamily="34" charset="0"/>
                <a:ea typeface="Meiryo UI" panose="020B0604030504040204" pitchFamily="50" charset="-128"/>
              </a:rPr>
              <a:t>Main Trunk</a:t>
            </a:r>
            <a:endParaRPr kumimoji="1" lang="ja-JP" altLang="en-US" sz="1800" dirty="0" smtClean="0">
              <a:latin typeface="Fujitsu Sans" panose="020B0404060202020204" pitchFamily="34" charset="0"/>
              <a:ea typeface="Meiryo UI" panose="020B0604030504040204" pitchFamily="50" charset="-128"/>
            </a:endParaRPr>
          </a:p>
        </p:txBody>
      </p:sp>
      <p:sp>
        <p:nvSpPr>
          <p:cNvPr id="48" name="正方形/長方形 47"/>
          <p:cNvSpPr/>
          <p:nvPr/>
        </p:nvSpPr>
        <p:spPr bwMode="gray">
          <a:xfrm>
            <a:off x="3742495" y="2580707"/>
            <a:ext cx="1538514" cy="279460"/>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1800" dirty="0" smtClean="0">
                <a:latin typeface="Fujitsu Sans" panose="020B0404060202020204" pitchFamily="34" charset="0"/>
                <a:ea typeface="Meiryo UI" panose="020B0604030504040204" pitchFamily="50" charset="-128"/>
              </a:rPr>
              <a:t>Branch A</a:t>
            </a:r>
            <a:endParaRPr kumimoji="1" lang="ja-JP" altLang="en-US" sz="1800" dirty="0" smtClean="0">
              <a:latin typeface="Fujitsu Sans" panose="020B0404060202020204" pitchFamily="34" charset="0"/>
              <a:ea typeface="Meiryo UI" panose="020B0604030504040204" pitchFamily="50" charset="-128"/>
            </a:endParaRPr>
          </a:p>
        </p:txBody>
      </p:sp>
      <p:sp>
        <p:nvSpPr>
          <p:cNvPr id="49" name="正方形/長方形 48"/>
          <p:cNvSpPr/>
          <p:nvPr/>
        </p:nvSpPr>
        <p:spPr bwMode="gray">
          <a:xfrm>
            <a:off x="3742495" y="2984305"/>
            <a:ext cx="1538514" cy="279460"/>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1800" dirty="0" smtClean="0">
                <a:latin typeface="Fujitsu Sans" panose="020B0404060202020204" pitchFamily="34" charset="0"/>
                <a:ea typeface="Meiryo UI" panose="020B0604030504040204" pitchFamily="50" charset="-128"/>
              </a:rPr>
              <a:t>Branch B</a:t>
            </a:r>
            <a:endParaRPr kumimoji="1" lang="ja-JP" altLang="en-US" sz="1800" dirty="0" smtClean="0">
              <a:latin typeface="Fujitsu Sans" panose="020B0404060202020204" pitchFamily="34" charset="0"/>
              <a:ea typeface="Meiryo UI" panose="020B0604030504040204" pitchFamily="50" charset="-128"/>
            </a:endParaRPr>
          </a:p>
        </p:txBody>
      </p:sp>
      <p:grpSp>
        <p:nvGrpSpPr>
          <p:cNvPr id="50" name="グループ化 49"/>
          <p:cNvGrpSpPr/>
          <p:nvPr/>
        </p:nvGrpSpPr>
        <p:grpSpPr>
          <a:xfrm>
            <a:off x="1801994" y="2049072"/>
            <a:ext cx="382865" cy="462801"/>
            <a:chOff x="1187624" y="2420888"/>
            <a:chExt cx="701483" cy="795014"/>
          </a:xfrm>
        </p:grpSpPr>
        <p:sp>
          <p:nvSpPr>
            <p:cNvPr id="51" name="メモ 50"/>
            <p:cNvSpPr/>
            <p:nvPr/>
          </p:nvSpPr>
          <p:spPr bwMode="gray">
            <a:xfrm>
              <a:off x="1187624" y="2420888"/>
              <a:ext cx="701483" cy="795014"/>
            </a:xfrm>
            <a:prstGeom prst="foldedCorner">
              <a:avLst>
                <a:gd name="adj" fmla="val 21454"/>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cxnSp>
          <p:nvCxnSpPr>
            <p:cNvPr id="52" name="直線コネクタ 51"/>
            <p:cNvCxnSpPr/>
            <p:nvPr/>
          </p:nvCxnSpPr>
          <p:spPr bwMode="auto">
            <a:xfrm>
              <a:off x="1292909" y="2731492"/>
              <a:ext cx="473647" cy="0"/>
            </a:xfrm>
            <a:prstGeom prst="line">
              <a:avLst/>
            </a:prstGeom>
            <a:gradFill rotWithShape="0">
              <a:gsLst>
                <a:gs pos="0">
                  <a:srgbClr val="FFFFFF"/>
                </a:gs>
                <a:gs pos="100000">
                  <a:srgbClr val="CACAC7"/>
                </a:gs>
              </a:gsLst>
              <a:lin ang="5400000" scaled="1"/>
            </a:gradFill>
            <a:ln w="57150" cap="flat" cmpd="sng" algn="ctr">
              <a:solidFill>
                <a:srgbClr val="00B0F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53" name="直線コネクタ 52"/>
            <p:cNvCxnSpPr/>
            <p:nvPr/>
          </p:nvCxnSpPr>
          <p:spPr bwMode="auto">
            <a:xfrm>
              <a:off x="1292909" y="2890760"/>
              <a:ext cx="404308" cy="0"/>
            </a:xfrm>
            <a:prstGeom prst="line">
              <a:avLst/>
            </a:prstGeom>
            <a:gradFill rotWithShape="0">
              <a:gsLst>
                <a:gs pos="0">
                  <a:srgbClr val="FFFFFF"/>
                </a:gs>
                <a:gs pos="100000">
                  <a:srgbClr val="CACAC7"/>
                </a:gs>
              </a:gsLst>
              <a:lin ang="5400000" scaled="1"/>
            </a:gradFill>
            <a:ln w="5715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54" name="直線コネクタ 53"/>
            <p:cNvCxnSpPr/>
            <p:nvPr/>
          </p:nvCxnSpPr>
          <p:spPr bwMode="auto">
            <a:xfrm>
              <a:off x="1292909" y="2572224"/>
              <a:ext cx="473647" cy="0"/>
            </a:xfrm>
            <a:prstGeom prst="line">
              <a:avLst/>
            </a:prstGeom>
            <a:gradFill rotWithShape="0">
              <a:gsLst>
                <a:gs pos="0">
                  <a:srgbClr val="FFFFFF"/>
                </a:gs>
                <a:gs pos="100000">
                  <a:srgbClr val="CACAC7"/>
                </a:gs>
              </a:gsLst>
              <a:lin ang="5400000" scaled="1"/>
            </a:gradFill>
            <a:ln w="57150" cap="flat" cmpd="sng" algn="ctr">
              <a:solidFill>
                <a:srgbClr val="00B0F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grpSp>
        <p:nvGrpSpPr>
          <p:cNvPr id="55" name="グループ化 54"/>
          <p:cNvGrpSpPr/>
          <p:nvPr/>
        </p:nvGrpSpPr>
        <p:grpSpPr>
          <a:xfrm>
            <a:off x="2355434" y="2049072"/>
            <a:ext cx="382865" cy="462801"/>
            <a:chOff x="1187624" y="2420888"/>
            <a:chExt cx="701483" cy="795014"/>
          </a:xfrm>
        </p:grpSpPr>
        <p:sp>
          <p:nvSpPr>
            <p:cNvPr id="56" name="メモ 55"/>
            <p:cNvSpPr/>
            <p:nvPr/>
          </p:nvSpPr>
          <p:spPr bwMode="gray">
            <a:xfrm>
              <a:off x="1187624" y="2420888"/>
              <a:ext cx="701483" cy="795014"/>
            </a:xfrm>
            <a:prstGeom prst="foldedCorner">
              <a:avLst>
                <a:gd name="adj" fmla="val 21454"/>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cxnSp>
          <p:nvCxnSpPr>
            <p:cNvPr id="57" name="直線コネクタ 56"/>
            <p:cNvCxnSpPr/>
            <p:nvPr/>
          </p:nvCxnSpPr>
          <p:spPr bwMode="auto">
            <a:xfrm>
              <a:off x="1292909" y="2731492"/>
              <a:ext cx="473647" cy="0"/>
            </a:xfrm>
            <a:prstGeom prst="line">
              <a:avLst/>
            </a:prstGeom>
            <a:gradFill rotWithShape="0">
              <a:gsLst>
                <a:gs pos="0">
                  <a:srgbClr val="FFFFFF"/>
                </a:gs>
                <a:gs pos="100000">
                  <a:srgbClr val="CACAC7"/>
                </a:gs>
              </a:gsLst>
              <a:lin ang="5400000" scaled="1"/>
            </a:gradFill>
            <a:ln w="57150" cap="flat" cmpd="sng" algn="ctr">
              <a:solidFill>
                <a:srgbClr val="00B0F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58" name="直線コネクタ 57"/>
            <p:cNvCxnSpPr/>
            <p:nvPr/>
          </p:nvCxnSpPr>
          <p:spPr bwMode="auto">
            <a:xfrm>
              <a:off x="1292909" y="2890760"/>
              <a:ext cx="404308" cy="0"/>
            </a:xfrm>
            <a:prstGeom prst="line">
              <a:avLst/>
            </a:prstGeom>
            <a:gradFill rotWithShape="0">
              <a:gsLst>
                <a:gs pos="0">
                  <a:srgbClr val="FFFFFF"/>
                </a:gs>
                <a:gs pos="100000">
                  <a:srgbClr val="CACAC7"/>
                </a:gs>
              </a:gsLst>
              <a:lin ang="5400000" scaled="1"/>
            </a:gradFill>
            <a:ln w="5715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59" name="直線コネクタ 58"/>
            <p:cNvCxnSpPr/>
            <p:nvPr/>
          </p:nvCxnSpPr>
          <p:spPr bwMode="auto">
            <a:xfrm>
              <a:off x="1292909" y="2572224"/>
              <a:ext cx="473647" cy="0"/>
            </a:xfrm>
            <a:prstGeom prst="line">
              <a:avLst/>
            </a:prstGeom>
            <a:gradFill rotWithShape="0">
              <a:gsLst>
                <a:gs pos="0">
                  <a:srgbClr val="FFFFFF"/>
                </a:gs>
                <a:gs pos="100000">
                  <a:srgbClr val="CACAC7"/>
                </a:gs>
              </a:gsLst>
              <a:lin ang="5400000" scaled="1"/>
            </a:gradFill>
            <a:ln w="57150" cap="flat" cmpd="sng" algn="ctr">
              <a:solidFill>
                <a:srgbClr val="00B0F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grpSp>
        <p:nvGrpSpPr>
          <p:cNvPr id="60" name="グループ化 59"/>
          <p:cNvGrpSpPr/>
          <p:nvPr/>
        </p:nvGrpSpPr>
        <p:grpSpPr>
          <a:xfrm>
            <a:off x="2924862" y="2049072"/>
            <a:ext cx="382865" cy="462801"/>
            <a:chOff x="1187624" y="2420888"/>
            <a:chExt cx="701483" cy="795014"/>
          </a:xfrm>
        </p:grpSpPr>
        <p:sp>
          <p:nvSpPr>
            <p:cNvPr id="61" name="メモ 60"/>
            <p:cNvSpPr/>
            <p:nvPr/>
          </p:nvSpPr>
          <p:spPr bwMode="gray">
            <a:xfrm>
              <a:off x="1187624" y="2420888"/>
              <a:ext cx="701483" cy="795014"/>
            </a:xfrm>
            <a:prstGeom prst="foldedCorner">
              <a:avLst>
                <a:gd name="adj" fmla="val 21454"/>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cxnSp>
          <p:nvCxnSpPr>
            <p:cNvPr id="62" name="直線コネクタ 61"/>
            <p:cNvCxnSpPr/>
            <p:nvPr/>
          </p:nvCxnSpPr>
          <p:spPr bwMode="auto">
            <a:xfrm>
              <a:off x="1292909" y="2731492"/>
              <a:ext cx="473647" cy="0"/>
            </a:xfrm>
            <a:prstGeom prst="line">
              <a:avLst/>
            </a:prstGeom>
            <a:gradFill rotWithShape="0">
              <a:gsLst>
                <a:gs pos="0">
                  <a:srgbClr val="FFFFFF"/>
                </a:gs>
                <a:gs pos="100000">
                  <a:srgbClr val="CACAC7"/>
                </a:gs>
              </a:gsLst>
              <a:lin ang="5400000" scaled="1"/>
            </a:gradFill>
            <a:ln w="57150" cap="flat" cmpd="sng" algn="ctr">
              <a:solidFill>
                <a:srgbClr val="00B0F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63" name="直線コネクタ 62"/>
            <p:cNvCxnSpPr/>
            <p:nvPr/>
          </p:nvCxnSpPr>
          <p:spPr bwMode="auto">
            <a:xfrm>
              <a:off x="1292909" y="2890760"/>
              <a:ext cx="404308" cy="0"/>
            </a:xfrm>
            <a:prstGeom prst="line">
              <a:avLst/>
            </a:prstGeom>
            <a:gradFill rotWithShape="0">
              <a:gsLst>
                <a:gs pos="0">
                  <a:srgbClr val="FFFFFF"/>
                </a:gs>
                <a:gs pos="100000">
                  <a:srgbClr val="CACAC7"/>
                </a:gs>
              </a:gsLst>
              <a:lin ang="5400000" scaled="1"/>
            </a:gradFill>
            <a:ln w="5715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64" name="直線コネクタ 63"/>
            <p:cNvCxnSpPr/>
            <p:nvPr/>
          </p:nvCxnSpPr>
          <p:spPr bwMode="auto">
            <a:xfrm>
              <a:off x="1292909" y="2572224"/>
              <a:ext cx="473647" cy="0"/>
            </a:xfrm>
            <a:prstGeom prst="line">
              <a:avLst/>
            </a:prstGeom>
            <a:gradFill rotWithShape="0">
              <a:gsLst>
                <a:gs pos="0">
                  <a:srgbClr val="FFFFFF"/>
                </a:gs>
                <a:gs pos="100000">
                  <a:srgbClr val="CACAC7"/>
                </a:gs>
              </a:gsLst>
              <a:lin ang="5400000" scaled="1"/>
            </a:gradFill>
            <a:ln w="57150" cap="flat" cmpd="sng" algn="ctr">
              <a:solidFill>
                <a:srgbClr val="00B0F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grpSp>
        <p:nvGrpSpPr>
          <p:cNvPr id="65" name="グループ化 64"/>
          <p:cNvGrpSpPr/>
          <p:nvPr/>
        </p:nvGrpSpPr>
        <p:grpSpPr>
          <a:xfrm>
            <a:off x="1801994" y="2792156"/>
            <a:ext cx="382865" cy="462801"/>
            <a:chOff x="1187624" y="2420888"/>
            <a:chExt cx="701483" cy="795014"/>
          </a:xfrm>
        </p:grpSpPr>
        <p:sp>
          <p:nvSpPr>
            <p:cNvPr id="66" name="メモ 65"/>
            <p:cNvSpPr/>
            <p:nvPr/>
          </p:nvSpPr>
          <p:spPr bwMode="gray">
            <a:xfrm>
              <a:off x="1187624" y="2420888"/>
              <a:ext cx="701483" cy="795014"/>
            </a:xfrm>
            <a:prstGeom prst="foldedCorner">
              <a:avLst>
                <a:gd name="adj" fmla="val 21454"/>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cxnSp>
          <p:nvCxnSpPr>
            <p:cNvPr id="67" name="直線コネクタ 66"/>
            <p:cNvCxnSpPr/>
            <p:nvPr/>
          </p:nvCxnSpPr>
          <p:spPr bwMode="auto">
            <a:xfrm>
              <a:off x="1292909" y="2731492"/>
              <a:ext cx="473647" cy="0"/>
            </a:xfrm>
            <a:prstGeom prst="line">
              <a:avLst/>
            </a:prstGeom>
            <a:gradFill rotWithShape="0">
              <a:gsLst>
                <a:gs pos="0">
                  <a:srgbClr val="FFFFFF"/>
                </a:gs>
                <a:gs pos="100000">
                  <a:srgbClr val="CACAC7"/>
                </a:gs>
              </a:gsLst>
              <a:lin ang="5400000" scaled="1"/>
            </a:gradFill>
            <a:ln w="57150" cap="flat" cmpd="sng" algn="ctr">
              <a:solidFill>
                <a:srgbClr val="00B0F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68" name="直線コネクタ 67"/>
            <p:cNvCxnSpPr/>
            <p:nvPr/>
          </p:nvCxnSpPr>
          <p:spPr bwMode="auto">
            <a:xfrm>
              <a:off x="1292909" y="2890760"/>
              <a:ext cx="404308" cy="0"/>
            </a:xfrm>
            <a:prstGeom prst="line">
              <a:avLst/>
            </a:prstGeom>
            <a:gradFill rotWithShape="0">
              <a:gsLst>
                <a:gs pos="0">
                  <a:srgbClr val="FFFFFF"/>
                </a:gs>
                <a:gs pos="100000">
                  <a:srgbClr val="CACAC7"/>
                </a:gs>
              </a:gsLst>
              <a:lin ang="5400000" scaled="1"/>
            </a:gradFill>
            <a:ln w="5715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69" name="直線コネクタ 68"/>
            <p:cNvCxnSpPr/>
            <p:nvPr/>
          </p:nvCxnSpPr>
          <p:spPr bwMode="auto">
            <a:xfrm>
              <a:off x="1292909" y="2572224"/>
              <a:ext cx="473647" cy="0"/>
            </a:xfrm>
            <a:prstGeom prst="line">
              <a:avLst/>
            </a:prstGeom>
            <a:gradFill rotWithShape="0">
              <a:gsLst>
                <a:gs pos="0">
                  <a:srgbClr val="FFFFFF"/>
                </a:gs>
                <a:gs pos="100000">
                  <a:srgbClr val="CACAC7"/>
                </a:gs>
              </a:gsLst>
              <a:lin ang="5400000" scaled="1"/>
            </a:gradFill>
            <a:ln w="57150" cap="flat" cmpd="sng" algn="ctr">
              <a:solidFill>
                <a:srgbClr val="00B0F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grpSp>
        <p:nvGrpSpPr>
          <p:cNvPr id="70" name="グループ化 69"/>
          <p:cNvGrpSpPr/>
          <p:nvPr/>
        </p:nvGrpSpPr>
        <p:grpSpPr>
          <a:xfrm>
            <a:off x="2355434" y="2792156"/>
            <a:ext cx="382865" cy="462801"/>
            <a:chOff x="1187624" y="2420888"/>
            <a:chExt cx="701483" cy="795014"/>
          </a:xfrm>
        </p:grpSpPr>
        <p:sp>
          <p:nvSpPr>
            <p:cNvPr id="71" name="メモ 70"/>
            <p:cNvSpPr/>
            <p:nvPr/>
          </p:nvSpPr>
          <p:spPr bwMode="gray">
            <a:xfrm>
              <a:off x="1187624" y="2420888"/>
              <a:ext cx="701483" cy="795014"/>
            </a:xfrm>
            <a:prstGeom prst="foldedCorner">
              <a:avLst>
                <a:gd name="adj" fmla="val 21454"/>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cxnSp>
          <p:nvCxnSpPr>
            <p:cNvPr id="72" name="直線コネクタ 71"/>
            <p:cNvCxnSpPr/>
            <p:nvPr/>
          </p:nvCxnSpPr>
          <p:spPr bwMode="auto">
            <a:xfrm>
              <a:off x="1292909" y="2731492"/>
              <a:ext cx="473647" cy="0"/>
            </a:xfrm>
            <a:prstGeom prst="line">
              <a:avLst/>
            </a:prstGeom>
            <a:gradFill rotWithShape="0">
              <a:gsLst>
                <a:gs pos="0">
                  <a:srgbClr val="FFFFFF"/>
                </a:gs>
                <a:gs pos="100000">
                  <a:srgbClr val="CACAC7"/>
                </a:gs>
              </a:gsLst>
              <a:lin ang="5400000" scaled="1"/>
            </a:gradFill>
            <a:ln w="57150" cap="flat" cmpd="sng" algn="ctr">
              <a:solidFill>
                <a:srgbClr val="00B0F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73" name="直線コネクタ 72"/>
            <p:cNvCxnSpPr/>
            <p:nvPr/>
          </p:nvCxnSpPr>
          <p:spPr bwMode="auto">
            <a:xfrm>
              <a:off x="1292909" y="2890760"/>
              <a:ext cx="404308" cy="0"/>
            </a:xfrm>
            <a:prstGeom prst="line">
              <a:avLst/>
            </a:prstGeom>
            <a:gradFill rotWithShape="0">
              <a:gsLst>
                <a:gs pos="0">
                  <a:srgbClr val="FFFFFF"/>
                </a:gs>
                <a:gs pos="100000">
                  <a:srgbClr val="CACAC7"/>
                </a:gs>
              </a:gsLst>
              <a:lin ang="5400000" scaled="1"/>
            </a:gradFill>
            <a:ln w="5715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74" name="直線コネクタ 73"/>
            <p:cNvCxnSpPr/>
            <p:nvPr/>
          </p:nvCxnSpPr>
          <p:spPr bwMode="auto">
            <a:xfrm>
              <a:off x="1292909" y="2572224"/>
              <a:ext cx="473647" cy="0"/>
            </a:xfrm>
            <a:prstGeom prst="line">
              <a:avLst/>
            </a:prstGeom>
            <a:gradFill rotWithShape="0">
              <a:gsLst>
                <a:gs pos="0">
                  <a:srgbClr val="FFFFFF"/>
                </a:gs>
                <a:gs pos="100000">
                  <a:srgbClr val="CACAC7"/>
                </a:gs>
              </a:gsLst>
              <a:lin ang="5400000" scaled="1"/>
            </a:gradFill>
            <a:ln w="57150" cap="flat" cmpd="sng" algn="ctr">
              <a:solidFill>
                <a:srgbClr val="00B0F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grpSp>
        <p:nvGrpSpPr>
          <p:cNvPr id="75" name="グループ化 74"/>
          <p:cNvGrpSpPr/>
          <p:nvPr/>
        </p:nvGrpSpPr>
        <p:grpSpPr>
          <a:xfrm>
            <a:off x="2924862" y="2792156"/>
            <a:ext cx="382865" cy="462801"/>
            <a:chOff x="1187624" y="2420888"/>
            <a:chExt cx="701483" cy="795014"/>
          </a:xfrm>
        </p:grpSpPr>
        <p:sp>
          <p:nvSpPr>
            <p:cNvPr id="76" name="メモ 75"/>
            <p:cNvSpPr/>
            <p:nvPr/>
          </p:nvSpPr>
          <p:spPr bwMode="gray">
            <a:xfrm>
              <a:off x="1187624" y="2420888"/>
              <a:ext cx="701483" cy="795014"/>
            </a:xfrm>
            <a:prstGeom prst="foldedCorner">
              <a:avLst>
                <a:gd name="adj" fmla="val 21454"/>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cxnSp>
          <p:nvCxnSpPr>
            <p:cNvPr id="77" name="直線コネクタ 76"/>
            <p:cNvCxnSpPr/>
            <p:nvPr/>
          </p:nvCxnSpPr>
          <p:spPr bwMode="auto">
            <a:xfrm>
              <a:off x="1292909" y="2731492"/>
              <a:ext cx="473647" cy="0"/>
            </a:xfrm>
            <a:prstGeom prst="line">
              <a:avLst/>
            </a:prstGeom>
            <a:gradFill rotWithShape="0">
              <a:gsLst>
                <a:gs pos="0">
                  <a:srgbClr val="FFFFFF"/>
                </a:gs>
                <a:gs pos="100000">
                  <a:srgbClr val="CACAC7"/>
                </a:gs>
              </a:gsLst>
              <a:lin ang="5400000" scaled="1"/>
            </a:gradFill>
            <a:ln w="57150" cap="flat" cmpd="sng" algn="ctr">
              <a:solidFill>
                <a:srgbClr val="00B0F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78" name="直線コネクタ 77"/>
            <p:cNvCxnSpPr/>
            <p:nvPr/>
          </p:nvCxnSpPr>
          <p:spPr bwMode="auto">
            <a:xfrm>
              <a:off x="1292909" y="2890760"/>
              <a:ext cx="404308" cy="0"/>
            </a:xfrm>
            <a:prstGeom prst="line">
              <a:avLst/>
            </a:prstGeom>
            <a:gradFill rotWithShape="0">
              <a:gsLst>
                <a:gs pos="0">
                  <a:srgbClr val="FFFFFF"/>
                </a:gs>
                <a:gs pos="100000">
                  <a:srgbClr val="CACAC7"/>
                </a:gs>
              </a:gsLst>
              <a:lin ang="5400000" scaled="1"/>
            </a:gradFill>
            <a:ln w="5715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79" name="直線コネクタ 78"/>
            <p:cNvCxnSpPr/>
            <p:nvPr/>
          </p:nvCxnSpPr>
          <p:spPr bwMode="auto">
            <a:xfrm>
              <a:off x="1292909" y="2572224"/>
              <a:ext cx="473647" cy="0"/>
            </a:xfrm>
            <a:prstGeom prst="line">
              <a:avLst/>
            </a:prstGeom>
            <a:gradFill rotWithShape="0">
              <a:gsLst>
                <a:gs pos="0">
                  <a:srgbClr val="FFFFFF"/>
                </a:gs>
                <a:gs pos="100000">
                  <a:srgbClr val="CACAC7"/>
                </a:gs>
              </a:gsLst>
              <a:lin ang="5400000" scaled="1"/>
            </a:gradFill>
            <a:ln w="57150" cap="flat" cmpd="sng" algn="ctr">
              <a:solidFill>
                <a:srgbClr val="00B0F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sp>
        <p:nvSpPr>
          <p:cNvPr id="83" name="正方形/長方形 82"/>
          <p:cNvSpPr/>
          <p:nvPr/>
        </p:nvSpPr>
        <p:spPr bwMode="gray">
          <a:xfrm>
            <a:off x="7785265" y="2180965"/>
            <a:ext cx="1538514" cy="279460"/>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lang="en-US" altLang="ja-JP" sz="2000" dirty="0" smtClean="0">
                <a:latin typeface="Fujitsu Sans" panose="020B0404060202020204" pitchFamily="34" charset="0"/>
                <a:ea typeface="Meiryo UI" panose="020B0604030504040204" pitchFamily="50" charset="-128"/>
              </a:rPr>
              <a:t>channel</a:t>
            </a:r>
            <a:endParaRPr kumimoji="1" lang="ja-JP" altLang="en-US" sz="2000" dirty="0" smtClean="0">
              <a:latin typeface="Fujitsu Sans" panose="020B0404060202020204" pitchFamily="34" charset="0"/>
              <a:ea typeface="Meiryo UI" panose="020B0604030504040204" pitchFamily="50" charset="-128"/>
            </a:endParaRPr>
          </a:p>
        </p:txBody>
      </p:sp>
      <p:sp>
        <p:nvSpPr>
          <p:cNvPr id="84" name="正方形/長方形 83"/>
          <p:cNvSpPr/>
          <p:nvPr/>
        </p:nvSpPr>
        <p:spPr bwMode="gray">
          <a:xfrm>
            <a:off x="7785265" y="2600793"/>
            <a:ext cx="1538514" cy="279460"/>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lang="en-US" altLang="ja-JP" sz="2000" dirty="0" smtClean="0">
                <a:latin typeface="Fujitsu Sans" panose="020B0404060202020204" pitchFamily="34" charset="0"/>
                <a:ea typeface="Meiryo UI" panose="020B0604030504040204" pitchFamily="50" charset="-128"/>
              </a:rPr>
              <a:t>channel</a:t>
            </a:r>
            <a:endParaRPr kumimoji="1" lang="ja-JP" altLang="en-US" sz="2000" dirty="0" smtClean="0">
              <a:latin typeface="Fujitsu Sans" panose="020B0404060202020204" pitchFamily="34" charset="0"/>
              <a:ea typeface="Meiryo UI" panose="020B0604030504040204" pitchFamily="50" charset="-128"/>
            </a:endParaRPr>
          </a:p>
        </p:txBody>
      </p:sp>
      <p:sp>
        <p:nvSpPr>
          <p:cNvPr id="85" name="正方形/長方形 84"/>
          <p:cNvSpPr/>
          <p:nvPr/>
        </p:nvSpPr>
        <p:spPr bwMode="gray">
          <a:xfrm>
            <a:off x="7785265" y="3003719"/>
            <a:ext cx="1538514" cy="279460"/>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lang="en-US" altLang="ja-JP" sz="2000" dirty="0" smtClean="0">
                <a:latin typeface="Fujitsu Sans" panose="020B0404060202020204" pitchFamily="34" charset="0"/>
                <a:ea typeface="Meiryo UI" panose="020B0604030504040204" pitchFamily="50" charset="-128"/>
              </a:rPr>
              <a:t>channel</a:t>
            </a:r>
            <a:endParaRPr kumimoji="1" lang="ja-JP" altLang="en-US" sz="2000" dirty="0" smtClean="0">
              <a:latin typeface="Fujitsu Sans" panose="020B0404060202020204" pitchFamily="34" charset="0"/>
              <a:ea typeface="Meiryo UI" panose="020B0604030504040204" pitchFamily="50" charset="-128"/>
            </a:endParaRPr>
          </a:p>
        </p:txBody>
      </p:sp>
      <p:sp>
        <p:nvSpPr>
          <p:cNvPr id="4" name="四角形吹き出し 3"/>
          <p:cNvSpPr/>
          <p:nvPr/>
        </p:nvSpPr>
        <p:spPr bwMode="gray">
          <a:xfrm>
            <a:off x="4525549" y="3874303"/>
            <a:ext cx="5071950" cy="1277257"/>
          </a:xfrm>
          <a:prstGeom prst="wedgeRectCallout">
            <a:avLst>
              <a:gd name="adj1" fmla="val -40646"/>
              <a:gd name="adj2" fmla="val -172727"/>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2400" dirty="0" smtClean="0">
                <a:latin typeface="Fujitsu Sans" panose="020B0404060202020204" pitchFamily="34" charset="0"/>
                <a:ea typeface="Meiryo UI" panose="020B0604030504040204" pitchFamily="50" charset="-128"/>
              </a:rPr>
              <a:t>Create template on</a:t>
            </a:r>
          </a:p>
          <a:p>
            <a:pPr algn="l"/>
            <a:r>
              <a:rPr lang="en-US" altLang="ja-JP" sz="2400" dirty="0" smtClean="0">
                <a:latin typeface="Fujitsu Sans" panose="020B0404060202020204" pitchFamily="34" charset="0"/>
                <a:ea typeface="Meiryo UI" panose="020B0604030504040204" pitchFamily="50" charset="-128"/>
              </a:rPr>
              <a:t>“</a:t>
            </a:r>
            <a:r>
              <a:rPr lang="en-US" altLang="ja-JP" sz="2400" dirty="0" err="1" smtClean="0">
                <a:latin typeface="Fujitsu Sans" panose="020B0404060202020204" pitchFamily="34" charset="0"/>
                <a:ea typeface="Meiryo UI" panose="020B0604030504040204" pitchFamily="50" charset="-128"/>
              </a:rPr>
              <a:t>ProjectRoot</a:t>
            </a:r>
            <a:r>
              <a:rPr lang="en-US" altLang="ja-JP" sz="2400" dirty="0">
                <a:latin typeface="Fujitsu Sans" panose="020B0404060202020204" pitchFamily="34" charset="0"/>
                <a:ea typeface="Meiryo UI" panose="020B0604030504040204" pitchFamily="50" charset="-128"/>
              </a:rPr>
              <a:t>/.</a:t>
            </a:r>
            <a:r>
              <a:rPr lang="en-US" altLang="ja-JP" sz="2400" dirty="0" err="1">
                <a:latin typeface="Fujitsu Sans" panose="020B0404060202020204" pitchFamily="34" charset="0"/>
                <a:ea typeface="Meiryo UI" panose="020B0604030504040204" pitchFamily="50" charset="-128"/>
              </a:rPr>
              <a:t>gitlab</a:t>
            </a:r>
            <a:r>
              <a:rPr lang="en-US" altLang="ja-JP" sz="2400" dirty="0">
                <a:latin typeface="Fujitsu Sans" panose="020B0404060202020204" pitchFamily="34" charset="0"/>
                <a:ea typeface="Meiryo UI" panose="020B0604030504040204" pitchFamily="50" charset="-128"/>
              </a:rPr>
              <a:t>/</a:t>
            </a:r>
            <a:r>
              <a:rPr lang="en-US" altLang="ja-JP" sz="2400" dirty="0" err="1">
                <a:latin typeface="Fujitsu Sans" panose="020B0404060202020204" pitchFamily="34" charset="0"/>
                <a:ea typeface="Meiryo UI" panose="020B0604030504040204" pitchFamily="50" charset="-128"/>
              </a:rPr>
              <a:t>issue_templates</a:t>
            </a:r>
            <a:r>
              <a:rPr lang="en-US" altLang="ja-JP" sz="2400" dirty="0" smtClean="0">
                <a:latin typeface="Fujitsu Sans" panose="020B0404060202020204" pitchFamily="34" charset="0"/>
                <a:ea typeface="Meiryo UI" panose="020B0604030504040204" pitchFamily="50" charset="-128"/>
              </a:rPr>
              <a:t>/”</a:t>
            </a:r>
          </a:p>
          <a:p>
            <a:pPr algn="l"/>
            <a:r>
              <a:rPr kumimoji="1" lang="en-US" altLang="ja-JP" sz="2400" dirty="0" smtClean="0">
                <a:latin typeface="Fujitsu Sans" panose="020B0404060202020204" pitchFamily="34" charset="0"/>
                <a:ea typeface="Meiryo UI" panose="020B0604030504040204" pitchFamily="50" charset="-128"/>
              </a:rPr>
              <a:t>And create issues from template</a:t>
            </a:r>
            <a:endParaRPr kumimoji="1" lang="ja-JP" altLang="en-US" sz="2400" dirty="0" smtClean="0">
              <a:latin typeface="Fujitsu Sans" panose="020B0404060202020204" pitchFamily="34" charset="0"/>
              <a:ea typeface="Meiryo UI" panose="020B0604030504040204" pitchFamily="50" charset="-128"/>
            </a:endParaRPr>
          </a:p>
        </p:txBody>
      </p:sp>
      <p:sp>
        <p:nvSpPr>
          <p:cNvPr id="5" name="右矢印 4"/>
          <p:cNvSpPr/>
          <p:nvPr/>
        </p:nvSpPr>
        <p:spPr bwMode="gray">
          <a:xfrm rot="12991308">
            <a:off x="2314047" y="3750216"/>
            <a:ext cx="2433992" cy="624114"/>
          </a:xfrm>
          <a:prstGeom prst="rightArrow">
            <a:avLst/>
          </a:prstGeom>
          <a:solidFill>
            <a:srgbClr val="C00000"/>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smtClean="0">
              <a:latin typeface="Fujitsu Sans" panose="020B0404060202020204" pitchFamily="34" charset="0"/>
              <a:ea typeface="Meiryo UI" panose="020B0604030504040204" pitchFamily="50" charset="-128"/>
            </a:endParaRPr>
          </a:p>
        </p:txBody>
      </p:sp>
      <p:sp>
        <p:nvSpPr>
          <p:cNvPr id="87" name="正方形/長方形 86">
            <a:extLst>
              <a:ext uri="{FF2B5EF4-FFF2-40B4-BE49-F238E27FC236}">
                <a16:creationId xmlns:a16="http://schemas.microsoft.com/office/drawing/2014/main" xmlns="" id="{904A1B75-ED39-455B-B23C-B7A0917C3507}"/>
              </a:ext>
            </a:extLst>
          </p:cNvPr>
          <p:cNvSpPr/>
          <p:nvPr/>
        </p:nvSpPr>
        <p:spPr bwMode="gray">
          <a:xfrm>
            <a:off x="372237" y="5767457"/>
            <a:ext cx="9116320" cy="725534"/>
          </a:xfrm>
          <a:prstGeom prst="rect">
            <a:avLst/>
          </a:prstGeom>
          <a:solidFill>
            <a:schemeClr val="tx1">
              <a:lumMod val="50000"/>
              <a:lumOff val="5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800" b="1" kern="0" dirty="0">
                <a:solidFill>
                  <a:schemeClr val="bg1"/>
                </a:solidFill>
                <a:latin typeface="Fujitsu Sans" panose="020B0404060202020204" pitchFamily="34" charset="0"/>
                <a:ea typeface="Meiryo UI" panose="020B0604030504040204" pitchFamily="50" charset="-128"/>
              </a:rPr>
              <a:t>See below for details…</a:t>
            </a:r>
            <a:endParaRPr kumimoji="1" lang="ja-JP" altLang="en-US" sz="1800" b="1" kern="0" dirty="0">
              <a:solidFill>
                <a:schemeClr val="bg1"/>
              </a:solidFill>
              <a:latin typeface="Fujitsu Sans" panose="020B0404060202020204" pitchFamily="34" charset="0"/>
              <a:ea typeface="Meiryo UI" panose="020B0604030504040204" pitchFamily="50" charset="-128"/>
            </a:endParaRPr>
          </a:p>
        </p:txBody>
      </p:sp>
      <p:sp>
        <p:nvSpPr>
          <p:cNvPr id="88" name="正方形/長方形 87">
            <a:extLst>
              <a:ext uri="{FF2B5EF4-FFF2-40B4-BE49-F238E27FC236}">
                <a16:creationId xmlns:a16="http://schemas.microsoft.com/office/drawing/2014/main" xmlns="" id="{0F9C65CE-ACFE-49F0-8186-09321560DBDE}"/>
              </a:ext>
            </a:extLst>
          </p:cNvPr>
          <p:cNvSpPr/>
          <p:nvPr/>
        </p:nvSpPr>
        <p:spPr bwMode="gray">
          <a:xfrm>
            <a:off x="477642" y="6082290"/>
            <a:ext cx="8905510" cy="360981"/>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1600" kern="0" dirty="0">
                <a:latin typeface="Fujitsu Sans" panose="020B0404060202020204" pitchFamily="34" charset="0"/>
                <a:ea typeface="Meiryo UI" panose="020B0604030504040204" pitchFamily="50" charset="-128"/>
              </a:rPr>
              <a:t>https://docs.gitlab.com/ee/user/project/description_templates.html</a:t>
            </a:r>
            <a:endParaRPr kumimoji="1" lang="ja-JP" altLang="en-US" sz="1600" kern="0" dirty="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24935811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正方形/長方形 32"/>
          <p:cNvSpPr/>
          <p:nvPr/>
        </p:nvSpPr>
        <p:spPr bwMode="gray">
          <a:xfrm>
            <a:off x="270327" y="1050652"/>
            <a:ext cx="9281659" cy="5296069"/>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smtClean="0">
              <a:latin typeface="Fujitsu Sans" panose="020B0404060202020204" pitchFamily="34" charset="0"/>
              <a:ea typeface="Meiryo UI" panose="020B0604030504040204" pitchFamily="50" charset="-128"/>
            </a:endParaRPr>
          </a:p>
        </p:txBody>
      </p:sp>
      <p:sp>
        <p:nvSpPr>
          <p:cNvPr id="2" name="タイトル 1"/>
          <p:cNvSpPr>
            <a:spLocks noGrp="1"/>
          </p:cNvSpPr>
          <p:nvPr>
            <p:ph type="title"/>
          </p:nvPr>
        </p:nvSpPr>
        <p:spPr/>
        <p:txBody>
          <a:bodyPr/>
          <a:lstStyle/>
          <a:p>
            <a:r>
              <a:rPr lang="en-US" altLang="ja-JP" dirty="0" smtClean="0"/>
              <a:t>Ref : Create Branch from Issue</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41</a:t>
            </a:fld>
            <a:endParaRPr lang="en-US" altLang="ja-JP" dirty="0"/>
          </a:p>
        </p:txBody>
      </p:sp>
      <p:sp>
        <p:nvSpPr>
          <p:cNvPr id="6" name="正方形/長方形 5"/>
          <p:cNvSpPr/>
          <p:nvPr/>
        </p:nvSpPr>
        <p:spPr bwMode="gray">
          <a:xfrm>
            <a:off x="548445" y="1189205"/>
            <a:ext cx="8317578" cy="2061996"/>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kumimoji="1" lang="en-US" altLang="ja-JP" sz="2400" dirty="0" smtClean="0">
                <a:latin typeface="Fujitsu Sans" panose="020B0404060202020204" pitchFamily="34" charset="0"/>
                <a:ea typeface="Meiryo UI" panose="020B0604030504040204" pitchFamily="50" charset="-128"/>
              </a:rPr>
              <a:t>Issues</a:t>
            </a:r>
            <a:endParaRPr kumimoji="1" lang="ja-JP" altLang="en-US" sz="2400" dirty="0" smtClean="0">
              <a:latin typeface="Fujitsu Sans" panose="020B0404060202020204" pitchFamily="34" charset="0"/>
              <a:ea typeface="Meiryo UI" panose="020B0604030504040204" pitchFamily="50" charset="-128"/>
            </a:endParaRPr>
          </a:p>
        </p:txBody>
      </p:sp>
      <p:sp>
        <p:nvSpPr>
          <p:cNvPr id="8" name="メモ 7"/>
          <p:cNvSpPr/>
          <p:nvPr/>
        </p:nvSpPr>
        <p:spPr bwMode="gray">
          <a:xfrm>
            <a:off x="742308" y="1638609"/>
            <a:ext cx="1028420" cy="1367449"/>
          </a:xfrm>
          <a:prstGeom prst="foldedCorner">
            <a:avLst>
              <a:gd name="adj" fmla="val 21454"/>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800" b="0" i="0" u="none" strike="noStrike" cap="none" normalizeH="0" baseline="0" dirty="0" smtClean="0">
                <a:ln>
                  <a:noFill/>
                </a:ln>
                <a:effectLst/>
                <a:latin typeface="+mj-lt"/>
                <a:ea typeface="+mn-ea"/>
              </a:rPr>
              <a:t>Develop</a:t>
            </a:r>
          </a:p>
          <a:p>
            <a:pPr marL="0" marR="0" indent="0" algn="ctr" defTabSz="914400" rtl="0" eaLnBrk="1" fontAlgn="ctr" latinLnBrk="0" hangingPunct="1">
              <a:lnSpc>
                <a:spcPct val="100000"/>
              </a:lnSpc>
              <a:spcBef>
                <a:spcPct val="0"/>
              </a:spcBef>
              <a:spcAft>
                <a:spcPct val="0"/>
              </a:spcAft>
              <a:buClrTx/>
              <a:buSzTx/>
              <a:buFontTx/>
              <a:buNone/>
              <a:tabLst/>
            </a:pPr>
            <a:r>
              <a:rPr lang="en-US" altLang="ja-JP" sz="1800" dirty="0" smtClean="0">
                <a:latin typeface="+mj-lt"/>
                <a:ea typeface="+mn-ea"/>
              </a:rPr>
              <a:t>Feature A</a:t>
            </a:r>
            <a:endParaRPr kumimoji="1" lang="ja-JP" altLang="en-US" sz="1800" b="0" i="0" u="none" strike="noStrike" cap="none" normalizeH="0" baseline="0" dirty="0" err="1" smtClean="0">
              <a:ln>
                <a:noFill/>
              </a:ln>
              <a:effectLst/>
              <a:latin typeface="+mj-lt"/>
              <a:ea typeface="+mn-ea"/>
            </a:endParaRPr>
          </a:p>
        </p:txBody>
      </p:sp>
      <p:sp>
        <p:nvSpPr>
          <p:cNvPr id="12" name="メモ 11"/>
          <p:cNvSpPr/>
          <p:nvPr/>
        </p:nvSpPr>
        <p:spPr bwMode="gray">
          <a:xfrm>
            <a:off x="2106651" y="1638609"/>
            <a:ext cx="1028420" cy="1367449"/>
          </a:xfrm>
          <a:prstGeom prst="foldedCorner">
            <a:avLst>
              <a:gd name="adj" fmla="val 21454"/>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800" b="0" i="0" u="none" strike="noStrike" cap="none" normalizeH="0" baseline="0" dirty="0" smtClean="0">
                <a:ln>
                  <a:noFill/>
                </a:ln>
                <a:effectLst/>
                <a:latin typeface="+mj-lt"/>
                <a:ea typeface="+mn-ea"/>
              </a:rPr>
              <a:t>Develop</a:t>
            </a:r>
          </a:p>
          <a:p>
            <a:pPr marL="0" marR="0" indent="0" algn="ctr" defTabSz="914400" rtl="0" eaLnBrk="1" fontAlgn="ctr" latinLnBrk="0" hangingPunct="1">
              <a:lnSpc>
                <a:spcPct val="100000"/>
              </a:lnSpc>
              <a:spcBef>
                <a:spcPct val="0"/>
              </a:spcBef>
              <a:spcAft>
                <a:spcPct val="0"/>
              </a:spcAft>
              <a:buClrTx/>
              <a:buSzTx/>
              <a:buFontTx/>
              <a:buNone/>
              <a:tabLst/>
            </a:pPr>
            <a:r>
              <a:rPr lang="en-US" altLang="ja-JP" sz="1800" dirty="0" smtClean="0">
                <a:latin typeface="+mj-lt"/>
                <a:ea typeface="+mn-ea"/>
              </a:rPr>
              <a:t>Feature B</a:t>
            </a:r>
            <a:endParaRPr kumimoji="1" lang="ja-JP" altLang="en-US" sz="1800" b="0" i="0" u="none" strike="noStrike" cap="none" normalizeH="0" baseline="0" dirty="0" err="1" smtClean="0">
              <a:ln>
                <a:noFill/>
              </a:ln>
              <a:effectLst/>
              <a:latin typeface="+mj-lt"/>
              <a:ea typeface="+mn-ea"/>
            </a:endParaRPr>
          </a:p>
        </p:txBody>
      </p:sp>
      <p:sp>
        <p:nvSpPr>
          <p:cNvPr id="13" name="メモ 12"/>
          <p:cNvSpPr/>
          <p:nvPr/>
        </p:nvSpPr>
        <p:spPr bwMode="gray">
          <a:xfrm>
            <a:off x="3470994" y="1638609"/>
            <a:ext cx="1028420" cy="1367449"/>
          </a:xfrm>
          <a:prstGeom prst="foldedCorner">
            <a:avLst>
              <a:gd name="adj" fmla="val 21454"/>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800" b="0" i="0" u="none" strike="noStrike" cap="none" normalizeH="0" baseline="0" dirty="0" smtClean="0">
                <a:ln>
                  <a:noFill/>
                </a:ln>
                <a:effectLst/>
                <a:latin typeface="+mj-lt"/>
                <a:ea typeface="+mn-ea"/>
              </a:rPr>
              <a:t>Develop</a:t>
            </a:r>
          </a:p>
          <a:p>
            <a:pPr marL="0" marR="0" indent="0" algn="ctr" defTabSz="914400" rtl="0" eaLnBrk="1" fontAlgn="ctr" latinLnBrk="0" hangingPunct="1">
              <a:lnSpc>
                <a:spcPct val="100000"/>
              </a:lnSpc>
              <a:spcBef>
                <a:spcPct val="0"/>
              </a:spcBef>
              <a:spcAft>
                <a:spcPct val="0"/>
              </a:spcAft>
              <a:buClrTx/>
              <a:buSzTx/>
              <a:buFontTx/>
              <a:buNone/>
              <a:tabLst/>
            </a:pPr>
            <a:r>
              <a:rPr lang="en-US" altLang="ja-JP" sz="1800" dirty="0" smtClean="0">
                <a:latin typeface="+mj-lt"/>
                <a:ea typeface="+mn-ea"/>
              </a:rPr>
              <a:t>Feature C</a:t>
            </a:r>
            <a:endParaRPr kumimoji="1" lang="ja-JP" altLang="en-US" sz="1800" b="0" i="0" u="none" strike="noStrike" cap="none" normalizeH="0" baseline="0" dirty="0" err="1" smtClean="0">
              <a:ln>
                <a:noFill/>
              </a:ln>
              <a:effectLst/>
              <a:latin typeface="+mj-lt"/>
              <a:ea typeface="+mn-ea"/>
            </a:endParaRPr>
          </a:p>
        </p:txBody>
      </p:sp>
      <p:sp>
        <p:nvSpPr>
          <p:cNvPr id="14" name="メモ 13"/>
          <p:cNvSpPr/>
          <p:nvPr/>
        </p:nvSpPr>
        <p:spPr bwMode="gray">
          <a:xfrm>
            <a:off x="4835337" y="1638609"/>
            <a:ext cx="1028420" cy="1367449"/>
          </a:xfrm>
          <a:prstGeom prst="foldedCorner">
            <a:avLst>
              <a:gd name="adj" fmla="val 21454"/>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800" b="0" i="0" u="none" strike="noStrike" cap="none" normalizeH="0" baseline="0" dirty="0" smtClean="0">
                <a:ln>
                  <a:noFill/>
                </a:ln>
                <a:effectLst/>
                <a:latin typeface="+mj-lt"/>
                <a:ea typeface="+mn-ea"/>
              </a:rPr>
              <a:t>Develop</a:t>
            </a:r>
          </a:p>
          <a:p>
            <a:pPr marL="0" marR="0" indent="0" algn="ctr" defTabSz="914400" rtl="0" eaLnBrk="1" fontAlgn="ctr" latinLnBrk="0" hangingPunct="1">
              <a:lnSpc>
                <a:spcPct val="100000"/>
              </a:lnSpc>
              <a:spcBef>
                <a:spcPct val="0"/>
              </a:spcBef>
              <a:spcAft>
                <a:spcPct val="0"/>
              </a:spcAft>
              <a:buClrTx/>
              <a:buSzTx/>
              <a:buFontTx/>
              <a:buNone/>
              <a:tabLst/>
            </a:pPr>
            <a:r>
              <a:rPr lang="en-US" altLang="ja-JP" sz="1800" dirty="0" smtClean="0">
                <a:latin typeface="+mj-lt"/>
                <a:ea typeface="+mn-ea"/>
              </a:rPr>
              <a:t>Feature D</a:t>
            </a:r>
            <a:endParaRPr kumimoji="1" lang="ja-JP" altLang="en-US" sz="1800" b="0" i="0" u="none" strike="noStrike" cap="none" normalizeH="0" baseline="0" dirty="0" err="1" smtClean="0">
              <a:ln>
                <a:noFill/>
              </a:ln>
              <a:effectLst/>
              <a:latin typeface="+mj-lt"/>
              <a:ea typeface="+mn-ea"/>
            </a:endParaRPr>
          </a:p>
        </p:txBody>
      </p:sp>
      <p:sp>
        <p:nvSpPr>
          <p:cNvPr id="15" name="メモ 14"/>
          <p:cNvSpPr/>
          <p:nvPr/>
        </p:nvSpPr>
        <p:spPr bwMode="gray">
          <a:xfrm>
            <a:off x="6199680" y="1638609"/>
            <a:ext cx="1028420" cy="1367449"/>
          </a:xfrm>
          <a:prstGeom prst="foldedCorner">
            <a:avLst>
              <a:gd name="adj" fmla="val 21454"/>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800" b="0" i="0" u="none" strike="noStrike" cap="none" normalizeH="0" baseline="0" dirty="0" smtClean="0">
                <a:ln>
                  <a:noFill/>
                </a:ln>
                <a:effectLst/>
                <a:latin typeface="+mj-lt"/>
                <a:ea typeface="+mn-ea"/>
              </a:rPr>
              <a:t>Develop</a:t>
            </a:r>
          </a:p>
          <a:p>
            <a:pPr marL="0" marR="0" indent="0" algn="ctr" defTabSz="914400" rtl="0" eaLnBrk="1" fontAlgn="ctr" latinLnBrk="0" hangingPunct="1">
              <a:lnSpc>
                <a:spcPct val="100000"/>
              </a:lnSpc>
              <a:spcBef>
                <a:spcPct val="0"/>
              </a:spcBef>
              <a:spcAft>
                <a:spcPct val="0"/>
              </a:spcAft>
              <a:buClrTx/>
              <a:buSzTx/>
              <a:buFontTx/>
              <a:buNone/>
              <a:tabLst/>
            </a:pPr>
            <a:r>
              <a:rPr lang="en-US" altLang="ja-JP" sz="1800" dirty="0" smtClean="0">
                <a:latin typeface="+mj-lt"/>
                <a:ea typeface="+mn-ea"/>
              </a:rPr>
              <a:t>Feature E</a:t>
            </a:r>
            <a:endParaRPr kumimoji="1" lang="ja-JP" altLang="en-US" sz="1800" b="0" i="0" u="none" strike="noStrike" cap="none" normalizeH="0" baseline="0" dirty="0" err="1" smtClean="0">
              <a:ln>
                <a:noFill/>
              </a:ln>
              <a:effectLst/>
              <a:latin typeface="+mj-lt"/>
              <a:ea typeface="+mn-ea"/>
            </a:endParaRPr>
          </a:p>
        </p:txBody>
      </p:sp>
      <p:sp>
        <p:nvSpPr>
          <p:cNvPr id="16" name="メモ 15"/>
          <p:cNvSpPr/>
          <p:nvPr/>
        </p:nvSpPr>
        <p:spPr bwMode="gray">
          <a:xfrm>
            <a:off x="7532851" y="1638609"/>
            <a:ext cx="1028420" cy="1367449"/>
          </a:xfrm>
          <a:prstGeom prst="foldedCorner">
            <a:avLst>
              <a:gd name="adj" fmla="val 21454"/>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800" b="0" i="0" u="none" strike="noStrike" cap="none" normalizeH="0" baseline="0" dirty="0" smtClean="0">
                <a:ln>
                  <a:noFill/>
                </a:ln>
                <a:effectLst/>
                <a:latin typeface="+mj-lt"/>
                <a:ea typeface="+mn-ea"/>
              </a:rPr>
              <a:t>Develop</a:t>
            </a:r>
          </a:p>
          <a:p>
            <a:pPr marL="0" marR="0" indent="0" algn="ctr" defTabSz="914400" rtl="0" eaLnBrk="1" fontAlgn="ctr" latinLnBrk="0" hangingPunct="1">
              <a:lnSpc>
                <a:spcPct val="100000"/>
              </a:lnSpc>
              <a:spcBef>
                <a:spcPct val="0"/>
              </a:spcBef>
              <a:spcAft>
                <a:spcPct val="0"/>
              </a:spcAft>
              <a:buClrTx/>
              <a:buSzTx/>
              <a:buFontTx/>
              <a:buNone/>
              <a:tabLst/>
            </a:pPr>
            <a:r>
              <a:rPr lang="en-US" altLang="ja-JP" sz="1800" dirty="0" smtClean="0">
                <a:latin typeface="+mj-lt"/>
                <a:ea typeface="+mn-ea"/>
              </a:rPr>
              <a:t>Feature F</a:t>
            </a:r>
            <a:endParaRPr kumimoji="1" lang="ja-JP" altLang="en-US" sz="1800" b="0" i="0" u="none" strike="noStrike" cap="none" normalizeH="0" baseline="0" dirty="0" err="1" smtClean="0">
              <a:ln>
                <a:noFill/>
              </a:ln>
              <a:effectLst/>
              <a:latin typeface="+mj-lt"/>
              <a:ea typeface="+mn-ea"/>
            </a:endParaRPr>
          </a:p>
        </p:txBody>
      </p:sp>
      <p:sp>
        <p:nvSpPr>
          <p:cNvPr id="17" name="Freeform 2819"/>
          <p:cNvSpPr>
            <a:spLocks noEditPoints="1"/>
          </p:cNvSpPr>
          <p:nvPr/>
        </p:nvSpPr>
        <p:spPr bwMode="auto">
          <a:xfrm>
            <a:off x="1075824" y="2550403"/>
            <a:ext cx="342479" cy="342479"/>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64 w 160"/>
              <a:gd name="T11" fmla="*/ 120 h 160"/>
              <a:gd name="T12" fmla="*/ 24 w 160"/>
              <a:gd name="T13" fmla="*/ 80 h 160"/>
              <a:gd name="T14" fmla="*/ 35 w 160"/>
              <a:gd name="T15" fmla="*/ 69 h 160"/>
              <a:gd name="T16" fmla="*/ 64 w 160"/>
              <a:gd name="T17" fmla="*/ 97 h 160"/>
              <a:gd name="T18" fmla="*/ 125 w 160"/>
              <a:gd name="T19" fmla="*/ 37 h 160"/>
              <a:gd name="T20" fmla="*/ 136 w 160"/>
              <a:gd name="T21" fmla="*/ 48 h 160"/>
              <a:gd name="T22" fmla="*/ 64 w 160"/>
              <a:gd name="T23" fmla="*/ 12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64" y="120"/>
                </a:moveTo>
                <a:cubicBezTo>
                  <a:pt x="24" y="80"/>
                  <a:pt x="24" y="80"/>
                  <a:pt x="24" y="80"/>
                </a:cubicBezTo>
                <a:cubicBezTo>
                  <a:pt x="35" y="69"/>
                  <a:pt x="35" y="69"/>
                  <a:pt x="35" y="69"/>
                </a:cubicBezTo>
                <a:cubicBezTo>
                  <a:pt x="64" y="97"/>
                  <a:pt x="64" y="97"/>
                  <a:pt x="64" y="97"/>
                </a:cubicBezTo>
                <a:cubicBezTo>
                  <a:pt x="125" y="37"/>
                  <a:pt x="125" y="37"/>
                  <a:pt x="125" y="37"/>
                </a:cubicBezTo>
                <a:cubicBezTo>
                  <a:pt x="136" y="48"/>
                  <a:pt x="136" y="48"/>
                  <a:pt x="136" y="48"/>
                </a:cubicBezTo>
                <a:lnTo>
                  <a:pt x="64" y="120"/>
                </a:lnTo>
                <a:close/>
              </a:path>
            </a:pathLst>
          </a:custGeom>
          <a:solidFill>
            <a:srgbClr val="00B050"/>
          </a:solidFill>
          <a:ln>
            <a:noFill/>
          </a:ln>
          <a:extLst/>
        </p:spPr>
        <p:txBody>
          <a:bodyPr vert="horz" wrap="square" lIns="60960" tIns="30480" rIns="60960" bIns="30480" numCol="1" anchor="t" anchorCtr="0" compatLnSpc="1">
            <a:prstTxWarp prst="textNoShape">
              <a:avLst/>
            </a:prstTxWarp>
          </a:bodyPr>
          <a:lstStyle/>
          <a:p>
            <a:endParaRPr lang="ja-JP" altLang="en-US" sz="1200"/>
          </a:p>
        </p:txBody>
      </p:sp>
      <p:sp>
        <p:nvSpPr>
          <p:cNvPr id="18" name="Freeform 2819"/>
          <p:cNvSpPr>
            <a:spLocks noEditPoints="1"/>
          </p:cNvSpPr>
          <p:nvPr/>
        </p:nvSpPr>
        <p:spPr bwMode="auto">
          <a:xfrm>
            <a:off x="2449621" y="2550403"/>
            <a:ext cx="342479" cy="342479"/>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64 w 160"/>
              <a:gd name="T11" fmla="*/ 120 h 160"/>
              <a:gd name="T12" fmla="*/ 24 w 160"/>
              <a:gd name="T13" fmla="*/ 80 h 160"/>
              <a:gd name="T14" fmla="*/ 35 w 160"/>
              <a:gd name="T15" fmla="*/ 69 h 160"/>
              <a:gd name="T16" fmla="*/ 64 w 160"/>
              <a:gd name="T17" fmla="*/ 97 h 160"/>
              <a:gd name="T18" fmla="*/ 125 w 160"/>
              <a:gd name="T19" fmla="*/ 37 h 160"/>
              <a:gd name="T20" fmla="*/ 136 w 160"/>
              <a:gd name="T21" fmla="*/ 48 h 160"/>
              <a:gd name="T22" fmla="*/ 64 w 160"/>
              <a:gd name="T23" fmla="*/ 12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64" y="120"/>
                </a:moveTo>
                <a:cubicBezTo>
                  <a:pt x="24" y="80"/>
                  <a:pt x="24" y="80"/>
                  <a:pt x="24" y="80"/>
                </a:cubicBezTo>
                <a:cubicBezTo>
                  <a:pt x="35" y="69"/>
                  <a:pt x="35" y="69"/>
                  <a:pt x="35" y="69"/>
                </a:cubicBezTo>
                <a:cubicBezTo>
                  <a:pt x="64" y="97"/>
                  <a:pt x="64" y="97"/>
                  <a:pt x="64" y="97"/>
                </a:cubicBezTo>
                <a:cubicBezTo>
                  <a:pt x="125" y="37"/>
                  <a:pt x="125" y="37"/>
                  <a:pt x="125" y="37"/>
                </a:cubicBezTo>
                <a:cubicBezTo>
                  <a:pt x="136" y="48"/>
                  <a:pt x="136" y="48"/>
                  <a:pt x="136" y="48"/>
                </a:cubicBezTo>
                <a:lnTo>
                  <a:pt x="64" y="120"/>
                </a:lnTo>
                <a:close/>
              </a:path>
            </a:pathLst>
          </a:custGeom>
          <a:solidFill>
            <a:srgbClr val="00B050"/>
          </a:solidFill>
          <a:ln>
            <a:noFill/>
          </a:ln>
          <a:extLst/>
        </p:spPr>
        <p:txBody>
          <a:bodyPr vert="horz" wrap="square" lIns="60960" tIns="30480" rIns="60960" bIns="30480" numCol="1" anchor="t" anchorCtr="0" compatLnSpc="1">
            <a:prstTxWarp prst="textNoShape">
              <a:avLst/>
            </a:prstTxWarp>
          </a:bodyPr>
          <a:lstStyle/>
          <a:p>
            <a:endParaRPr lang="ja-JP" altLang="en-US" sz="1200"/>
          </a:p>
        </p:txBody>
      </p:sp>
      <p:sp>
        <p:nvSpPr>
          <p:cNvPr id="32"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Ticket Management</a:t>
            </a:r>
          </a:p>
        </p:txBody>
      </p:sp>
      <p:sp>
        <p:nvSpPr>
          <p:cNvPr id="34" name="正方形/長方形 33"/>
          <p:cNvSpPr/>
          <p:nvPr/>
        </p:nvSpPr>
        <p:spPr bwMode="gray">
          <a:xfrm>
            <a:off x="548445" y="3698686"/>
            <a:ext cx="8317578" cy="2061996"/>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kumimoji="1" lang="en-US" altLang="ja-JP" sz="2400" dirty="0" smtClean="0">
                <a:latin typeface="Fujitsu Sans" panose="020B0404060202020204" pitchFamily="34" charset="0"/>
                <a:ea typeface="Meiryo UI" panose="020B0604030504040204" pitchFamily="50" charset="-128"/>
              </a:rPr>
              <a:t>Branches</a:t>
            </a:r>
            <a:endParaRPr kumimoji="1" lang="ja-JP" altLang="en-US" sz="2400" dirty="0" smtClean="0">
              <a:latin typeface="Fujitsu Sans" panose="020B0404060202020204" pitchFamily="34" charset="0"/>
              <a:ea typeface="Meiryo UI" panose="020B0604030504040204" pitchFamily="50" charset="-128"/>
            </a:endParaRPr>
          </a:p>
        </p:txBody>
      </p:sp>
      <p:sp>
        <p:nvSpPr>
          <p:cNvPr id="38" name="円柱 37"/>
          <p:cNvSpPr/>
          <p:nvPr/>
        </p:nvSpPr>
        <p:spPr bwMode="gray">
          <a:xfrm>
            <a:off x="628701" y="4162995"/>
            <a:ext cx="8065355" cy="1433876"/>
          </a:xfrm>
          <a:prstGeom prst="can">
            <a:avLst>
              <a:gd name="adj" fmla="val 13865"/>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endParaRPr lang="ja-JP" altLang="en-US" sz="1800" dirty="0">
              <a:latin typeface="+mj-lt"/>
              <a:ea typeface="+mn-ea"/>
            </a:endParaRPr>
          </a:p>
        </p:txBody>
      </p:sp>
      <p:sp>
        <p:nvSpPr>
          <p:cNvPr id="39" name="正方形/長方形 38"/>
          <p:cNvSpPr/>
          <p:nvPr/>
        </p:nvSpPr>
        <p:spPr bwMode="gray">
          <a:xfrm>
            <a:off x="742308" y="4509798"/>
            <a:ext cx="1028420" cy="920062"/>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kumimoji="1" lang="en-US" altLang="ja-JP" sz="1800" dirty="0" smtClean="0">
                <a:latin typeface="Fujitsu Sans" panose="020B0404060202020204" pitchFamily="34" charset="0"/>
                <a:ea typeface="Meiryo UI" panose="020B0604030504040204" pitchFamily="50" charset="-128"/>
              </a:rPr>
              <a:t>Branch </a:t>
            </a:r>
          </a:p>
          <a:p>
            <a:r>
              <a:rPr lang="en-US" altLang="ja-JP" sz="1800" dirty="0" smtClean="0">
                <a:latin typeface="Fujitsu Sans" panose="020B0404060202020204" pitchFamily="34" charset="0"/>
                <a:ea typeface="Meiryo UI" panose="020B0604030504040204" pitchFamily="50" charset="-128"/>
              </a:rPr>
              <a:t>For </a:t>
            </a:r>
          </a:p>
          <a:p>
            <a:r>
              <a:rPr kumimoji="1" lang="en-US" altLang="ja-JP" sz="1800" dirty="0" smtClean="0">
                <a:latin typeface="Fujitsu Sans" panose="020B0404060202020204" pitchFamily="34" charset="0"/>
                <a:ea typeface="Meiryo UI" panose="020B0604030504040204" pitchFamily="50" charset="-128"/>
              </a:rPr>
              <a:t>Feature A</a:t>
            </a:r>
            <a:endParaRPr kumimoji="1" lang="ja-JP" altLang="en-US" sz="1800" dirty="0" smtClean="0">
              <a:latin typeface="Fujitsu Sans" panose="020B0404060202020204" pitchFamily="34" charset="0"/>
              <a:ea typeface="Meiryo UI" panose="020B0604030504040204" pitchFamily="50" charset="-128"/>
            </a:endParaRPr>
          </a:p>
        </p:txBody>
      </p:sp>
      <p:sp>
        <p:nvSpPr>
          <p:cNvPr id="41" name="正方形/長方形 40"/>
          <p:cNvSpPr/>
          <p:nvPr/>
        </p:nvSpPr>
        <p:spPr bwMode="gray">
          <a:xfrm>
            <a:off x="2106651" y="4509798"/>
            <a:ext cx="1028420" cy="920062"/>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kumimoji="1" lang="en-US" altLang="ja-JP" sz="1800" dirty="0" smtClean="0">
                <a:latin typeface="Fujitsu Sans" panose="020B0404060202020204" pitchFamily="34" charset="0"/>
                <a:ea typeface="Meiryo UI" panose="020B0604030504040204" pitchFamily="50" charset="-128"/>
              </a:rPr>
              <a:t>Branch </a:t>
            </a:r>
          </a:p>
          <a:p>
            <a:r>
              <a:rPr lang="en-US" altLang="ja-JP" sz="1800" dirty="0" smtClean="0">
                <a:latin typeface="Fujitsu Sans" panose="020B0404060202020204" pitchFamily="34" charset="0"/>
                <a:ea typeface="Meiryo UI" panose="020B0604030504040204" pitchFamily="50" charset="-128"/>
              </a:rPr>
              <a:t>For </a:t>
            </a:r>
          </a:p>
          <a:p>
            <a:r>
              <a:rPr kumimoji="1" lang="en-US" altLang="ja-JP" sz="1800" dirty="0" smtClean="0">
                <a:latin typeface="Fujitsu Sans" panose="020B0404060202020204" pitchFamily="34" charset="0"/>
                <a:ea typeface="Meiryo UI" panose="020B0604030504040204" pitchFamily="50" charset="-128"/>
              </a:rPr>
              <a:t>Feature B</a:t>
            </a:r>
            <a:endParaRPr kumimoji="1" lang="ja-JP" altLang="en-US" sz="1800" dirty="0" smtClean="0">
              <a:latin typeface="Fujitsu Sans" panose="020B0404060202020204" pitchFamily="34" charset="0"/>
              <a:ea typeface="Meiryo UI" panose="020B0604030504040204" pitchFamily="50" charset="-128"/>
            </a:endParaRPr>
          </a:p>
        </p:txBody>
      </p:sp>
      <p:sp>
        <p:nvSpPr>
          <p:cNvPr id="42" name="正方形/長方形 41"/>
          <p:cNvSpPr/>
          <p:nvPr/>
        </p:nvSpPr>
        <p:spPr bwMode="gray">
          <a:xfrm>
            <a:off x="3470993" y="4509798"/>
            <a:ext cx="1028420" cy="920062"/>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kumimoji="1" lang="en-US" altLang="ja-JP" sz="1800" dirty="0" smtClean="0">
                <a:latin typeface="Fujitsu Sans" panose="020B0404060202020204" pitchFamily="34" charset="0"/>
                <a:ea typeface="Meiryo UI" panose="020B0604030504040204" pitchFamily="50" charset="-128"/>
              </a:rPr>
              <a:t>Branch </a:t>
            </a:r>
          </a:p>
          <a:p>
            <a:r>
              <a:rPr lang="en-US" altLang="ja-JP" sz="1800" dirty="0" smtClean="0">
                <a:latin typeface="Fujitsu Sans" panose="020B0404060202020204" pitchFamily="34" charset="0"/>
                <a:ea typeface="Meiryo UI" panose="020B0604030504040204" pitchFamily="50" charset="-128"/>
              </a:rPr>
              <a:t>For </a:t>
            </a:r>
          </a:p>
          <a:p>
            <a:r>
              <a:rPr kumimoji="1" lang="en-US" altLang="ja-JP" sz="1800" dirty="0" smtClean="0">
                <a:latin typeface="Fujitsu Sans" panose="020B0404060202020204" pitchFamily="34" charset="0"/>
                <a:ea typeface="Meiryo UI" panose="020B0604030504040204" pitchFamily="50" charset="-128"/>
              </a:rPr>
              <a:t>Feature C</a:t>
            </a:r>
            <a:endParaRPr kumimoji="1" lang="ja-JP" altLang="en-US" sz="1800" dirty="0" smtClean="0">
              <a:latin typeface="Fujitsu Sans" panose="020B0404060202020204" pitchFamily="34" charset="0"/>
              <a:ea typeface="Meiryo UI" panose="020B0604030504040204" pitchFamily="50" charset="-128"/>
            </a:endParaRPr>
          </a:p>
        </p:txBody>
      </p:sp>
      <p:sp>
        <p:nvSpPr>
          <p:cNvPr id="43" name="正方形/長方形 42"/>
          <p:cNvSpPr/>
          <p:nvPr/>
        </p:nvSpPr>
        <p:spPr bwMode="gray">
          <a:xfrm>
            <a:off x="4835335" y="4509798"/>
            <a:ext cx="1028420" cy="920062"/>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kumimoji="1" lang="en-US" altLang="ja-JP" sz="1800" dirty="0" smtClean="0">
                <a:latin typeface="Fujitsu Sans" panose="020B0404060202020204" pitchFamily="34" charset="0"/>
                <a:ea typeface="Meiryo UI" panose="020B0604030504040204" pitchFamily="50" charset="-128"/>
              </a:rPr>
              <a:t>Branch </a:t>
            </a:r>
          </a:p>
          <a:p>
            <a:r>
              <a:rPr lang="en-US" altLang="ja-JP" sz="1800" dirty="0" smtClean="0">
                <a:latin typeface="Fujitsu Sans" panose="020B0404060202020204" pitchFamily="34" charset="0"/>
                <a:ea typeface="Meiryo UI" panose="020B0604030504040204" pitchFamily="50" charset="-128"/>
              </a:rPr>
              <a:t>For </a:t>
            </a:r>
          </a:p>
          <a:p>
            <a:r>
              <a:rPr kumimoji="1" lang="en-US" altLang="ja-JP" sz="1800" dirty="0" smtClean="0">
                <a:latin typeface="Fujitsu Sans" panose="020B0404060202020204" pitchFamily="34" charset="0"/>
                <a:ea typeface="Meiryo UI" panose="020B0604030504040204" pitchFamily="50" charset="-128"/>
              </a:rPr>
              <a:t>Feature D</a:t>
            </a:r>
            <a:endParaRPr kumimoji="1" lang="ja-JP" altLang="en-US" sz="1800" dirty="0" smtClean="0">
              <a:latin typeface="Fujitsu Sans" panose="020B0404060202020204" pitchFamily="34" charset="0"/>
              <a:ea typeface="Meiryo UI" panose="020B0604030504040204" pitchFamily="50" charset="-128"/>
            </a:endParaRPr>
          </a:p>
        </p:txBody>
      </p:sp>
      <p:sp>
        <p:nvSpPr>
          <p:cNvPr id="44" name="正方形/長方形 43"/>
          <p:cNvSpPr/>
          <p:nvPr/>
        </p:nvSpPr>
        <p:spPr bwMode="gray">
          <a:xfrm>
            <a:off x="6199677" y="4509798"/>
            <a:ext cx="1028420" cy="920062"/>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kumimoji="1" lang="en-US" altLang="ja-JP" sz="1800" dirty="0" smtClean="0">
                <a:latin typeface="Fujitsu Sans" panose="020B0404060202020204" pitchFamily="34" charset="0"/>
                <a:ea typeface="Meiryo UI" panose="020B0604030504040204" pitchFamily="50" charset="-128"/>
              </a:rPr>
              <a:t>Branch </a:t>
            </a:r>
          </a:p>
          <a:p>
            <a:r>
              <a:rPr lang="en-US" altLang="ja-JP" sz="1800" dirty="0" smtClean="0">
                <a:latin typeface="Fujitsu Sans" panose="020B0404060202020204" pitchFamily="34" charset="0"/>
                <a:ea typeface="Meiryo UI" panose="020B0604030504040204" pitchFamily="50" charset="-128"/>
              </a:rPr>
              <a:t>For </a:t>
            </a:r>
          </a:p>
          <a:p>
            <a:r>
              <a:rPr kumimoji="1" lang="en-US" altLang="ja-JP" sz="1800" dirty="0" smtClean="0">
                <a:latin typeface="Fujitsu Sans" panose="020B0404060202020204" pitchFamily="34" charset="0"/>
                <a:ea typeface="Meiryo UI" panose="020B0604030504040204" pitchFamily="50" charset="-128"/>
              </a:rPr>
              <a:t>Feature E</a:t>
            </a:r>
            <a:endParaRPr kumimoji="1" lang="ja-JP" altLang="en-US" sz="1800" dirty="0" smtClean="0">
              <a:latin typeface="Fujitsu Sans" panose="020B0404060202020204" pitchFamily="34" charset="0"/>
              <a:ea typeface="Meiryo UI" panose="020B0604030504040204" pitchFamily="50" charset="-128"/>
            </a:endParaRPr>
          </a:p>
        </p:txBody>
      </p:sp>
      <p:sp>
        <p:nvSpPr>
          <p:cNvPr id="45" name="正方形/長方形 44"/>
          <p:cNvSpPr/>
          <p:nvPr/>
        </p:nvSpPr>
        <p:spPr bwMode="gray">
          <a:xfrm>
            <a:off x="7532851" y="4509798"/>
            <a:ext cx="1028420" cy="920062"/>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kumimoji="1" lang="en-US" altLang="ja-JP" sz="1800" dirty="0" smtClean="0">
                <a:latin typeface="Fujitsu Sans" panose="020B0404060202020204" pitchFamily="34" charset="0"/>
                <a:ea typeface="Meiryo UI" panose="020B0604030504040204" pitchFamily="50" charset="-128"/>
              </a:rPr>
              <a:t>Branch </a:t>
            </a:r>
          </a:p>
          <a:p>
            <a:r>
              <a:rPr lang="en-US" altLang="ja-JP" sz="1800" dirty="0" smtClean="0">
                <a:latin typeface="Fujitsu Sans" panose="020B0404060202020204" pitchFamily="34" charset="0"/>
                <a:ea typeface="Meiryo UI" panose="020B0604030504040204" pitchFamily="50" charset="-128"/>
              </a:rPr>
              <a:t>For </a:t>
            </a:r>
          </a:p>
          <a:p>
            <a:r>
              <a:rPr kumimoji="1" lang="en-US" altLang="ja-JP" sz="1800" dirty="0" smtClean="0">
                <a:latin typeface="Fujitsu Sans" panose="020B0404060202020204" pitchFamily="34" charset="0"/>
                <a:ea typeface="Meiryo UI" panose="020B0604030504040204" pitchFamily="50" charset="-128"/>
              </a:rPr>
              <a:t>Feature F</a:t>
            </a:r>
            <a:endParaRPr kumimoji="1" lang="ja-JP" altLang="en-US" sz="1800" dirty="0" smtClean="0">
              <a:latin typeface="Fujitsu Sans" panose="020B0404060202020204" pitchFamily="34" charset="0"/>
              <a:ea typeface="Meiryo UI" panose="020B0604030504040204" pitchFamily="50" charset="-128"/>
            </a:endParaRPr>
          </a:p>
        </p:txBody>
      </p:sp>
      <p:sp>
        <p:nvSpPr>
          <p:cNvPr id="5" name="下矢印 4"/>
          <p:cNvSpPr/>
          <p:nvPr/>
        </p:nvSpPr>
        <p:spPr bwMode="gray">
          <a:xfrm>
            <a:off x="3601483" y="3006058"/>
            <a:ext cx="740211" cy="1580084"/>
          </a:xfrm>
          <a:prstGeom prst="downArrow">
            <a:avLst/>
          </a:prstGeom>
          <a:solidFill>
            <a:srgbClr val="C00000"/>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smtClean="0">
              <a:latin typeface="Fujitsu Sans" panose="020B0404060202020204" pitchFamily="34" charset="0"/>
              <a:ea typeface="Meiryo UI" panose="020B0604030504040204" pitchFamily="50" charset="-128"/>
            </a:endParaRPr>
          </a:p>
        </p:txBody>
      </p:sp>
      <p:pic>
        <p:nvPicPr>
          <p:cNvPr id="7" name="図 6"/>
          <p:cNvPicPr>
            <a:picLocks noChangeAspect="1"/>
          </p:cNvPicPr>
          <p:nvPr/>
        </p:nvPicPr>
        <p:blipFill rotWithShape="1">
          <a:blip r:embed="rId3"/>
          <a:srcRect l="65191" t="31425" r="22479" b="62648"/>
          <a:stretch/>
        </p:blipFill>
        <p:spPr>
          <a:xfrm>
            <a:off x="3513846" y="2495578"/>
            <a:ext cx="915484" cy="337282"/>
          </a:xfrm>
          <a:prstGeom prst="rect">
            <a:avLst/>
          </a:prstGeom>
        </p:spPr>
      </p:pic>
      <p:sp>
        <p:nvSpPr>
          <p:cNvPr id="46" name="四角形吹き出し 45"/>
          <p:cNvSpPr/>
          <p:nvPr/>
        </p:nvSpPr>
        <p:spPr bwMode="gray">
          <a:xfrm>
            <a:off x="4751927" y="3172487"/>
            <a:ext cx="4244585" cy="1170299"/>
          </a:xfrm>
          <a:prstGeom prst="wedgeRectCallout">
            <a:avLst>
              <a:gd name="adj1" fmla="val -60328"/>
              <a:gd name="adj2" fmla="val -86684"/>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2400" dirty="0" smtClean="0">
                <a:latin typeface="Fujitsu Sans" panose="020B0404060202020204" pitchFamily="34" charset="0"/>
                <a:ea typeface="Meiryo UI" panose="020B0604030504040204" pitchFamily="50" charset="-128"/>
              </a:rPr>
              <a:t>Easy to create branch for issues.</a:t>
            </a:r>
          </a:p>
          <a:p>
            <a:pPr algn="l"/>
            <a:r>
              <a:rPr lang="en-US" altLang="ja-JP" sz="2400" dirty="0" smtClean="0">
                <a:latin typeface="Fujitsu Sans" panose="020B0404060202020204" pitchFamily="34" charset="0"/>
                <a:ea typeface="Meiryo UI" panose="020B0604030504040204" pitchFamily="50" charset="-128"/>
              </a:rPr>
              <a:t>By 1 click</a:t>
            </a:r>
            <a:endParaRPr kumimoji="1" lang="ja-JP" altLang="en-US" sz="2400" dirty="0" smtClean="0">
              <a:latin typeface="Fujitsu Sans" panose="020B0404060202020204" pitchFamily="34" charset="0"/>
              <a:ea typeface="Meiryo UI" panose="020B0604030504040204" pitchFamily="50" charset="-128"/>
            </a:endParaRPr>
          </a:p>
        </p:txBody>
      </p:sp>
      <p:pic>
        <p:nvPicPr>
          <p:cNvPr id="47" name="図 46"/>
          <p:cNvPicPr>
            <a:picLocks noChangeAspect="1"/>
          </p:cNvPicPr>
          <p:nvPr/>
        </p:nvPicPr>
        <p:blipFill rotWithShape="1">
          <a:blip r:embed="rId3"/>
          <a:srcRect l="65191" t="31425" r="22479" b="62648"/>
          <a:stretch/>
        </p:blipFill>
        <p:spPr>
          <a:xfrm>
            <a:off x="6408946" y="3737065"/>
            <a:ext cx="1612184" cy="593960"/>
          </a:xfrm>
          <a:prstGeom prst="rect">
            <a:avLst/>
          </a:prstGeom>
        </p:spPr>
      </p:pic>
    </p:spTree>
    <p:extLst>
      <p:ext uri="{BB962C8B-B14F-4D97-AF65-F5344CB8AC3E}">
        <p14:creationId xmlns:p14="http://schemas.microsoft.com/office/powerpoint/2010/main" val="33275920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Column : Separate Develop issues and incidents</a:t>
            </a:r>
            <a:endParaRPr lang="en-US" altLang="ja-JP" dirty="0"/>
          </a:p>
        </p:txBody>
      </p:sp>
      <p:sp>
        <p:nvSpPr>
          <p:cNvPr id="3" name="スライド番号プレースホルダー 2"/>
          <p:cNvSpPr>
            <a:spLocks noGrp="1"/>
          </p:cNvSpPr>
          <p:nvPr>
            <p:ph type="sldNum" sz="quarter" idx="10"/>
          </p:nvPr>
        </p:nvSpPr>
        <p:spPr>
          <a:xfrm rot="5400000">
            <a:off x="9461133" y="1442738"/>
            <a:ext cx="725488" cy="173337"/>
          </a:xfrm>
        </p:spPr>
        <p:txBody>
          <a:bodyPr/>
          <a:lstStyle/>
          <a:p>
            <a:r>
              <a:rPr lang="en-US" altLang="ja-JP"/>
              <a:t>PAGE    </a:t>
            </a:r>
            <a:fld id="{08DF107D-060D-43D3-997D-8A34C269D30F}" type="slidenum">
              <a:rPr lang="en-US" altLang="ja-JP" smtClean="0"/>
              <a:pPr/>
              <a:t>42</a:t>
            </a:fld>
            <a:endParaRPr lang="en-US" altLang="ja-JP" dirty="0"/>
          </a:p>
        </p:txBody>
      </p:sp>
      <p:sp>
        <p:nvSpPr>
          <p:cNvPr id="13"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Ticket Management</a:t>
            </a:r>
          </a:p>
        </p:txBody>
      </p:sp>
      <p:sp>
        <p:nvSpPr>
          <p:cNvPr id="6" name="テキスト プレースホルダー 3">
            <a:extLst>
              <a:ext uri="{FF2B5EF4-FFF2-40B4-BE49-F238E27FC236}">
                <a16:creationId xmlns:a16="http://schemas.microsoft.com/office/drawing/2014/main" xmlns="" id="{002D2379-8478-40E1-8CBA-411A9AF8FCEF}"/>
              </a:ext>
            </a:extLst>
          </p:cNvPr>
          <p:cNvSpPr>
            <a:spLocks noGrp="1"/>
          </p:cNvSpPr>
          <p:nvPr>
            <p:ph type="body" sz="quarter" idx="11"/>
          </p:nvPr>
        </p:nvSpPr>
        <p:spPr>
          <a:xfrm>
            <a:off x="524972" y="1366151"/>
            <a:ext cx="9212236" cy="961349"/>
          </a:xfrm>
        </p:spPr>
        <p:txBody>
          <a:bodyPr spcCol="0"/>
          <a:lstStyle/>
          <a:p>
            <a:pPr>
              <a:lnSpc>
                <a:spcPct val="100000"/>
              </a:lnSpc>
              <a:buFont typeface="Wingdings" panose="05000000000000000000" pitchFamily="2" charset="2"/>
              <a:buChar char="l"/>
            </a:pPr>
            <a:r>
              <a:rPr lang="en-US" altLang="ja-JP" sz="2400" dirty="0" smtClean="0">
                <a:latin typeface="+mn-lt"/>
              </a:rPr>
              <a:t>Issues for development management</a:t>
            </a:r>
          </a:p>
          <a:p>
            <a:pPr>
              <a:lnSpc>
                <a:spcPct val="100000"/>
              </a:lnSpc>
              <a:buFont typeface="Wingdings" panose="05000000000000000000" pitchFamily="2" charset="2"/>
              <a:buChar char="l"/>
            </a:pPr>
            <a:r>
              <a:rPr lang="en-US" altLang="ja-JP" sz="2400" dirty="0" smtClean="0">
                <a:latin typeface="+mn-lt"/>
              </a:rPr>
              <a:t>Issues for incident management</a:t>
            </a:r>
          </a:p>
        </p:txBody>
      </p:sp>
      <p:sp>
        <p:nvSpPr>
          <p:cNvPr id="8" name="テキスト ボックス 7"/>
          <p:cNvSpPr txBox="1"/>
          <p:nvPr/>
        </p:nvSpPr>
        <p:spPr>
          <a:xfrm>
            <a:off x="351634" y="905052"/>
            <a:ext cx="7285905" cy="523220"/>
          </a:xfrm>
          <a:prstGeom prst="rect">
            <a:avLst/>
          </a:prstGeom>
          <a:noFill/>
        </p:spPr>
        <p:txBody>
          <a:bodyPr wrap="none" rtlCol="0">
            <a:spAutoFit/>
          </a:bodyPr>
          <a:lstStyle/>
          <a:p>
            <a:pPr algn="l"/>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There is one practice to separate those issues to</a:t>
            </a:r>
            <a:endParaRPr kumimoji="1" lang="ja-JP" altLang="en-US" sz="2800" dirty="0" err="1">
              <a:latin typeface="Fujitsu Sans" panose="020B0404060202020204" pitchFamily="34" charset="0"/>
              <a:ea typeface="Meiryo UI" panose="020B0604030504040204" pitchFamily="50" charset="-128"/>
              <a:cs typeface="Meiryo UI" panose="020B0604030504040204" pitchFamily="50" charset="-128"/>
            </a:endParaRPr>
          </a:p>
        </p:txBody>
      </p:sp>
      <p:sp>
        <p:nvSpPr>
          <p:cNvPr id="11" name="正方形/長方形 10"/>
          <p:cNvSpPr/>
          <p:nvPr/>
        </p:nvSpPr>
        <p:spPr bwMode="gray">
          <a:xfrm>
            <a:off x="270327" y="2526989"/>
            <a:ext cx="9281659" cy="1888900"/>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kumimoji="1" lang="en-US" altLang="ja-JP" sz="2400" dirty="0" smtClean="0">
                <a:latin typeface="Fujitsu Sans" panose="020B0404060202020204" pitchFamily="34" charset="0"/>
                <a:ea typeface="Meiryo UI" panose="020B0604030504040204" pitchFamily="50" charset="-128"/>
              </a:rPr>
              <a:t>Project for Development</a:t>
            </a:r>
            <a:endParaRPr kumimoji="1" lang="ja-JP" altLang="en-US" sz="2400" dirty="0" smtClean="0">
              <a:latin typeface="Fujitsu Sans" panose="020B0404060202020204" pitchFamily="34" charset="0"/>
              <a:ea typeface="Meiryo UI" panose="020B0604030504040204" pitchFamily="50" charset="-128"/>
            </a:endParaRPr>
          </a:p>
        </p:txBody>
      </p:sp>
      <p:sp>
        <p:nvSpPr>
          <p:cNvPr id="12" name="正方形/長方形 11"/>
          <p:cNvSpPr/>
          <p:nvPr/>
        </p:nvSpPr>
        <p:spPr bwMode="gray">
          <a:xfrm>
            <a:off x="548445" y="2898619"/>
            <a:ext cx="8317578" cy="1416816"/>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kumimoji="1" lang="en-US" altLang="ja-JP" sz="2400" dirty="0" smtClean="0">
                <a:latin typeface="Fujitsu Sans" panose="020B0404060202020204" pitchFamily="34" charset="0"/>
                <a:ea typeface="Meiryo UI" panose="020B0604030504040204" pitchFamily="50" charset="-128"/>
              </a:rPr>
              <a:t>Issues</a:t>
            </a:r>
            <a:endParaRPr kumimoji="1" lang="ja-JP" altLang="en-US" sz="2400" dirty="0" smtClean="0">
              <a:latin typeface="Fujitsu Sans" panose="020B0404060202020204" pitchFamily="34" charset="0"/>
              <a:ea typeface="Meiryo UI" panose="020B0604030504040204" pitchFamily="50" charset="-128"/>
            </a:endParaRPr>
          </a:p>
        </p:txBody>
      </p:sp>
      <p:sp>
        <p:nvSpPr>
          <p:cNvPr id="14" name="メモ 13"/>
          <p:cNvSpPr/>
          <p:nvPr/>
        </p:nvSpPr>
        <p:spPr bwMode="gray">
          <a:xfrm>
            <a:off x="742308" y="3348023"/>
            <a:ext cx="1028420" cy="834491"/>
          </a:xfrm>
          <a:prstGeom prst="foldedCorner">
            <a:avLst>
              <a:gd name="adj" fmla="val 21454"/>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800" b="0" i="0" u="none" strike="noStrike" cap="none" normalizeH="0" baseline="0" dirty="0" smtClean="0">
                <a:ln>
                  <a:noFill/>
                </a:ln>
                <a:effectLst/>
                <a:latin typeface="+mj-lt"/>
                <a:ea typeface="+mn-ea"/>
              </a:rPr>
              <a:t>Develop</a:t>
            </a:r>
          </a:p>
          <a:p>
            <a:pPr marL="0" marR="0" indent="0" algn="ctr" defTabSz="914400" rtl="0" eaLnBrk="1" fontAlgn="ctr" latinLnBrk="0" hangingPunct="1">
              <a:lnSpc>
                <a:spcPct val="100000"/>
              </a:lnSpc>
              <a:spcBef>
                <a:spcPct val="0"/>
              </a:spcBef>
              <a:spcAft>
                <a:spcPct val="0"/>
              </a:spcAft>
              <a:buClrTx/>
              <a:buSzTx/>
              <a:buFontTx/>
              <a:buNone/>
              <a:tabLst/>
            </a:pPr>
            <a:r>
              <a:rPr lang="en-US" altLang="ja-JP" sz="1800" dirty="0" smtClean="0">
                <a:latin typeface="+mj-lt"/>
                <a:ea typeface="+mn-ea"/>
              </a:rPr>
              <a:t>Feature A</a:t>
            </a:r>
            <a:endParaRPr kumimoji="1" lang="ja-JP" altLang="en-US" sz="1800" b="0" i="0" u="none" strike="noStrike" cap="none" normalizeH="0" baseline="0" dirty="0" err="1" smtClean="0">
              <a:ln>
                <a:noFill/>
              </a:ln>
              <a:effectLst/>
              <a:latin typeface="+mj-lt"/>
              <a:ea typeface="+mn-ea"/>
            </a:endParaRPr>
          </a:p>
        </p:txBody>
      </p:sp>
      <p:sp>
        <p:nvSpPr>
          <p:cNvPr id="15" name="メモ 14"/>
          <p:cNvSpPr/>
          <p:nvPr/>
        </p:nvSpPr>
        <p:spPr bwMode="gray">
          <a:xfrm>
            <a:off x="2106651" y="3348023"/>
            <a:ext cx="1028420" cy="834491"/>
          </a:xfrm>
          <a:prstGeom prst="foldedCorner">
            <a:avLst>
              <a:gd name="adj" fmla="val 21454"/>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800" b="0" i="0" u="none" strike="noStrike" cap="none" normalizeH="0" baseline="0" dirty="0" smtClean="0">
                <a:ln>
                  <a:noFill/>
                </a:ln>
                <a:effectLst/>
                <a:latin typeface="+mj-lt"/>
                <a:ea typeface="+mn-ea"/>
              </a:rPr>
              <a:t>Develop</a:t>
            </a:r>
          </a:p>
          <a:p>
            <a:pPr marL="0" marR="0" indent="0" algn="ctr" defTabSz="914400" rtl="0" eaLnBrk="1" fontAlgn="ctr" latinLnBrk="0" hangingPunct="1">
              <a:lnSpc>
                <a:spcPct val="100000"/>
              </a:lnSpc>
              <a:spcBef>
                <a:spcPct val="0"/>
              </a:spcBef>
              <a:spcAft>
                <a:spcPct val="0"/>
              </a:spcAft>
              <a:buClrTx/>
              <a:buSzTx/>
              <a:buFontTx/>
              <a:buNone/>
              <a:tabLst/>
            </a:pPr>
            <a:r>
              <a:rPr lang="en-US" altLang="ja-JP" sz="1800" dirty="0" smtClean="0">
                <a:latin typeface="+mj-lt"/>
                <a:ea typeface="+mn-ea"/>
              </a:rPr>
              <a:t>Feature B</a:t>
            </a:r>
            <a:endParaRPr kumimoji="1" lang="ja-JP" altLang="en-US" sz="1800" b="0" i="0" u="none" strike="noStrike" cap="none" normalizeH="0" baseline="0" dirty="0" err="1" smtClean="0">
              <a:ln>
                <a:noFill/>
              </a:ln>
              <a:effectLst/>
              <a:latin typeface="+mj-lt"/>
              <a:ea typeface="+mn-ea"/>
            </a:endParaRPr>
          </a:p>
        </p:txBody>
      </p:sp>
      <p:sp>
        <p:nvSpPr>
          <p:cNvPr id="16" name="メモ 15"/>
          <p:cNvSpPr/>
          <p:nvPr/>
        </p:nvSpPr>
        <p:spPr bwMode="gray">
          <a:xfrm>
            <a:off x="3470994" y="3348023"/>
            <a:ext cx="1028420" cy="834491"/>
          </a:xfrm>
          <a:prstGeom prst="foldedCorner">
            <a:avLst>
              <a:gd name="adj" fmla="val 21454"/>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800" b="0" i="0" u="none" strike="noStrike" cap="none" normalizeH="0" baseline="0" dirty="0" smtClean="0">
                <a:ln>
                  <a:noFill/>
                </a:ln>
                <a:effectLst/>
                <a:latin typeface="+mj-lt"/>
                <a:ea typeface="+mn-ea"/>
              </a:rPr>
              <a:t>Develop</a:t>
            </a:r>
          </a:p>
          <a:p>
            <a:pPr marL="0" marR="0" indent="0" algn="ctr" defTabSz="914400" rtl="0" eaLnBrk="1" fontAlgn="ctr" latinLnBrk="0" hangingPunct="1">
              <a:lnSpc>
                <a:spcPct val="100000"/>
              </a:lnSpc>
              <a:spcBef>
                <a:spcPct val="0"/>
              </a:spcBef>
              <a:spcAft>
                <a:spcPct val="0"/>
              </a:spcAft>
              <a:buClrTx/>
              <a:buSzTx/>
              <a:buFontTx/>
              <a:buNone/>
              <a:tabLst/>
            </a:pPr>
            <a:r>
              <a:rPr lang="en-US" altLang="ja-JP" sz="1800" dirty="0" smtClean="0">
                <a:latin typeface="+mj-lt"/>
                <a:ea typeface="+mn-ea"/>
              </a:rPr>
              <a:t>Feature C</a:t>
            </a:r>
            <a:endParaRPr kumimoji="1" lang="ja-JP" altLang="en-US" sz="1800" b="0" i="0" u="none" strike="noStrike" cap="none" normalizeH="0" baseline="0" dirty="0" err="1" smtClean="0">
              <a:ln>
                <a:noFill/>
              </a:ln>
              <a:effectLst/>
              <a:latin typeface="+mj-lt"/>
              <a:ea typeface="+mn-ea"/>
            </a:endParaRPr>
          </a:p>
        </p:txBody>
      </p:sp>
      <p:sp>
        <p:nvSpPr>
          <p:cNvPr id="17" name="メモ 16"/>
          <p:cNvSpPr/>
          <p:nvPr/>
        </p:nvSpPr>
        <p:spPr bwMode="gray">
          <a:xfrm>
            <a:off x="4835337" y="3348023"/>
            <a:ext cx="1028420" cy="834491"/>
          </a:xfrm>
          <a:prstGeom prst="foldedCorner">
            <a:avLst>
              <a:gd name="adj" fmla="val 21454"/>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800" b="0" i="0" u="none" strike="noStrike" cap="none" normalizeH="0" baseline="0" dirty="0" smtClean="0">
                <a:ln>
                  <a:noFill/>
                </a:ln>
                <a:effectLst/>
                <a:latin typeface="+mj-lt"/>
                <a:ea typeface="+mn-ea"/>
              </a:rPr>
              <a:t>Develop</a:t>
            </a:r>
          </a:p>
          <a:p>
            <a:pPr marL="0" marR="0" indent="0" algn="ctr" defTabSz="914400" rtl="0" eaLnBrk="1" fontAlgn="ctr" latinLnBrk="0" hangingPunct="1">
              <a:lnSpc>
                <a:spcPct val="100000"/>
              </a:lnSpc>
              <a:spcBef>
                <a:spcPct val="0"/>
              </a:spcBef>
              <a:spcAft>
                <a:spcPct val="0"/>
              </a:spcAft>
              <a:buClrTx/>
              <a:buSzTx/>
              <a:buFontTx/>
              <a:buNone/>
              <a:tabLst/>
            </a:pPr>
            <a:r>
              <a:rPr lang="en-US" altLang="ja-JP" sz="1800" dirty="0" smtClean="0">
                <a:latin typeface="+mj-lt"/>
                <a:ea typeface="+mn-ea"/>
              </a:rPr>
              <a:t>Feature D</a:t>
            </a:r>
            <a:endParaRPr kumimoji="1" lang="ja-JP" altLang="en-US" sz="1800" b="0" i="0" u="none" strike="noStrike" cap="none" normalizeH="0" baseline="0" dirty="0" err="1" smtClean="0">
              <a:ln>
                <a:noFill/>
              </a:ln>
              <a:effectLst/>
              <a:latin typeface="+mj-lt"/>
              <a:ea typeface="+mn-ea"/>
            </a:endParaRPr>
          </a:p>
        </p:txBody>
      </p:sp>
      <p:sp>
        <p:nvSpPr>
          <p:cNvPr id="18" name="メモ 17"/>
          <p:cNvSpPr/>
          <p:nvPr/>
        </p:nvSpPr>
        <p:spPr bwMode="gray">
          <a:xfrm>
            <a:off x="6199680" y="3348023"/>
            <a:ext cx="1028420" cy="834491"/>
          </a:xfrm>
          <a:prstGeom prst="foldedCorner">
            <a:avLst>
              <a:gd name="adj" fmla="val 21454"/>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800" b="0" i="0" u="none" strike="noStrike" cap="none" normalizeH="0" baseline="0" dirty="0" smtClean="0">
                <a:ln>
                  <a:noFill/>
                </a:ln>
                <a:effectLst/>
                <a:latin typeface="+mj-lt"/>
                <a:ea typeface="+mn-ea"/>
              </a:rPr>
              <a:t>Develop</a:t>
            </a:r>
          </a:p>
          <a:p>
            <a:pPr marL="0" marR="0" indent="0" algn="ctr" defTabSz="914400" rtl="0" eaLnBrk="1" fontAlgn="ctr" latinLnBrk="0" hangingPunct="1">
              <a:lnSpc>
                <a:spcPct val="100000"/>
              </a:lnSpc>
              <a:spcBef>
                <a:spcPct val="0"/>
              </a:spcBef>
              <a:spcAft>
                <a:spcPct val="0"/>
              </a:spcAft>
              <a:buClrTx/>
              <a:buSzTx/>
              <a:buFontTx/>
              <a:buNone/>
              <a:tabLst/>
            </a:pPr>
            <a:r>
              <a:rPr lang="en-US" altLang="ja-JP" sz="1800" dirty="0" smtClean="0">
                <a:latin typeface="+mj-lt"/>
                <a:ea typeface="+mn-ea"/>
              </a:rPr>
              <a:t>Feature E</a:t>
            </a:r>
            <a:endParaRPr kumimoji="1" lang="ja-JP" altLang="en-US" sz="1800" b="0" i="0" u="none" strike="noStrike" cap="none" normalizeH="0" baseline="0" dirty="0" err="1" smtClean="0">
              <a:ln>
                <a:noFill/>
              </a:ln>
              <a:effectLst/>
              <a:latin typeface="+mj-lt"/>
              <a:ea typeface="+mn-ea"/>
            </a:endParaRPr>
          </a:p>
        </p:txBody>
      </p:sp>
      <p:sp>
        <p:nvSpPr>
          <p:cNvPr id="19" name="メモ 18"/>
          <p:cNvSpPr/>
          <p:nvPr/>
        </p:nvSpPr>
        <p:spPr bwMode="gray">
          <a:xfrm>
            <a:off x="7532851" y="3348023"/>
            <a:ext cx="1028420" cy="834491"/>
          </a:xfrm>
          <a:prstGeom prst="foldedCorner">
            <a:avLst>
              <a:gd name="adj" fmla="val 21454"/>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800" b="0" i="0" u="none" strike="noStrike" cap="none" normalizeH="0" baseline="0" dirty="0" smtClean="0">
                <a:ln>
                  <a:noFill/>
                </a:ln>
                <a:effectLst/>
                <a:latin typeface="+mj-lt"/>
                <a:ea typeface="+mn-ea"/>
              </a:rPr>
              <a:t>Develop</a:t>
            </a:r>
          </a:p>
          <a:p>
            <a:pPr marL="0" marR="0" indent="0" algn="ctr" defTabSz="914400" rtl="0" eaLnBrk="1" fontAlgn="ctr" latinLnBrk="0" hangingPunct="1">
              <a:lnSpc>
                <a:spcPct val="100000"/>
              </a:lnSpc>
              <a:spcBef>
                <a:spcPct val="0"/>
              </a:spcBef>
              <a:spcAft>
                <a:spcPct val="0"/>
              </a:spcAft>
              <a:buClrTx/>
              <a:buSzTx/>
              <a:buFontTx/>
              <a:buNone/>
              <a:tabLst/>
            </a:pPr>
            <a:r>
              <a:rPr lang="en-US" altLang="ja-JP" sz="1800" dirty="0" smtClean="0">
                <a:latin typeface="+mj-lt"/>
                <a:ea typeface="+mn-ea"/>
              </a:rPr>
              <a:t>Feature F</a:t>
            </a:r>
            <a:endParaRPr kumimoji="1" lang="ja-JP" altLang="en-US" sz="1800" b="0" i="0" u="none" strike="noStrike" cap="none" normalizeH="0" baseline="0" dirty="0" err="1" smtClean="0">
              <a:ln>
                <a:noFill/>
              </a:ln>
              <a:effectLst/>
              <a:latin typeface="+mj-lt"/>
              <a:ea typeface="+mn-ea"/>
            </a:endParaRPr>
          </a:p>
        </p:txBody>
      </p:sp>
      <p:sp>
        <p:nvSpPr>
          <p:cNvPr id="31" name="正方形/長方形 30"/>
          <p:cNvSpPr/>
          <p:nvPr/>
        </p:nvSpPr>
        <p:spPr bwMode="gray">
          <a:xfrm>
            <a:off x="270327" y="4631918"/>
            <a:ext cx="9281659" cy="1888900"/>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kumimoji="1" lang="en-US" altLang="ja-JP" sz="2400" dirty="0" smtClean="0">
                <a:latin typeface="Fujitsu Sans" panose="020B0404060202020204" pitchFamily="34" charset="0"/>
                <a:ea typeface="Meiryo UI" panose="020B0604030504040204" pitchFamily="50" charset="-128"/>
              </a:rPr>
              <a:t>Project for Incident Management</a:t>
            </a:r>
            <a:endParaRPr kumimoji="1" lang="ja-JP" altLang="en-US" sz="2400" dirty="0" smtClean="0">
              <a:latin typeface="Fujitsu Sans" panose="020B0404060202020204" pitchFamily="34" charset="0"/>
              <a:ea typeface="Meiryo UI" panose="020B0604030504040204" pitchFamily="50" charset="-128"/>
            </a:endParaRPr>
          </a:p>
        </p:txBody>
      </p:sp>
      <p:sp>
        <p:nvSpPr>
          <p:cNvPr id="32" name="正方形/長方形 31"/>
          <p:cNvSpPr/>
          <p:nvPr/>
        </p:nvSpPr>
        <p:spPr bwMode="gray">
          <a:xfrm>
            <a:off x="548445" y="5003548"/>
            <a:ext cx="8317578" cy="1416816"/>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kumimoji="1" lang="en-US" altLang="ja-JP" sz="2400" dirty="0" smtClean="0">
                <a:latin typeface="Fujitsu Sans" panose="020B0404060202020204" pitchFamily="34" charset="0"/>
                <a:ea typeface="Meiryo UI" panose="020B0604030504040204" pitchFamily="50" charset="-128"/>
              </a:rPr>
              <a:t>Issues</a:t>
            </a:r>
            <a:endParaRPr kumimoji="1" lang="ja-JP" altLang="en-US" sz="2400" dirty="0" smtClean="0">
              <a:latin typeface="Fujitsu Sans" panose="020B0404060202020204" pitchFamily="34" charset="0"/>
              <a:ea typeface="Meiryo UI" panose="020B0604030504040204" pitchFamily="50" charset="-128"/>
            </a:endParaRPr>
          </a:p>
        </p:txBody>
      </p:sp>
      <p:sp>
        <p:nvSpPr>
          <p:cNvPr id="33" name="メモ 32"/>
          <p:cNvSpPr/>
          <p:nvPr/>
        </p:nvSpPr>
        <p:spPr bwMode="gray">
          <a:xfrm>
            <a:off x="742308" y="5452952"/>
            <a:ext cx="1028420" cy="834491"/>
          </a:xfrm>
          <a:prstGeom prst="foldedCorner">
            <a:avLst>
              <a:gd name="adj" fmla="val 21454"/>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800" b="0" i="0" u="none" strike="noStrike" cap="none" normalizeH="0" baseline="0" dirty="0" smtClean="0">
                <a:ln>
                  <a:noFill/>
                </a:ln>
                <a:effectLst/>
                <a:latin typeface="+mj-lt"/>
                <a:ea typeface="+mn-ea"/>
              </a:rPr>
              <a:t>Incident</a:t>
            </a:r>
          </a:p>
          <a:p>
            <a:pPr marL="0" marR="0" indent="0" algn="ctr" defTabSz="914400" rtl="0" eaLnBrk="1" fontAlgn="ctr" latinLnBrk="0" hangingPunct="1">
              <a:lnSpc>
                <a:spcPct val="100000"/>
              </a:lnSpc>
              <a:spcBef>
                <a:spcPct val="0"/>
              </a:spcBef>
              <a:spcAft>
                <a:spcPct val="0"/>
              </a:spcAft>
              <a:buClrTx/>
              <a:buSzTx/>
              <a:buFontTx/>
              <a:buNone/>
              <a:tabLst/>
            </a:pPr>
            <a:r>
              <a:rPr lang="en-US" altLang="ja-JP" sz="1800" dirty="0" smtClean="0">
                <a:latin typeface="+mj-lt"/>
                <a:ea typeface="+mn-ea"/>
              </a:rPr>
              <a:t>A</a:t>
            </a:r>
            <a:endParaRPr kumimoji="1" lang="ja-JP" altLang="en-US" sz="1800" b="0" i="0" u="none" strike="noStrike" cap="none" normalizeH="0" baseline="0" dirty="0" err="1" smtClean="0">
              <a:ln>
                <a:noFill/>
              </a:ln>
              <a:effectLst/>
              <a:latin typeface="+mj-lt"/>
              <a:ea typeface="+mn-ea"/>
            </a:endParaRPr>
          </a:p>
        </p:txBody>
      </p:sp>
      <p:sp>
        <p:nvSpPr>
          <p:cNvPr id="34" name="メモ 33"/>
          <p:cNvSpPr/>
          <p:nvPr/>
        </p:nvSpPr>
        <p:spPr bwMode="gray">
          <a:xfrm>
            <a:off x="2106651" y="5452952"/>
            <a:ext cx="1028420" cy="834491"/>
          </a:xfrm>
          <a:prstGeom prst="foldedCorner">
            <a:avLst>
              <a:gd name="adj" fmla="val 21454"/>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800" b="0" i="0" u="none" strike="noStrike" cap="none" normalizeH="0" baseline="0" dirty="0" smtClean="0">
                <a:ln>
                  <a:noFill/>
                </a:ln>
                <a:effectLst/>
                <a:latin typeface="+mj-lt"/>
                <a:ea typeface="+mn-ea"/>
              </a:rPr>
              <a:t>Incident</a:t>
            </a:r>
          </a:p>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800" b="0" i="0" u="none" strike="noStrike" cap="none" normalizeH="0" baseline="0" dirty="0" smtClean="0">
                <a:ln>
                  <a:noFill/>
                </a:ln>
                <a:effectLst/>
                <a:latin typeface="+mj-lt"/>
                <a:ea typeface="+mn-ea"/>
              </a:rPr>
              <a:t>A’</a:t>
            </a:r>
            <a:endParaRPr kumimoji="1" lang="ja-JP" altLang="en-US" sz="1800" b="0" i="0" u="none" strike="noStrike" cap="none" normalizeH="0" baseline="0" dirty="0" err="1" smtClean="0">
              <a:ln>
                <a:noFill/>
              </a:ln>
              <a:effectLst/>
              <a:latin typeface="+mj-lt"/>
              <a:ea typeface="+mn-ea"/>
            </a:endParaRPr>
          </a:p>
        </p:txBody>
      </p:sp>
      <p:sp>
        <p:nvSpPr>
          <p:cNvPr id="35" name="メモ 34"/>
          <p:cNvSpPr/>
          <p:nvPr/>
        </p:nvSpPr>
        <p:spPr bwMode="gray">
          <a:xfrm>
            <a:off x="3470994" y="5452952"/>
            <a:ext cx="1028420" cy="834491"/>
          </a:xfrm>
          <a:prstGeom prst="foldedCorner">
            <a:avLst>
              <a:gd name="adj" fmla="val 21454"/>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800" b="0" i="0" u="none" strike="noStrike" cap="none" normalizeH="0" baseline="0" dirty="0" smtClean="0">
                <a:ln>
                  <a:noFill/>
                </a:ln>
                <a:effectLst/>
                <a:latin typeface="+mj-lt"/>
                <a:ea typeface="+mn-ea"/>
              </a:rPr>
              <a:t>Incident</a:t>
            </a:r>
          </a:p>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800" b="0" i="0" u="none" strike="noStrike" cap="none" normalizeH="0" baseline="0" dirty="0" smtClean="0">
                <a:ln>
                  <a:noFill/>
                </a:ln>
                <a:effectLst/>
                <a:latin typeface="+mj-lt"/>
                <a:ea typeface="+mn-ea"/>
              </a:rPr>
              <a:t>E</a:t>
            </a:r>
            <a:endParaRPr kumimoji="1" lang="ja-JP" altLang="en-US" sz="1800" b="0" i="0" u="none" strike="noStrike" cap="none" normalizeH="0" baseline="0" dirty="0" err="1" smtClean="0">
              <a:ln>
                <a:noFill/>
              </a:ln>
              <a:effectLst/>
              <a:latin typeface="+mj-lt"/>
              <a:ea typeface="+mn-ea"/>
            </a:endParaRPr>
          </a:p>
        </p:txBody>
      </p:sp>
      <p:sp>
        <p:nvSpPr>
          <p:cNvPr id="36" name="メモ 35"/>
          <p:cNvSpPr/>
          <p:nvPr/>
        </p:nvSpPr>
        <p:spPr bwMode="gray">
          <a:xfrm>
            <a:off x="4835337" y="5452952"/>
            <a:ext cx="1028420" cy="834491"/>
          </a:xfrm>
          <a:prstGeom prst="foldedCorner">
            <a:avLst>
              <a:gd name="adj" fmla="val 21454"/>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800" b="0" i="0" u="none" strike="noStrike" cap="none" normalizeH="0" baseline="0" dirty="0" smtClean="0">
                <a:ln>
                  <a:noFill/>
                </a:ln>
                <a:effectLst/>
                <a:latin typeface="+mj-lt"/>
                <a:ea typeface="+mn-ea"/>
              </a:rPr>
              <a:t>Incident</a:t>
            </a:r>
          </a:p>
          <a:p>
            <a:pPr marL="0" marR="0" indent="0" algn="ctr" defTabSz="914400" rtl="0" eaLnBrk="1" fontAlgn="ctr" latinLnBrk="0" hangingPunct="1">
              <a:lnSpc>
                <a:spcPct val="100000"/>
              </a:lnSpc>
              <a:spcBef>
                <a:spcPct val="0"/>
              </a:spcBef>
              <a:spcAft>
                <a:spcPct val="0"/>
              </a:spcAft>
              <a:buClrTx/>
              <a:buSzTx/>
              <a:buFontTx/>
              <a:buNone/>
              <a:tabLst/>
            </a:pPr>
            <a:r>
              <a:rPr lang="en-US" altLang="ja-JP" sz="1800" dirty="0" smtClean="0">
                <a:latin typeface="+mj-lt"/>
                <a:ea typeface="+mn-ea"/>
              </a:rPr>
              <a:t>E’</a:t>
            </a:r>
            <a:endParaRPr kumimoji="1" lang="en-US" altLang="ja-JP" sz="1800" b="0" i="0" u="none" strike="noStrike" cap="none" normalizeH="0" baseline="0" dirty="0" smtClean="0">
              <a:ln>
                <a:noFill/>
              </a:ln>
              <a:effectLst/>
              <a:latin typeface="+mj-lt"/>
              <a:ea typeface="+mn-ea"/>
            </a:endParaRPr>
          </a:p>
        </p:txBody>
      </p:sp>
      <p:sp>
        <p:nvSpPr>
          <p:cNvPr id="37" name="メモ 36"/>
          <p:cNvSpPr/>
          <p:nvPr/>
        </p:nvSpPr>
        <p:spPr bwMode="gray">
          <a:xfrm>
            <a:off x="6199680" y="5452952"/>
            <a:ext cx="1028420" cy="834491"/>
          </a:xfrm>
          <a:prstGeom prst="foldedCorner">
            <a:avLst>
              <a:gd name="adj" fmla="val 21454"/>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800" dirty="0"/>
              <a:t>Incident</a:t>
            </a:r>
          </a:p>
          <a:p>
            <a:r>
              <a:rPr lang="en-US" altLang="ja-JP" sz="1800" dirty="0" smtClean="0"/>
              <a:t>E’’</a:t>
            </a:r>
            <a:endParaRPr lang="en-US" altLang="ja-JP" sz="1800" dirty="0"/>
          </a:p>
        </p:txBody>
      </p:sp>
      <p:sp>
        <p:nvSpPr>
          <p:cNvPr id="38" name="メモ 37"/>
          <p:cNvSpPr/>
          <p:nvPr/>
        </p:nvSpPr>
        <p:spPr bwMode="gray">
          <a:xfrm>
            <a:off x="7532851" y="5452952"/>
            <a:ext cx="1028420" cy="834491"/>
          </a:xfrm>
          <a:prstGeom prst="foldedCorner">
            <a:avLst>
              <a:gd name="adj" fmla="val 21454"/>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800" b="0" i="0" u="none" strike="noStrike" cap="none" normalizeH="0" baseline="0" dirty="0" smtClean="0">
                <a:ln>
                  <a:noFill/>
                </a:ln>
                <a:effectLst/>
                <a:latin typeface="+mj-lt"/>
                <a:ea typeface="+mn-ea"/>
              </a:rPr>
              <a:t>Incident </a:t>
            </a:r>
          </a:p>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800" b="0" i="0" u="none" strike="noStrike" cap="none" normalizeH="0" baseline="0" dirty="0" smtClean="0">
                <a:ln>
                  <a:noFill/>
                </a:ln>
                <a:effectLst/>
                <a:latin typeface="+mj-lt"/>
                <a:ea typeface="+mn-ea"/>
              </a:rPr>
              <a:t>F</a:t>
            </a:r>
            <a:endParaRPr kumimoji="1" lang="ja-JP" altLang="en-US" sz="1800" b="0" i="0" u="none" strike="noStrike" cap="none" normalizeH="0" baseline="0" dirty="0" err="1" smtClean="0">
              <a:ln>
                <a:noFill/>
              </a:ln>
              <a:effectLst/>
              <a:latin typeface="+mj-lt"/>
              <a:ea typeface="+mn-ea"/>
            </a:endParaRPr>
          </a:p>
        </p:txBody>
      </p:sp>
      <p:cxnSp>
        <p:nvCxnSpPr>
          <p:cNvPr id="5" name="直線矢印コネクタ 4"/>
          <p:cNvCxnSpPr>
            <a:stCxn id="33" idx="0"/>
            <a:endCxn id="14" idx="2"/>
          </p:cNvCxnSpPr>
          <p:nvPr/>
        </p:nvCxnSpPr>
        <p:spPr bwMode="auto">
          <a:xfrm flipV="1">
            <a:off x="1256518" y="4182514"/>
            <a:ext cx="0" cy="1270438"/>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39" name="直線矢印コネクタ 38"/>
          <p:cNvCxnSpPr>
            <a:stCxn id="34" idx="0"/>
            <a:endCxn id="14" idx="2"/>
          </p:cNvCxnSpPr>
          <p:nvPr/>
        </p:nvCxnSpPr>
        <p:spPr bwMode="auto">
          <a:xfrm flipH="1" flipV="1">
            <a:off x="1256518" y="4182514"/>
            <a:ext cx="1364343" cy="1270438"/>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41" name="直線矢印コネクタ 40"/>
          <p:cNvCxnSpPr>
            <a:stCxn id="35" idx="0"/>
            <a:endCxn id="18" idx="2"/>
          </p:cNvCxnSpPr>
          <p:nvPr/>
        </p:nvCxnSpPr>
        <p:spPr bwMode="auto">
          <a:xfrm flipV="1">
            <a:off x="3985204" y="4182514"/>
            <a:ext cx="2728686" cy="1270438"/>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44" name="直線矢印コネクタ 43"/>
          <p:cNvCxnSpPr>
            <a:stCxn id="36" idx="0"/>
            <a:endCxn id="18" idx="2"/>
          </p:cNvCxnSpPr>
          <p:nvPr/>
        </p:nvCxnSpPr>
        <p:spPr bwMode="auto">
          <a:xfrm flipV="1">
            <a:off x="5349547" y="4182514"/>
            <a:ext cx="1364343" cy="1270438"/>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47" name="直線矢印コネクタ 46"/>
          <p:cNvCxnSpPr>
            <a:stCxn id="37" idx="0"/>
          </p:cNvCxnSpPr>
          <p:nvPr/>
        </p:nvCxnSpPr>
        <p:spPr bwMode="auto">
          <a:xfrm flipH="1" flipV="1">
            <a:off x="6686902" y="4260315"/>
            <a:ext cx="26988" cy="1192637"/>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50" name="直線矢印コネクタ 49"/>
          <p:cNvCxnSpPr>
            <a:stCxn id="38" idx="0"/>
            <a:endCxn id="19" idx="2"/>
          </p:cNvCxnSpPr>
          <p:nvPr/>
        </p:nvCxnSpPr>
        <p:spPr bwMode="auto">
          <a:xfrm flipV="1">
            <a:off x="8047061" y="4182514"/>
            <a:ext cx="0" cy="1270438"/>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Tree>
    <p:extLst>
      <p:ext uri="{BB962C8B-B14F-4D97-AF65-F5344CB8AC3E}">
        <p14:creationId xmlns:p14="http://schemas.microsoft.com/office/powerpoint/2010/main" val="26261392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Column : Separate Develop issues and incidents</a:t>
            </a:r>
            <a:endParaRPr lang="en-US" altLang="ja-JP" dirty="0"/>
          </a:p>
        </p:txBody>
      </p:sp>
      <p:sp>
        <p:nvSpPr>
          <p:cNvPr id="3" name="スライド番号プレースホルダー 2"/>
          <p:cNvSpPr>
            <a:spLocks noGrp="1"/>
          </p:cNvSpPr>
          <p:nvPr>
            <p:ph type="sldNum" sz="quarter" idx="10"/>
          </p:nvPr>
        </p:nvSpPr>
        <p:spPr>
          <a:xfrm rot="5400000">
            <a:off x="9461133" y="1442738"/>
            <a:ext cx="725488" cy="173337"/>
          </a:xfrm>
        </p:spPr>
        <p:txBody>
          <a:bodyPr/>
          <a:lstStyle/>
          <a:p>
            <a:r>
              <a:rPr lang="en-US" altLang="ja-JP"/>
              <a:t>PAGE    </a:t>
            </a:r>
            <a:fld id="{08DF107D-060D-43D3-997D-8A34C269D30F}" type="slidenum">
              <a:rPr lang="en-US" altLang="ja-JP" smtClean="0"/>
              <a:pPr/>
              <a:t>43</a:t>
            </a:fld>
            <a:endParaRPr lang="en-US" altLang="ja-JP" dirty="0"/>
          </a:p>
        </p:txBody>
      </p:sp>
      <p:sp>
        <p:nvSpPr>
          <p:cNvPr id="13"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Ticket Management</a:t>
            </a:r>
          </a:p>
        </p:txBody>
      </p:sp>
      <p:sp>
        <p:nvSpPr>
          <p:cNvPr id="6" name="テキスト プレースホルダー 3">
            <a:extLst>
              <a:ext uri="{FF2B5EF4-FFF2-40B4-BE49-F238E27FC236}">
                <a16:creationId xmlns:a16="http://schemas.microsoft.com/office/drawing/2014/main" xmlns="" id="{002D2379-8478-40E1-8CBA-411A9AF8FCEF}"/>
              </a:ext>
            </a:extLst>
          </p:cNvPr>
          <p:cNvSpPr>
            <a:spLocks noGrp="1"/>
          </p:cNvSpPr>
          <p:nvPr>
            <p:ph type="body" sz="quarter" idx="11"/>
          </p:nvPr>
        </p:nvSpPr>
        <p:spPr>
          <a:xfrm>
            <a:off x="524972" y="1443925"/>
            <a:ext cx="9212236" cy="2846721"/>
          </a:xfrm>
        </p:spPr>
        <p:txBody>
          <a:bodyPr spcCol="0"/>
          <a:lstStyle/>
          <a:p>
            <a:pPr>
              <a:lnSpc>
                <a:spcPct val="100000"/>
              </a:lnSpc>
              <a:buFont typeface="Wingdings" panose="05000000000000000000" pitchFamily="2" charset="2"/>
              <a:buChar char="l"/>
            </a:pPr>
            <a:r>
              <a:rPr lang="en-US" altLang="ja-JP" dirty="0" err="1" smtClean="0">
                <a:latin typeface="+mn-lt"/>
              </a:rPr>
              <a:t>DADock</a:t>
            </a:r>
            <a:r>
              <a:rPr lang="en-US" altLang="ja-JP" dirty="0" smtClean="0">
                <a:latin typeface="+mn-lt"/>
              </a:rPr>
              <a:t>-Development</a:t>
            </a:r>
          </a:p>
          <a:p>
            <a:pPr lvl="1">
              <a:lnSpc>
                <a:spcPct val="100000"/>
              </a:lnSpc>
              <a:buFont typeface="Wingdings" panose="05000000000000000000" pitchFamily="2" charset="2"/>
              <a:buChar char="l"/>
            </a:pPr>
            <a:r>
              <a:rPr lang="en-US" altLang="ja-JP" sz="1800" dirty="0" smtClean="0">
                <a:latin typeface="+mn-lt"/>
              </a:rPr>
              <a:t>http</a:t>
            </a:r>
            <a:r>
              <a:rPr lang="en-US" altLang="ja-JP" sz="1800" dirty="0">
                <a:latin typeface="+mn-lt"/>
              </a:rPr>
              <a:t>://</a:t>
            </a:r>
            <a:r>
              <a:rPr lang="en-US" altLang="ja-JP" sz="1800" dirty="0" smtClean="0">
                <a:latin typeface="+mn-lt"/>
              </a:rPr>
              <a:t>gitlab.wadatsumi.dat.css.fujitsu.com/dadock-community/DADock-Harbor</a:t>
            </a:r>
            <a:endParaRPr lang="en-US" altLang="ja-JP" sz="1800" dirty="0">
              <a:latin typeface="+mn-lt"/>
            </a:endParaRPr>
          </a:p>
          <a:p>
            <a:pPr>
              <a:lnSpc>
                <a:spcPct val="100000"/>
              </a:lnSpc>
              <a:buFont typeface="Wingdings" panose="05000000000000000000" pitchFamily="2" charset="2"/>
              <a:buChar char="l"/>
            </a:pPr>
            <a:r>
              <a:rPr lang="en-US" altLang="ja-JP" dirty="0" err="1" smtClean="0">
                <a:latin typeface="+mn-lt"/>
              </a:rPr>
              <a:t>DADock</a:t>
            </a:r>
            <a:r>
              <a:rPr lang="en-US" altLang="ja-JP" dirty="0" smtClean="0">
                <a:latin typeface="+mn-lt"/>
              </a:rPr>
              <a:t>-Incident</a:t>
            </a:r>
          </a:p>
          <a:p>
            <a:pPr lvl="1">
              <a:lnSpc>
                <a:spcPct val="100000"/>
              </a:lnSpc>
              <a:buFont typeface="Wingdings" panose="05000000000000000000" pitchFamily="2" charset="2"/>
              <a:buChar char="l"/>
            </a:pPr>
            <a:r>
              <a:rPr lang="en-US" altLang="ja-JP" sz="1800" dirty="0" smtClean="0">
                <a:latin typeface="+mn-lt"/>
              </a:rPr>
              <a:t>http</a:t>
            </a:r>
            <a:r>
              <a:rPr lang="en-US" altLang="ja-JP" sz="1800" dirty="0">
                <a:latin typeface="+mn-lt"/>
              </a:rPr>
              <a:t>://</a:t>
            </a:r>
            <a:r>
              <a:rPr lang="en-US" altLang="ja-JP" sz="1800" dirty="0" smtClean="0">
                <a:latin typeface="+mn-lt"/>
              </a:rPr>
              <a:t>gitlab.wadatsumi.dat.css.fujitsu.com/dadock-community/DADock-QA</a:t>
            </a:r>
            <a:endParaRPr lang="en-US" altLang="ja-JP" sz="1800" dirty="0">
              <a:latin typeface="+mn-lt"/>
            </a:endParaRPr>
          </a:p>
          <a:p>
            <a:pPr>
              <a:lnSpc>
                <a:spcPct val="100000"/>
              </a:lnSpc>
              <a:buFont typeface="Wingdings" panose="05000000000000000000" pitchFamily="2" charset="2"/>
              <a:buChar char="l"/>
            </a:pPr>
            <a:r>
              <a:rPr lang="en-US" altLang="ja-JP" dirty="0" smtClean="0">
                <a:latin typeface="+mn-lt"/>
              </a:rPr>
              <a:t>Issue Link</a:t>
            </a:r>
            <a:endParaRPr lang="ja-JP" altLang="en-US" dirty="0">
              <a:latin typeface="+mn-lt"/>
            </a:endParaRPr>
          </a:p>
          <a:p>
            <a:pPr lvl="1">
              <a:lnSpc>
                <a:spcPct val="100000"/>
              </a:lnSpc>
              <a:buFont typeface="Wingdings" panose="05000000000000000000" pitchFamily="2" charset="2"/>
              <a:buChar char="l"/>
            </a:pPr>
            <a:r>
              <a:rPr lang="en-US" altLang="ja-JP" sz="1800" dirty="0" smtClean="0">
                <a:latin typeface="+mn-lt"/>
              </a:rPr>
              <a:t>http</a:t>
            </a:r>
            <a:r>
              <a:rPr lang="en-US" altLang="ja-JP" sz="1800" dirty="0">
                <a:latin typeface="+mn-lt"/>
              </a:rPr>
              <a:t>://</a:t>
            </a:r>
            <a:r>
              <a:rPr lang="en-US" altLang="ja-JP" sz="1800" dirty="0" smtClean="0">
                <a:latin typeface="+mn-lt"/>
              </a:rPr>
              <a:t>gitlab.wadatsumi.dat.css.fujitsu.com/dadock-community/DADock-QA/issues/12</a:t>
            </a:r>
            <a:endParaRPr lang="en-US" altLang="ja-JP" sz="1800" dirty="0">
              <a:latin typeface="+mn-lt"/>
            </a:endParaRPr>
          </a:p>
        </p:txBody>
      </p:sp>
      <p:sp>
        <p:nvSpPr>
          <p:cNvPr id="8" name="テキスト ボックス 7"/>
          <p:cNvSpPr txBox="1"/>
          <p:nvPr/>
        </p:nvSpPr>
        <p:spPr>
          <a:xfrm>
            <a:off x="351634" y="905052"/>
            <a:ext cx="1617687" cy="523220"/>
          </a:xfrm>
          <a:prstGeom prst="rect">
            <a:avLst/>
          </a:prstGeom>
          <a:noFill/>
        </p:spPr>
        <p:txBody>
          <a:bodyPr wrap="none" rtlCol="0">
            <a:spAutoFit/>
          </a:bodyPr>
          <a:lstStyle/>
          <a:p>
            <a:pPr algn="l"/>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Examples</a:t>
            </a:r>
            <a:endParaRPr kumimoji="1" lang="ja-JP" altLang="en-US" sz="2800" dirty="0" err="1">
              <a:latin typeface="Fujitsu Sans" panose="020B0404060202020204"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4174237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342900" y="2327564"/>
            <a:ext cx="4600575" cy="2057109"/>
          </a:xfrm>
        </p:spPr>
        <p:txBody>
          <a:bodyPr/>
          <a:lstStyle/>
          <a:p>
            <a:r>
              <a:rPr kumimoji="1" lang="en-US" altLang="ja-JP" dirty="0" smtClean="0"/>
              <a:t>Introducing</a:t>
            </a:r>
            <a:br>
              <a:rPr kumimoji="1" lang="en-US" altLang="ja-JP" dirty="0" smtClean="0"/>
            </a:br>
            <a:r>
              <a:rPr kumimoji="1" lang="en-US" altLang="ja-JP" dirty="0" smtClean="0"/>
              <a:t>Important</a:t>
            </a:r>
            <a:br>
              <a:rPr kumimoji="1" lang="en-US" altLang="ja-JP" dirty="0" smtClean="0"/>
            </a:br>
            <a:r>
              <a:rPr kumimoji="1" lang="en-US" altLang="ja-JP" dirty="0" smtClean="0"/>
              <a:t>Features</a:t>
            </a:r>
            <a:endParaRPr lang="en-US" altLang="ja-JP" dirty="0"/>
          </a:p>
        </p:txBody>
      </p:sp>
      <p:sp>
        <p:nvSpPr>
          <p:cNvPr id="5" name="Freeform 2907">
            <a:extLst>
              <a:ext uri="{FF2B5EF4-FFF2-40B4-BE49-F238E27FC236}">
                <a16:creationId xmlns:a16="http://schemas.microsoft.com/office/drawing/2014/main" xmlns="" id="{4D92DC3C-661E-48AE-B7F4-4DC7BE003E89}"/>
              </a:ext>
            </a:extLst>
          </p:cNvPr>
          <p:cNvSpPr>
            <a:spLocks noEditPoints="1"/>
          </p:cNvSpPr>
          <p:nvPr/>
        </p:nvSpPr>
        <p:spPr bwMode="auto">
          <a:xfrm>
            <a:off x="8945405" y="908440"/>
            <a:ext cx="511175" cy="511175"/>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80 w 160"/>
              <a:gd name="T11" fmla="*/ 24 h 160"/>
              <a:gd name="T12" fmla="*/ 104 w 160"/>
              <a:gd name="T13" fmla="*/ 48 h 160"/>
              <a:gd name="T14" fmla="*/ 80 w 160"/>
              <a:gd name="T15" fmla="*/ 72 h 160"/>
              <a:gd name="T16" fmla="*/ 56 w 160"/>
              <a:gd name="T17" fmla="*/ 48 h 160"/>
              <a:gd name="T18" fmla="*/ 80 w 160"/>
              <a:gd name="T19" fmla="*/ 24 h 160"/>
              <a:gd name="T20" fmla="*/ 80 w 160"/>
              <a:gd name="T21" fmla="*/ 138 h 160"/>
              <a:gd name="T22" fmla="*/ 32 w 160"/>
              <a:gd name="T23" fmla="*/ 112 h 160"/>
              <a:gd name="T24" fmla="*/ 80 w 160"/>
              <a:gd name="T25" fmla="*/ 87 h 160"/>
              <a:gd name="T26" fmla="*/ 128 w 160"/>
              <a:gd name="T27" fmla="*/ 112 h 160"/>
              <a:gd name="T28" fmla="*/ 80 w 160"/>
              <a:gd name="T29" fmla="*/ 13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24"/>
                </a:moveTo>
                <a:cubicBezTo>
                  <a:pt x="93" y="24"/>
                  <a:pt x="104" y="35"/>
                  <a:pt x="104" y="48"/>
                </a:cubicBezTo>
                <a:cubicBezTo>
                  <a:pt x="104" y="61"/>
                  <a:pt x="93" y="72"/>
                  <a:pt x="80" y="72"/>
                </a:cubicBezTo>
                <a:cubicBezTo>
                  <a:pt x="67" y="72"/>
                  <a:pt x="56" y="61"/>
                  <a:pt x="56" y="48"/>
                </a:cubicBezTo>
                <a:cubicBezTo>
                  <a:pt x="56" y="35"/>
                  <a:pt x="67" y="24"/>
                  <a:pt x="80" y="24"/>
                </a:cubicBezTo>
                <a:close/>
                <a:moveTo>
                  <a:pt x="80" y="138"/>
                </a:moveTo>
                <a:cubicBezTo>
                  <a:pt x="60" y="138"/>
                  <a:pt x="42" y="127"/>
                  <a:pt x="32" y="112"/>
                </a:cubicBezTo>
                <a:cubicBezTo>
                  <a:pt x="32" y="96"/>
                  <a:pt x="64" y="87"/>
                  <a:pt x="80" y="87"/>
                </a:cubicBezTo>
                <a:cubicBezTo>
                  <a:pt x="96" y="87"/>
                  <a:pt x="128" y="96"/>
                  <a:pt x="128" y="112"/>
                </a:cubicBezTo>
                <a:cubicBezTo>
                  <a:pt x="118" y="127"/>
                  <a:pt x="100" y="138"/>
                  <a:pt x="80" y="138"/>
                </a:cubicBezTo>
                <a:close/>
              </a:path>
            </a:pathLst>
          </a:custGeom>
          <a:solidFill>
            <a:srgbClr val="FFFFFF"/>
          </a:solidFill>
          <a:ln>
            <a:noFill/>
          </a:ln>
          <a:extLst/>
        </p:spPr>
        <p:txBody>
          <a:bodyPr vert="horz" wrap="square" lIns="60960" tIns="30480" rIns="60960" bIns="30480" numCol="1" anchor="t" anchorCtr="0" compatLnSpc="1">
            <a:prstTxWarp prst="textNoShape">
              <a:avLst/>
            </a:prstTxWarp>
          </a:bodyPr>
          <a:lstStyle/>
          <a:p>
            <a:endParaRPr lang="ja-JP" altLang="en-US" sz="1200" dirty="0"/>
          </a:p>
        </p:txBody>
      </p:sp>
      <p:sp>
        <p:nvSpPr>
          <p:cNvPr id="7" name="テキスト プレースホルダー 6">
            <a:extLst>
              <a:ext uri="{FF2B5EF4-FFF2-40B4-BE49-F238E27FC236}">
                <a16:creationId xmlns:a16="http://schemas.microsoft.com/office/drawing/2014/main" xmlns="" id="{BB09656B-958A-4AFD-9F25-79213744E826}"/>
              </a:ext>
            </a:extLst>
          </p:cNvPr>
          <p:cNvSpPr txBox="1">
            <a:spLocks noGrp="1"/>
          </p:cNvSpPr>
          <p:nvPr>
            <p:ph type="body" sz="quarter" idx="11"/>
          </p:nvPr>
        </p:nvSpPr>
        <p:spPr>
          <a:xfrm>
            <a:off x="5153025" y="2327564"/>
            <a:ext cx="4581525" cy="3982629"/>
          </a:xfrm>
          <a:prstGeom prst="rect">
            <a:avLst/>
          </a:prstGeom>
          <a:noFill/>
        </p:spPr>
        <p:txBody>
          <a:bodyPr wrap="square" rtlCol="0">
            <a:spAutoFit/>
          </a:bodyPr>
          <a:lstStyle/>
          <a:p>
            <a:pPr marL="342900" indent="-342900" algn="l">
              <a:buFont typeface="+mj-lt"/>
              <a:buAutoNum type="arabicPeriod"/>
            </a:pPr>
            <a: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t> VCS(Code Repository)</a:t>
            </a:r>
          </a:p>
          <a:p>
            <a:pPr marL="342900" indent="-342900" algn="l">
              <a:buFont typeface="+mj-lt"/>
              <a:buAutoNum type="arabicPeriod"/>
            </a:pPr>
            <a:r>
              <a:rPr kumimoji="1" lang="en-US" altLang="ja-JP" sz="3200" dirty="0" smtClean="0">
                <a:latin typeface="Fujitsu Sans" panose="020B0404060202020204" pitchFamily="34" charset="0"/>
                <a:ea typeface="Meiryo UI" panose="020B0604030504040204" pitchFamily="50" charset="-128"/>
                <a:cs typeface="Meiryo UI" panose="020B0604030504040204" pitchFamily="50" charset="-128"/>
              </a:rPr>
              <a:t> Ticket Management</a:t>
            </a:r>
          </a:p>
          <a:p>
            <a:pPr marL="342900" indent="-342900" algn="l">
              <a:buFont typeface="+mj-lt"/>
              <a:buAutoNum type="arabicPeriod"/>
            </a:pPr>
            <a:r>
              <a:rPr lang="en-US" altLang="ja-JP" sz="3200" b="1" dirty="0">
                <a:solidFill>
                  <a:srgbClr val="FF0000"/>
                </a:solidFill>
                <a:latin typeface="Fujitsu Sans" panose="020B0404060202020204" pitchFamily="34" charset="0"/>
                <a:ea typeface="Meiryo UI" panose="020B0604030504040204" pitchFamily="50" charset="-128"/>
                <a:cs typeface="Meiryo UI" panose="020B0604030504040204" pitchFamily="50" charset="-128"/>
              </a:rPr>
              <a:t> </a:t>
            </a:r>
            <a:r>
              <a:rPr lang="en-US" altLang="ja-JP" sz="3200" b="1" dirty="0" smtClean="0">
                <a:solidFill>
                  <a:srgbClr val="FF0000"/>
                </a:solidFill>
                <a:latin typeface="Fujitsu Sans" panose="020B0404060202020204" pitchFamily="34" charset="0"/>
                <a:ea typeface="Meiryo UI" panose="020B0604030504040204" pitchFamily="50" charset="-128"/>
                <a:cs typeface="Meiryo UI" panose="020B0604030504040204" pitchFamily="50" charset="-128"/>
              </a:rPr>
              <a:t>Online Code Review</a:t>
            </a:r>
          </a:p>
          <a:p>
            <a:pPr marL="342900" indent="-342900" algn="l">
              <a:buFont typeface="+mj-lt"/>
              <a:buAutoNum type="arabicPeriod"/>
            </a:pPr>
            <a:r>
              <a:rPr lang="en-US" altLang="ja-JP" sz="3200" dirty="0">
                <a:latin typeface="Fujitsu Sans" panose="020B0404060202020204" pitchFamily="34" charset="0"/>
                <a:ea typeface="Meiryo UI" panose="020B0604030504040204" pitchFamily="50" charset="-128"/>
                <a:cs typeface="Meiryo UI" panose="020B0604030504040204" pitchFamily="50" charset="-128"/>
              </a:rPr>
              <a:t> </a:t>
            </a:r>
            <a: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t>Online Merge Request</a:t>
            </a:r>
            <a:endParaRPr kumimoji="1" lang="en-US" altLang="ja-JP" sz="3200" dirty="0" smtClean="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3200" dirty="0">
                <a:latin typeface="Fujitsu Sans" panose="020B0404060202020204" pitchFamily="34" charset="0"/>
                <a:ea typeface="Meiryo UI" panose="020B0604030504040204" pitchFamily="50" charset="-128"/>
                <a:cs typeface="Meiryo UI" panose="020B0604030504040204" pitchFamily="50" charset="-128"/>
              </a:rPr>
              <a:t> </a:t>
            </a:r>
            <a: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t>CI/CD Pipeline</a:t>
            </a:r>
          </a:p>
        </p:txBody>
      </p:sp>
    </p:spTree>
    <p:extLst>
      <p:ext uri="{BB962C8B-B14F-4D97-AF65-F5344CB8AC3E}">
        <p14:creationId xmlns:p14="http://schemas.microsoft.com/office/powerpoint/2010/main" val="16663504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Online Code Review</a:t>
            </a:r>
            <a:endParaRPr lang="en-US" altLang="ja-JP" dirty="0"/>
          </a:p>
        </p:txBody>
      </p:sp>
      <p:sp>
        <p:nvSpPr>
          <p:cNvPr id="13"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smtClean="0">
                <a:latin typeface="Fujitsu Sans" panose="020B0404060202020204" pitchFamily="34" charset="0"/>
                <a:ea typeface="Roboto Black" panose="02000000000000000000" pitchFamily="2" charset="0"/>
                <a:cs typeface="Calibri" panose="020F0502020204030204" pitchFamily="34" charset="0"/>
              </a:rPr>
              <a:t>Online Code Review</a:t>
            </a:r>
            <a:endParaRPr lang="en-US" altLang="ja-JP" sz="1800" dirty="0">
              <a:latin typeface="Fujitsu Sans" panose="020B0404060202020204" pitchFamily="34" charset="0"/>
              <a:ea typeface="Roboto Black" panose="02000000000000000000" pitchFamily="2" charset="0"/>
              <a:cs typeface="Calibri" panose="020F0502020204030204" pitchFamily="34" charset="0"/>
            </a:endParaRPr>
          </a:p>
        </p:txBody>
      </p:sp>
      <p:sp>
        <p:nvSpPr>
          <p:cNvPr id="9" name="テキスト ボックス 8"/>
          <p:cNvSpPr txBox="1"/>
          <p:nvPr/>
        </p:nvSpPr>
        <p:spPr>
          <a:xfrm>
            <a:off x="351634" y="921566"/>
            <a:ext cx="2667333" cy="523220"/>
          </a:xfrm>
          <a:prstGeom prst="rect">
            <a:avLst/>
          </a:prstGeom>
          <a:noFill/>
        </p:spPr>
        <p:txBody>
          <a:bodyPr wrap="none" rtlCol="0">
            <a:spAutoFit/>
          </a:bodyPr>
          <a:lstStyle/>
          <a:p>
            <a:pPr algn="l"/>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Typical problems</a:t>
            </a:r>
            <a:endParaRPr kumimoji="1" lang="ja-JP" altLang="en-US" sz="2800" dirty="0" err="1">
              <a:latin typeface="Fujitsu Sans" panose="020B0404060202020204" pitchFamily="34" charset="0"/>
              <a:ea typeface="Meiryo UI" panose="020B0604030504040204" pitchFamily="50" charset="-128"/>
              <a:cs typeface="Meiryo UI" panose="020B0604030504040204" pitchFamily="50" charset="-128"/>
            </a:endParaRPr>
          </a:p>
        </p:txBody>
      </p:sp>
      <p:sp>
        <p:nvSpPr>
          <p:cNvPr id="20" name="正方形/長方形 19"/>
          <p:cNvSpPr/>
          <p:nvPr/>
        </p:nvSpPr>
        <p:spPr>
          <a:xfrm>
            <a:off x="284221" y="1690529"/>
            <a:ext cx="9443979" cy="2068786"/>
          </a:xfrm>
          <a:prstGeom prst="rect">
            <a:avLst/>
          </a:prstGeom>
          <a:solidFill>
            <a:schemeClr val="bg1"/>
          </a:solidFill>
          <a:ln w="38100">
            <a:solidFill>
              <a:schemeClr val="tx1">
                <a:lumMod val="75000"/>
                <a:lumOff val="25000"/>
              </a:schemeClr>
            </a:solidFill>
          </a:ln>
        </p:spPr>
        <p:style>
          <a:lnRef idx="2">
            <a:schemeClr val="accent6"/>
          </a:lnRef>
          <a:fillRef idx="1">
            <a:schemeClr val="lt1"/>
          </a:fillRef>
          <a:effectRef idx="0">
            <a:schemeClr val="accent6"/>
          </a:effectRef>
          <a:fontRef idx="minor">
            <a:schemeClr val="dk1"/>
          </a:fontRef>
        </p:style>
        <p:txBody>
          <a:bodyPr rtlCol="0" anchor="t"/>
          <a:lstStyle/>
          <a:p>
            <a:r>
              <a:rPr lang="en-US" altLang="ja-JP" sz="2800" b="1" dirty="0" smtClean="0">
                <a:latin typeface="Fujitsu Sans" panose="020B0404060202020204" pitchFamily="34" charset="0"/>
                <a:ea typeface="Meiryo UI" panose="020B0604030504040204" pitchFamily="50" charset="-128"/>
                <a:cs typeface="Meiryo UI" panose="020B0604030504040204" pitchFamily="50" charset="-128"/>
              </a:rPr>
              <a:t>Annoying review process…</a:t>
            </a:r>
            <a:endParaRPr lang="ja-JP" altLang="en-US" sz="2800" b="1"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21" name="正方形/長方形 20"/>
          <p:cNvSpPr/>
          <p:nvPr/>
        </p:nvSpPr>
        <p:spPr>
          <a:xfrm>
            <a:off x="320637" y="4050145"/>
            <a:ext cx="9407563" cy="2250329"/>
          </a:xfrm>
          <a:prstGeom prst="rect">
            <a:avLst/>
          </a:prstGeom>
          <a:solidFill>
            <a:schemeClr val="bg1"/>
          </a:solidFill>
          <a:ln w="38100">
            <a:solidFill>
              <a:schemeClr val="tx1">
                <a:lumMod val="75000"/>
                <a:lumOff val="25000"/>
              </a:schemeClr>
            </a:solidFill>
          </a:ln>
        </p:spPr>
        <p:style>
          <a:lnRef idx="2">
            <a:schemeClr val="accent6"/>
          </a:lnRef>
          <a:fillRef idx="1">
            <a:schemeClr val="lt1"/>
          </a:fillRef>
          <a:effectRef idx="0">
            <a:schemeClr val="accent6"/>
          </a:effectRef>
          <a:fontRef idx="minor">
            <a:schemeClr val="dk1"/>
          </a:fontRef>
        </p:style>
        <p:txBody>
          <a:bodyPr rtlCol="0" anchor="t"/>
          <a:lstStyle/>
          <a:p>
            <a:r>
              <a:rPr lang="en-US" altLang="ja-JP" sz="2400" b="1" dirty="0" smtClean="0">
                <a:latin typeface="Fujitsu Sans" panose="020B0404060202020204" pitchFamily="34" charset="0"/>
              </a:rPr>
              <a:t>Sharing the comments within </a:t>
            </a:r>
            <a:r>
              <a:rPr lang="en-US" altLang="ja-JP" sz="2400" b="1" dirty="0">
                <a:latin typeface="Fujitsu Sans" panose="020B0404060202020204" pitchFamily="34" charset="0"/>
              </a:rPr>
              <a:t>the team </a:t>
            </a:r>
            <a:r>
              <a:rPr lang="en-US" altLang="ja-JP" sz="2400" b="1" dirty="0" smtClean="0">
                <a:latin typeface="Fujitsu Sans" panose="020B0404060202020204" pitchFamily="34" charset="0"/>
              </a:rPr>
              <a:t>is </a:t>
            </a:r>
            <a:r>
              <a:rPr lang="en-US" altLang="ja-JP" sz="2400" b="1" dirty="0" smtClean="0">
                <a:latin typeface="Fujitsu Sans" panose="020B0404060202020204" pitchFamily="34" charset="0"/>
                <a:ea typeface="Meiryo UI" panose="020B0604030504040204" pitchFamily="50" charset="-128"/>
                <a:cs typeface="Meiryo UI" panose="020B0604030504040204" pitchFamily="50" charset="-128"/>
              </a:rPr>
              <a:t>difficult.</a:t>
            </a:r>
            <a:endParaRPr lang="ja-JP" altLang="en-US" sz="2400" b="1"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22" name="正方形/長方形 21"/>
          <p:cNvSpPr/>
          <p:nvPr/>
        </p:nvSpPr>
        <p:spPr bwMode="auto">
          <a:xfrm>
            <a:off x="381914" y="2213749"/>
            <a:ext cx="3898441" cy="474576"/>
          </a:xfrm>
          <a:prstGeom prst="rect">
            <a:avLst/>
          </a:prstGeom>
          <a:gradFill rotWithShape="0">
            <a:gsLst>
              <a:gs pos="0">
                <a:srgbClr val="FFFFFF"/>
              </a:gs>
              <a:gs pos="100000">
                <a:srgbClr val="CACAC7"/>
              </a:gs>
            </a:gsLst>
            <a:lin ang="5400000" scaled="1"/>
          </a:gradFill>
          <a:ln w="19050"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2400" b="0" i="0" u="none" strike="noStrike" cap="none" normalizeH="0" baseline="0" dirty="0" smtClean="0">
                <a:ln>
                  <a:noFill/>
                </a:ln>
                <a:solidFill>
                  <a:srgbClr val="000000"/>
                </a:solidFill>
                <a:effectLst/>
                <a:latin typeface="Fujitsu Sans" panose="020B0404060202020204" pitchFamily="34" charset="0"/>
                <a:ea typeface="Meiryo UI" panose="020B0604030504040204" pitchFamily="50" charset="-128"/>
                <a:cs typeface="Meiryo UI" panose="020B0604030504040204" pitchFamily="50" charset="-128"/>
              </a:rPr>
              <a:t>Developer</a:t>
            </a:r>
            <a:endParaRPr kumimoji="1" lang="ja-JP" altLang="en-US" sz="2400" b="0" i="0" u="none" strike="noStrike" cap="none" normalizeH="0" baseline="0" dirty="0" smtClean="0">
              <a:ln>
                <a:noFill/>
              </a:ln>
              <a:solidFill>
                <a:srgbClr val="000000"/>
              </a:solidFill>
              <a:effectLst/>
              <a:latin typeface="Fujitsu Sans" panose="020B0404060202020204" pitchFamily="34" charset="0"/>
              <a:ea typeface="Meiryo UI" panose="020B0604030504040204" pitchFamily="50" charset="-128"/>
              <a:cs typeface="Meiryo UI" panose="020B0604030504040204" pitchFamily="50" charset="-128"/>
            </a:endParaRPr>
          </a:p>
        </p:txBody>
      </p:sp>
      <p:sp>
        <p:nvSpPr>
          <p:cNvPr id="23" name="正方形/長方形 22"/>
          <p:cNvSpPr/>
          <p:nvPr/>
        </p:nvSpPr>
        <p:spPr bwMode="auto">
          <a:xfrm>
            <a:off x="4474902" y="2213749"/>
            <a:ext cx="2331800" cy="474576"/>
          </a:xfrm>
          <a:prstGeom prst="rect">
            <a:avLst/>
          </a:prstGeom>
          <a:gradFill rotWithShape="0">
            <a:gsLst>
              <a:gs pos="0">
                <a:srgbClr val="FFFFFF"/>
              </a:gs>
              <a:gs pos="100000">
                <a:srgbClr val="CACAC7"/>
              </a:gs>
            </a:gsLst>
            <a:lin ang="5400000" scaled="1"/>
          </a:gradFill>
          <a:ln w="19050"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rgbClr val="000000"/>
                </a:solidFill>
                <a:effectLst/>
                <a:latin typeface="Fujitsu Sans" panose="020B0404060202020204" pitchFamily="34" charset="0"/>
                <a:ea typeface="Meiryo UI" panose="020B0604030504040204" pitchFamily="50" charset="-128"/>
                <a:cs typeface="Meiryo UI" panose="020B0604030504040204" pitchFamily="50" charset="-128"/>
              </a:rPr>
              <a:t>Leader (Reviewer)</a:t>
            </a:r>
            <a:endParaRPr kumimoji="1" lang="ja-JP" altLang="en-US" sz="2000" b="0" i="0" u="none" strike="noStrike" cap="none" normalizeH="0" baseline="0" dirty="0" smtClean="0">
              <a:ln>
                <a:noFill/>
              </a:ln>
              <a:solidFill>
                <a:srgbClr val="000000"/>
              </a:solidFill>
              <a:effectLst/>
              <a:latin typeface="Fujitsu Sans" panose="020B0404060202020204" pitchFamily="34" charset="0"/>
              <a:ea typeface="Meiryo UI" panose="020B0604030504040204" pitchFamily="50" charset="-128"/>
              <a:cs typeface="Meiryo UI" panose="020B0604030504040204" pitchFamily="50" charset="-128"/>
            </a:endParaRPr>
          </a:p>
        </p:txBody>
      </p:sp>
      <p:sp>
        <p:nvSpPr>
          <p:cNvPr id="24" name="正方形/長方形 23"/>
          <p:cNvSpPr/>
          <p:nvPr/>
        </p:nvSpPr>
        <p:spPr bwMode="auto">
          <a:xfrm>
            <a:off x="7001249" y="2213749"/>
            <a:ext cx="2404746" cy="474576"/>
          </a:xfrm>
          <a:prstGeom prst="rect">
            <a:avLst/>
          </a:prstGeom>
          <a:gradFill rotWithShape="0">
            <a:gsLst>
              <a:gs pos="0">
                <a:srgbClr val="FFFFFF"/>
              </a:gs>
              <a:gs pos="100000">
                <a:srgbClr val="CACAC7"/>
              </a:gs>
            </a:gsLst>
            <a:lin ang="5400000" scaled="1"/>
          </a:gradFill>
          <a:ln w="19050"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ctr" defTabSz="914400" fontAlgn="ctr">
              <a:spcBef>
                <a:spcPct val="0"/>
              </a:spcBef>
              <a:spcAft>
                <a:spcPct val="0"/>
              </a:spcAft>
            </a:pPr>
            <a:r>
              <a:rPr lang="en-US" altLang="ja-JP" sz="2400" dirty="0" smtClean="0">
                <a:solidFill>
                  <a:srgbClr val="000000"/>
                </a:solidFill>
                <a:latin typeface="Fujitsu Sans" panose="020B0404060202020204" pitchFamily="34" charset="0"/>
                <a:ea typeface="Meiryo UI" panose="020B0604030504040204" pitchFamily="50" charset="-128"/>
                <a:cs typeface="Meiryo UI" panose="020B0604030504040204" pitchFamily="50" charset="-128"/>
              </a:rPr>
              <a:t>Developer</a:t>
            </a:r>
            <a:endParaRPr lang="ja-JP" altLang="en-US" sz="2400" dirty="0">
              <a:solidFill>
                <a:srgbClr val="000000"/>
              </a:solidFill>
              <a:latin typeface="Fujitsu Sans" panose="020B0404060202020204" pitchFamily="34" charset="0"/>
              <a:ea typeface="Meiryo UI" panose="020B0604030504040204" pitchFamily="50" charset="-128"/>
              <a:cs typeface="Meiryo UI" panose="020B0604030504040204" pitchFamily="50" charset="-128"/>
            </a:endParaRPr>
          </a:p>
        </p:txBody>
      </p:sp>
      <p:sp>
        <p:nvSpPr>
          <p:cNvPr id="25" name="正方形/長方形 24"/>
          <p:cNvSpPr/>
          <p:nvPr/>
        </p:nvSpPr>
        <p:spPr bwMode="auto">
          <a:xfrm>
            <a:off x="418330" y="4579070"/>
            <a:ext cx="2147069" cy="395322"/>
          </a:xfrm>
          <a:prstGeom prst="rect">
            <a:avLst/>
          </a:prstGeom>
          <a:gradFill rotWithShape="0">
            <a:gsLst>
              <a:gs pos="0">
                <a:srgbClr val="FFFFFF"/>
              </a:gs>
              <a:gs pos="100000">
                <a:srgbClr val="CACAC7"/>
              </a:gs>
            </a:gsLst>
            <a:lin ang="5400000" scaled="1"/>
          </a:gradFill>
          <a:ln w="19050"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2400" b="0" i="0" u="none" strike="noStrike" cap="none" normalizeH="0" baseline="0" dirty="0" smtClean="0">
                <a:ln>
                  <a:noFill/>
                </a:ln>
                <a:solidFill>
                  <a:srgbClr val="000000"/>
                </a:solidFill>
                <a:effectLst/>
                <a:latin typeface="Fujitsu Sans" panose="020B0404060202020204" pitchFamily="34" charset="0"/>
                <a:ea typeface="Meiryo UI" panose="020B0604030504040204" pitchFamily="50" charset="-128"/>
                <a:cs typeface="Meiryo UI" panose="020B0604030504040204" pitchFamily="50" charset="-128"/>
              </a:rPr>
              <a:t>Developer A</a:t>
            </a:r>
            <a:endParaRPr kumimoji="1" lang="ja-JP" altLang="en-US" sz="2400" b="0" i="0" u="none" strike="noStrike" cap="none" normalizeH="0" baseline="0" dirty="0" smtClean="0">
              <a:ln>
                <a:noFill/>
              </a:ln>
              <a:solidFill>
                <a:srgbClr val="000000"/>
              </a:solidFill>
              <a:effectLst/>
              <a:latin typeface="Fujitsu Sans" panose="020B0404060202020204" pitchFamily="34" charset="0"/>
              <a:ea typeface="Meiryo UI" panose="020B0604030504040204" pitchFamily="50" charset="-128"/>
              <a:cs typeface="Meiryo UI" panose="020B0604030504040204" pitchFamily="50" charset="-128"/>
            </a:endParaRPr>
          </a:p>
        </p:txBody>
      </p:sp>
      <p:sp>
        <p:nvSpPr>
          <p:cNvPr id="26" name="正方形/長方形 25"/>
          <p:cNvSpPr/>
          <p:nvPr/>
        </p:nvSpPr>
        <p:spPr bwMode="auto">
          <a:xfrm>
            <a:off x="418330" y="5165461"/>
            <a:ext cx="2147069" cy="395322"/>
          </a:xfrm>
          <a:prstGeom prst="rect">
            <a:avLst/>
          </a:prstGeom>
          <a:gradFill rotWithShape="0">
            <a:gsLst>
              <a:gs pos="0">
                <a:srgbClr val="FFFFFF"/>
              </a:gs>
              <a:gs pos="100000">
                <a:srgbClr val="CACAC7"/>
              </a:gs>
            </a:gsLst>
            <a:lin ang="5400000" scaled="1"/>
          </a:gradFill>
          <a:ln w="19050"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ctr" defTabSz="914400" fontAlgn="ctr">
              <a:spcBef>
                <a:spcPct val="0"/>
              </a:spcBef>
              <a:spcAft>
                <a:spcPct val="0"/>
              </a:spcAft>
            </a:pPr>
            <a:r>
              <a:rPr lang="en-US" altLang="ja-JP" sz="2400" dirty="0" smtClean="0">
                <a:solidFill>
                  <a:srgbClr val="000000"/>
                </a:solidFill>
                <a:latin typeface="Fujitsu Sans" panose="020B0404060202020204" pitchFamily="34" charset="0"/>
                <a:ea typeface="Meiryo UI" panose="020B0604030504040204" pitchFamily="50" charset="-128"/>
                <a:cs typeface="Meiryo UI" panose="020B0604030504040204" pitchFamily="50" charset="-128"/>
              </a:rPr>
              <a:t>Developer B</a:t>
            </a:r>
            <a:endParaRPr lang="ja-JP" altLang="en-US" sz="2400" dirty="0">
              <a:solidFill>
                <a:srgbClr val="000000"/>
              </a:solidFill>
              <a:latin typeface="Fujitsu Sans" panose="020B0404060202020204" pitchFamily="34" charset="0"/>
              <a:ea typeface="Meiryo UI" panose="020B0604030504040204" pitchFamily="50" charset="-128"/>
              <a:cs typeface="Meiryo UI" panose="020B0604030504040204" pitchFamily="50" charset="-128"/>
            </a:endParaRPr>
          </a:p>
        </p:txBody>
      </p:sp>
      <p:sp>
        <p:nvSpPr>
          <p:cNvPr id="27" name="正方形/長方形 26"/>
          <p:cNvSpPr/>
          <p:nvPr/>
        </p:nvSpPr>
        <p:spPr bwMode="auto">
          <a:xfrm>
            <a:off x="418330" y="5792524"/>
            <a:ext cx="2147069" cy="395322"/>
          </a:xfrm>
          <a:prstGeom prst="rect">
            <a:avLst/>
          </a:prstGeom>
          <a:gradFill rotWithShape="0">
            <a:gsLst>
              <a:gs pos="0">
                <a:srgbClr val="FFFFFF"/>
              </a:gs>
              <a:gs pos="100000">
                <a:srgbClr val="CACAC7"/>
              </a:gs>
            </a:gsLst>
            <a:lin ang="5400000" scaled="1"/>
          </a:gradFill>
          <a:ln w="19050"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ctr" defTabSz="914400" fontAlgn="ctr">
              <a:spcBef>
                <a:spcPct val="0"/>
              </a:spcBef>
              <a:spcAft>
                <a:spcPct val="0"/>
              </a:spcAft>
            </a:pPr>
            <a:r>
              <a:rPr lang="en-US" altLang="ja-JP" sz="2400" dirty="0">
                <a:solidFill>
                  <a:srgbClr val="000000"/>
                </a:solidFill>
                <a:latin typeface="Fujitsu Sans" panose="020B0404060202020204" pitchFamily="34" charset="0"/>
                <a:ea typeface="Meiryo UI" panose="020B0604030504040204" pitchFamily="50" charset="-128"/>
                <a:cs typeface="Meiryo UI" panose="020B0604030504040204" pitchFamily="50" charset="-128"/>
              </a:rPr>
              <a:t>Developer </a:t>
            </a:r>
            <a:r>
              <a:rPr lang="en-US" altLang="ja-JP" sz="2400" dirty="0" smtClean="0">
                <a:solidFill>
                  <a:srgbClr val="000000"/>
                </a:solidFill>
                <a:latin typeface="Fujitsu Sans" panose="020B0404060202020204" pitchFamily="34" charset="0"/>
                <a:ea typeface="Meiryo UI" panose="020B0604030504040204" pitchFamily="50" charset="-128"/>
                <a:cs typeface="Meiryo UI" panose="020B0604030504040204" pitchFamily="50" charset="-128"/>
              </a:rPr>
              <a:t> C</a:t>
            </a:r>
            <a:endParaRPr lang="ja-JP" altLang="en-US" sz="2400" dirty="0">
              <a:solidFill>
                <a:srgbClr val="000000"/>
              </a:solidFill>
              <a:latin typeface="Fujitsu Sans" panose="020B0404060202020204" pitchFamily="34" charset="0"/>
              <a:ea typeface="Meiryo UI" panose="020B0604030504040204" pitchFamily="50" charset="-128"/>
              <a:cs typeface="Meiryo UI" panose="020B0604030504040204" pitchFamily="50" charset="-128"/>
            </a:endParaRPr>
          </a:p>
        </p:txBody>
      </p:sp>
      <p:sp>
        <p:nvSpPr>
          <p:cNvPr id="28" name="正方形/長方形 27"/>
          <p:cNvSpPr/>
          <p:nvPr/>
        </p:nvSpPr>
        <p:spPr bwMode="auto">
          <a:xfrm>
            <a:off x="8192419" y="4622483"/>
            <a:ext cx="1162878" cy="1486813"/>
          </a:xfrm>
          <a:prstGeom prst="rect">
            <a:avLst/>
          </a:prstGeom>
          <a:gradFill rotWithShape="0">
            <a:gsLst>
              <a:gs pos="0">
                <a:srgbClr val="FFFFFF"/>
              </a:gs>
              <a:gs pos="100000">
                <a:srgbClr val="CACAC7"/>
              </a:gs>
            </a:gsLst>
            <a:lin ang="5400000" scaled="1"/>
          </a:gradFill>
          <a:ln w="19050"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rgbClr val="000000"/>
                </a:solidFill>
                <a:effectLst/>
                <a:latin typeface="Fujitsu Sans" panose="020B0404060202020204" pitchFamily="34" charset="0"/>
                <a:ea typeface="Meiryo UI" panose="020B0604030504040204" pitchFamily="50" charset="-128"/>
                <a:cs typeface="Meiryo UI" panose="020B0604030504040204" pitchFamily="50" charset="-128"/>
              </a:rPr>
              <a:t>Leader</a:t>
            </a:r>
          </a:p>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rgbClr val="000000"/>
                </a:solidFill>
                <a:effectLst/>
                <a:latin typeface="Fujitsu Sans" panose="020B0404060202020204" pitchFamily="34" charset="0"/>
                <a:ea typeface="Meiryo UI" panose="020B0604030504040204" pitchFamily="50" charset="-128"/>
                <a:cs typeface="Meiryo UI" panose="020B0604030504040204" pitchFamily="50" charset="-128"/>
              </a:rPr>
              <a:t>(</a:t>
            </a:r>
            <a:r>
              <a:rPr lang="en-US" altLang="ja-JP" sz="2000" dirty="0" smtClean="0">
                <a:solidFill>
                  <a:srgbClr val="000000"/>
                </a:solidFill>
                <a:latin typeface="Fujitsu Sans" panose="020B0404060202020204" pitchFamily="34" charset="0"/>
                <a:ea typeface="Meiryo UI" panose="020B0604030504040204" pitchFamily="50" charset="-128"/>
                <a:cs typeface="Meiryo UI" panose="020B0604030504040204" pitchFamily="50" charset="-128"/>
              </a:rPr>
              <a:t>Reviewer</a:t>
            </a:r>
            <a:r>
              <a:rPr kumimoji="1" lang="en-US" altLang="ja-JP" sz="2000" b="0" i="0" u="none" strike="noStrike" cap="none" normalizeH="0" baseline="0" dirty="0" smtClean="0">
                <a:ln>
                  <a:noFill/>
                </a:ln>
                <a:solidFill>
                  <a:srgbClr val="000000"/>
                </a:solidFill>
                <a:effectLst/>
                <a:latin typeface="Fujitsu Sans" panose="020B0404060202020204" pitchFamily="34" charset="0"/>
                <a:ea typeface="Meiryo UI" panose="020B0604030504040204" pitchFamily="50" charset="-128"/>
                <a:cs typeface="Meiryo UI" panose="020B0604030504040204" pitchFamily="50" charset="-128"/>
              </a:rPr>
              <a:t>)</a:t>
            </a:r>
            <a:endParaRPr kumimoji="1" lang="ja-JP" altLang="en-US" sz="2000" b="0" i="0" u="none" strike="noStrike" cap="none" normalizeH="0" baseline="0" dirty="0" smtClean="0">
              <a:ln>
                <a:noFill/>
              </a:ln>
              <a:solidFill>
                <a:srgbClr val="000000"/>
              </a:solidFill>
              <a:effectLst/>
              <a:latin typeface="Fujitsu Sans" panose="020B0404060202020204" pitchFamily="34" charset="0"/>
              <a:ea typeface="Meiryo UI" panose="020B0604030504040204" pitchFamily="50" charset="-128"/>
              <a:cs typeface="Meiryo UI" panose="020B0604030504040204" pitchFamily="50" charset="-128"/>
            </a:endParaRPr>
          </a:p>
        </p:txBody>
      </p:sp>
      <p:cxnSp>
        <p:nvCxnSpPr>
          <p:cNvPr id="29" name="直線矢印コネクタ 28"/>
          <p:cNvCxnSpPr>
            <a:stCxn id="25" idx="3"/>
            <a:endCxn id="28" idx="1"/>
          </p:cNvCxnSpPr>
          <p:nvPr/>
        </p:nvCxnSpPr>
        <p:spPr bwMode="auto">
          <a:xfrm>
            <a:off x="2565399" y="4776731"/>
            <a:ext cx="5627020" cy="589159"/>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arrow" w="med" len="med"/>
            <a:tailEnd type="arrow" w="med" len="med"/>
          </a:ln>
          <a:effectLst>
            <a:outerShdw dist="53882" dir="2700000" algn="ctr" rotWithShape="0">
              <a:schemeClr val="bg2">
                <a:alpha val="50000"/>
              </a:schemeClr>
            </a:outerShdw>
          </a:effectLst>
          <a:extLst/>
        </p:spPr>
      </p:cxnSp>
      <p:cxnSp>
        <p:nvCxnSpPr>
          <p:cNvPr id="30" name="直線矢印コネクタ 29"/>
          <p:cNvCxnSpPr>
            <a:stCxn id="26" idx="3"/>
            <a:endCxn id="28" idx="1"/>
          </p:cNvCxnSpPr>
          <p:nvPr/>
        </p:nvCxnSpPr>
        <p:spPr bwMode="auto">
          <a:xfrm>
            <a:off x="2565399" y="5363122"/>
            <a:ext cx="5627020" cy="2768"/>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arrow" w="med" len="med"/>
            <a:tailEnd type="arrow" w="med" len="med"/>
          </a:ln>
          <a:effectLst>
            <a:outerShdw dist="53882" dir="2700000" algn="ctr" rotWithShape="0">
              <a:schemeClr val="bg2">
                <a:alpha val="50000"/>
              </a:schemeClr>
            </a:outerShdw>
          </a:effectLst>
          <a:extLst/>
        </p:spPr>
      </p:cxnSp>
      <p:cxnSp>
        <p:nvCxnSpPr>
          <p:cNvPr id="31" name="直線矢印コネクタ 30"/>
          <p:cNvCxnSpPr>
            <a:stCxn id="27" idx="3"/>
            <a:endCxn id="28" idx="1"/>
          </p:cNvCxnSpPr>
          <p:nvPr/>
        </p:nvCxnSpPr>
        <p:spPr bwMode="auto">
          <a:xfrm flipV="1">
            <a:off x="2565399" y="5365890"/>
            <a:ext cx="5627020" cy="624295"/>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arrow" w="med" len="med"/>
            <a:tailEnd type="arrow" w="med" len="med"/>
          </a:ln>
          <a:effectLst>
            <a:outerShdw dist="53882" dir="2700000" algn="ctr" rotWithShape="0">
              <a:schemeClr val="bg2">
                <a:alpha val="50000"/>
              </a:schemeClr>
            </a:outerShdw>
          </a:effectLst>
          <a:extLst/>
        </p:spPr>
      </p:cxnSp>
      <p:sp>
        <p:nvSpPr>
          <p:cNvPr id="32" name="正方形/長方形 31"/>
          <p:cNvSpPr/>
          <p:nvPr/>
        </p:nvSpPr>
        <p:spPr bwMode="auto">
          <a:xfrm>
            <a:off x="3928496" y="4810189"/>
            <a:ext cx="943561" cy="307092"/>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b="0" i="0" u="none" strike="noStrike" cap="none" normalizeH="0" baseline="0" dirty="0" smtClean="0">
                <a:ln>
                  <a:noFill/>
                </a:ln>
                <a:solidFill>
                  <a:srgbClr val="000000"/>
                </a:solidFill>
                <a:effectLst/>
                <a:latin typeface="Fujitsu Sans" panose="020B0404060202020204" pitchFamily="34" charset="0"/>
                <a:ea typeface="Meiryo UI" panose="020B0604030504040204" pitchFamily="50" charset="-128"/>
                <a:cs typeface="Meiryo UI" panose="020B0604030504040204" pitchFamily="50" charset="-128"/>
              </a:rPr>
              <a:t>Findings</a:t>
            </a:r>
          </a:p>
        </p:txBody>
      </p:sp>
      <p:sp>
        <p:nvSpPr>
          <p:cNvPr id="33" name="正方形/長方形 32"/>
          <p:cNvSpPr/>
          <p:nvPr/>
        </p:nvSpPr>
        <p:spPr bwMode="auto">
          <a:xfrm>
            <a:off x="3928496" y="5212345"/>
            <a:ext cx="943561" cy="307092"/>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ctr" defTabSz="914400" fontAlgn="ctr">
              <a:spcBef>
                <a:spcPct val="0"/>
              </a:spcBef>
              <a:spcAft>
                <a:spcPct val="0"/>
              </a:spcAft>
            </a:pPr>
            <a:r>
              <a:rPr lang="en-US" altLang="ja-JP" dirty="0">
                <a:solidFill>
                  <a:srgbClr val="000000"/>
                </a:solidFill>
                <a:latin typeface="Fujitsu Sans" panose="020B0404060202020204" pitchFamily="34" charset="0"/>
                <a:ea typeface="Meiryo UI" panose="020B0604030504040204" pitchFamily="50" charset="-128"/>
                <a:cs typeface="Meiryo UI" panose="020B0604030504040204" pitchFamily="50" charset="-128"/>
              </a:rPr>
              <a:t>Findings</a:t>
            </a:r>
            <a:endParaRPr kumimoji="1" lang="ja-JP" altLang="en-US" b="0" i="0" u="none" strike="noStrike" cap="none" normalizeH="0" baseline="0" dirty="0" smtClean="0">
              <a:ln>
                <a:noFill/>
              </a:ln>
              <a:solidFill>
                <a:srgbClr val="000000"/>
              </a:solidFill>
              <a:effectLst/>
              <a:latin typeface="Fujitsu Sans" panose="020B0404060202020204" pitchFamily="34" charset="0"/>
              <a:ea typeface="Meiryo UI" panose="020B0604030504040204" pitchFamily="50" charset="-128"/>
              <a:cs typeface="Meiryo UI" panose="020B0604030504040204" pitchFamily="50" charset="-128"/>
            </a:endParaRPr>
          </a:p>
        </p:txBody>
      </p:sp>
      <p:sp>
        <p:nvSpPr>
          <p:cNvPr id="34" name="正方形/長方形 33"/>
          <p:cNvSpPr/>
          <p:nvPr/>
        </p:nvSpPr>
        <p:spPr bwMode="auto">
          <a:xfrm>
            <a:off x="3928496" y="5623812"/>
            <a:ext cx="943561" cy="307092"/>
          </a:xfrm>
          <a:prstGeom prst="rect">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b="0" i="0" u="none" strike="noStrike" cap="none" normalizeH="0" baseline="0" dirty="0" smtClean="0">
                <a:ln>
                  <a:noFill/>
                </a:ln>
                <a:solidFill>
                  <a:srgbClr val="000000"/>
                </a:solidFill>
                <a:effectLst/>
                <a:latin typeface="Fujitsu Sans" panose="020B0404060202020204" pitchFamily="34" charset="0"/>
                <a:ea typeface="Meiryo UI" panose="020B0604030504040204" pitchFamily="50" charset="-128"/>
                <a:cs typeface="Meiryo UI" panose="020B0604030504040204" pitchFamily="50" charset="-128"/>
              </a:rPr>
              <a:t>Findings</a:t>
            </a:r>
            <a:endParaRPr kumimoji="1" lang="ja-JP" altLang="en-US" b="0" i="0" u="none" strike="noStrike" cap="none" normalizeH="0" baseline="0" dirty="0" smtClean="0">
              <a:ln>
                <a:noFill/>
              </a:ln>
              <a:solidFill>
                <a:srgbClr val="000000"/>
              </a:solidFill>
              <a:effectLst/>
              <a:latin typeface="Fujitsu Sans" panose="020B0404060202020204" pitchFamily="34" charset="0"/>
              <a:ea typeface="Meiryo UI" panose="020B0604030504040204" pitchFamily="50" charset="-128"/>
              <a:cs typeface="Meiryo UI" panose="020B0604030504040204" pitchFamily="50" charset="-128"/>
            </a:endParaRPr>
          </a:p>
        </p:txBody>
      </p:sp>
      <p:sp>
        <p:nvSpPr>
          <p:cNvPr id="35" name="ホームベース 34"/>
          <p:cNvSpPr/>
          <p:nvPr/>
        </p:nvSpPr>
        <p:spPr bwMode="gray">
          <a:xfrm>
            <a:off x="381914" y="2886380"/>
            <a:ext cx="1184909" cy="608300"/>
          </a:xfrm>
          <a:prstGeom prst="homePlate">
            <a:avLst>
              <a:gd name="adj" fmla="val 39166"/>
            </a:avLst>
          </a:prstGeom>
          <a:solidFill>
            <a:srgbClr val="F8C6C5">
              <a:lumMod val="90000"/>
            </a:srgb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800" i="0" u="none" strike="noStrike" kern="0" cap="none" spc="0" normalizeH="0" baseline="0" noProof="0" dirty="0" err="1"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rPr>
              <a:t>CheckOut</a:t>
            </a:r>
            <a:endParaRPr kumimoji="0" lang="en-US" altLang="ja-JP" sz="1800"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800" kern="0" dirty="0" err="1" smtClean="0">
                <a:solidFill>
                  <a:sysClr val="windowText" lastClr="000000"/>
                </a:solidFill>
                <a:latin typeface="Fujitsu Sans" panose="020B0404060202020204" pitchFamily="34" charset="0"/>
                <a:ea typeface="Meiryo UI" panose="020B0604030504040204" pitchFamily="50" charset="-128"/>
                <a:cs typeface="Meiryo UI" panose="020B0604030504040204" pitchFamily="50" charset="-128"/>
              </a:rPr>
              <a:t>Prev</a:t>
            </a:r>
            <a:r>
              <a:rPr kumimoji="0" lang="en-US" altLang="ja-JP" sz="1800" kern="0" dirty="0" smtClean="0">
                <a:solidFill>
                  <a:sysClr val="windowText" lastClr="000000"/>
                </a:solidFill>
                <a:latin typeface="Fujitsu Sans" panose="020B0404060202020204" pitchFamily="34" charset="0"/>
                <a:ea typeface="Meiryo UI" panose="020B0604030504040204" pitchFamily="50" charset="-128"/>
                <a:cs typeface="Meiryo UI" panose="020B0604030504040204" pitchFamily="50" charset="-128"/>
              </a:rPr>
              <a:t>/Cur</a:t>
            </a:r>
            <a:endParaRPr kumimoji="0" lang="ja-JP" altLang="en-US" sz="1800"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endParaRPr>
          </a:p>
        </p:txBody>
      </p:sp>
      <p:sp>
        <p:nvSpPr>
          <p:cNvPr id="36" name="ホームベース 35"/>
          <p:cNvSpPr/>
          <p:nvPr/>
        </p:nvSpPr>
        <p:spPr bwMode="gray">
          <a:xfrm>
            <a:off x="2751733" y="2886380"/>
            <a:ext cx="1176763" cy="608300"/>
          </a:xfrm>
          <a:prstGeom prst="homePlate">
            <a:avLst>
              <a:gd name="adj" fmla="val 39166"/>
            </a:avLst>
          </a:prstGeom>
          <a:solidFill>
            <a:srgbClr val="F8C6C5">
              <a:lumMod val="90000"/>
            </a:srgb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800"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rPr>
              <a:t>    Request via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800"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rPr>
              <a:t>Mail</a:t>
            </a:r>
          </a:p>
        </p:txBody>
      </p:sp>
      <p:sp>
        <p:nvSpPr>
          <p:cNvPr id="39" name="ホームベース 38"/>
          <p:cNvSpPr/>
          <p:nvPr/>
        </p:nvSpPr>
        <p:spPr bwMode="gray">
          <a:xfrm>
            <a:off x="7001249" y="2886380"/>
            <a:ext cx="959940" cy="608300"/>
          </a:xfrm>
          <a:prstGeom prst="homePlate">
            <a:avLst>
              <a:gd name="adj" fmla="val 39166"/>
            </a:avLst>
          </a:prstGeom>
          <a:solidFill>
            <a:srgbClr val="F8C6C5">
              <a:lumMod val="90000"/>
            </a:srgb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800" b="1" kern="0" dirty="0" smtClean="0">
                <a:solidFill>
                  <a:sysClr val="windowText" lastClr="000000"/>
                </a:solidFill>
                <a:latin typeface="Fujitsu Sans" panose="020B0404060202020204" pitchFamily="34" charset="0"/>
                <a:ea typeface="Meiryo UI" panose="020B0604030504040204" pitchFamily="50" charset="-128"/>
                <a:cs typeface="Meiryo UI" panose="020B0604030504040204" pitchFamily="50" charset="-128"/>
              </a:rPr>
              <a:t>Excel</a:t>
            </a:r>
            <a:endParaRPr kumimoji="0" lang="en-US" altLang="ja-JP" sz="1800" b="1"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endParaRPr>
          </a:p>
        </p:txBody>
      </p:sp>
      <p:sp>
        <p:nvSpPr>
          <p:cNvPr id="40" name="ホームベース 39"/>
          <p:cNvSpPr/>
          <p:nvPr/>
        </p:nvSpPr>
        <p:spPr bwMode="gray">
          <a:xfrm>
            <a:off x="8261285" y="2886380"/>
            <a:ext cx="1144710" cy="584809"/>
          </a:xfrm>
          <a:prstGeom prst="homePlate">
            <a:avLst>
              <a:gd name="adj" fmla="val 39166"/>
            </a:avLst>
          </a:prstGeom>
          <a:solidFill>
            <a:srgbClr val="F8C6C5">
              <a:lumMod val="90000"/>
            </a:srgb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rPr>
              <a:t>Revise</a:t>
            </a:r>
          </a:p>
        </p:txBody>
      </p:sp>
      <p:sp>
        <p:nvSpPr>
          <p:cNvPr id="41" name="ホームベース 40"/>
          <p:cNvSpPr/>
          <p:nvPr/>
        </p:nvSpPr>
        <p:spPr bwMode="gray">
          <a:xfrm>
            <a:off x="1566824" y="2886380"/>
            <a:ext cx="1184909" cy="608300"/>
          </a:xfrm>
          <a:prstGeom prst="homePlate">
            <a:avLst>
              <a:gd name="adj" fmla="val 39166"/>
            </a:avLst>
          </a:prstGeom>
          <a:solidFill>
            <a:srgbClr val="F8C6C5">
              <a:lumMod val="90000"/>
            </a:srgb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800"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rPr>
              <a:t>Zip</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800" kern="0" dirty="0" smtClean="0">
                <a:solidFill>
                  <a:sysClr val="windowText" lastClr="000000"/>
                </a:solidFill>
                <a:latin typeface="Fujitsu Sans" panose="020B0404060202020204" pitchFamily="34" charset="0"/>
                <a:ea typeface="Meiryo UI" panose="020B0604030504040204" pitchFamily="50" charset="-128"/>
                <a:cs typeface="Meiryo UI" panose="020B0604030504040204" pitchFamily="50" charset="-128"/>
              </a:rPr>
              <a:t>Compress</a:t>
            </a:r>
            <a:endParaRPr kumimoji="0" lang="ja-JP" altLang="en-US" sz="1800"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endParaRPr>
          </a:p>
        </p:txBody>
      </p:sp>
      <p:sp>
        <p:nvSpPr>
          <p:cNvPr id="42" name="ホームベース 41"/>
          <p:cNvSpPr/>
          <p:nvPr/>
        </p:nvSpPr>
        <p:spPr bwMode="gray">
          <a:xfrm>
            <a:off x="4391631" y="2886380"/>
            <a:ext cx="1176763" cy="608300"/>
          </a:xfrm>
          <a:prstGeom prst="homePlate">
            <a:avLst>
              <a:gd name="adj" fmla="val 39166"/>
            </a:avLst>
          </a:prstGeom>
          <a:solidFill>
            <a:srgbClr val="F8C6C5">
              <a:lumMod val="90000"/>
            </a:srgb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800"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rPr>
              <a:t>DL/</a:t>
            </a:r>
            <a:br>
              <a:rPr kumimoji="0" lang="en-US" altLang="ja-JP" sz="1800"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rPr>
            </a:br>
            <a:r>
              <a:rPr kumimoji="0" lang="en-US" altLang="ja-JP" sz="1800"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rPr>
              <a:t>Extract/Diff</a:t>
            </a:r>
          </a:p>
        </p:txBody>
      </p:sp>
      <p:sp>
        <p:nvSpPr>
          <p:cNvPr id="43" name="ホームベース 42"/>
          <p:cNvSpPr/>
          <p:nvPr/>
        </p:nvSpPr>
        <p:spPr bwMode="gray">
          <a:xfrm>
            <a:off x="5639090" y="2886380"/>
            <a:ext cx="1176763" cy="608300"/>
          </a:xfrm>
          <a:prstGeom prst="homePlate">
            <a:avLst>
              <a:gd name="adj" fmla="val 39166"/>
            </a:avLst>
          </a:prstGeom>
          <a:solidFill>
            <a:srgbClr val="F8C6C5">
              <a:lumMod val="90000"/>
            </a:srgb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800"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rPr>
              <a:t>Write</a:t>
            </a:r>
            <a:br>
              <a:rPr kumimoji="0" lang="en-US" altLang="ja-JP" sz="1800"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rPr>
            </a:br>
            <a:r>
              <a:rPr kumimoji="0" lang="en-US" altLang="ja-JP" sz="1800" i="0" u="none" strike="noStrike" kern="0" cap="none" spc="0" normalizeH="0" baseline="0" noProof="0" dirty="0" smtClean="0">
                <a:ln>
                  <a:noFill/>
                </a:ln>
                <a:solidFill>
                  <a:sysClr val="windowText" lastClr="000000"/>
                </a:solidFill>
                <a:effectLst/>
                <a:uLnTx/>
                <a:uFillTx/>
                <a:latin typeface="Fujitsu Sans" panose="020B0404060202020204" pitchFamily="34" charset="0"/>
                <a:ea typeface="Meiryo UI" panose="020B0604030504040204" pitchFamily="50" charset="-128"/>
                <a:cs typeface="Meiryo UI" panose="020B0604030504040204" pitchFamily="50" charset="-128"/>
              </a:rPr>
              <a:t>Comments</a:t>
            </a:r>
          </a:p>
        </p:txBody>
      </p:sp>
    </p:spTree>
    <p:extLst>
      <p:ext uri="{BB962C8B-B14F-4D97-AF65-F5344CB8AC3E}">
        <p14:creationId xmlns:p14="http://schemas.microsoft.com/office/powerpoint/2010/main" val="1342966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Online Code Review</a:t>
            </a:r>
            <a:endParaRPr lang="en-US" altLang="ja-JP" dirty="0"/>
          </a:p>
        </p:txBody>
      </p:sp>
      <p:sp>
        <p:nvSpPr>
          <p:cNvPr id="13"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smtClean="0">
                <a:latin typeface="Fujitsu Sans" panose="020B0404060202020204" pitchFamily="34" charset="0"/>
                <a:ea typeface="Roboto Black" panose="02000000000000000000" pitchFamily="2" charset="0"/>
                <a:cs typeface="Calibri" panose="020F0502020204030204" pitchFamily="34" charset="0"/>
              </a:rPr>
              <a:t>Online Code Review</a:t>
            </a:r>
            <a:endParaRPr lang="en-US" altLang="ja-JP" sz="1800" dirty="0">
              <a:latin typeface="Fujitsu Sans" panose="020B0404060202020204" pitchFamily="34" charset="0"/>
              <a:ea typeface="Roboto Black" panose="02000000000000000000" pitchFamily="2" charset="0"/>
              <a:cs typeface="Calibri" panose="020F0502020204030204" pitchFamily="34" charset="0"/>
            </a:endParaRPr>
          </a:p>
        </p:txBody>
      </p:sp>
      <p:pic>
        <p:nvPicPr>
          <p:cNvPr id="3" name="図 2"/>
          <p:cNvPicPr>
            <a:picLocks noChangeAspect="1"/>
          </p:cNvPicPr>
          <p:nvPr/>
        </p:nvPicPr>
        <p:blipFill>
          <a:blip r:embed="rId3"/>
          <a:stretch>
            <a:fillRect/>
          </a:stretch>
        </p:blipFill>
        <p:spPr>
          <a:xfrm>
            <a:off x="170935" y="1050652"/>
            <a:ext cx="9526172" cy="5031009"/>
          </a:xfrm>
          <a:prstGeom prst="rect">
            <a:avLst/>
          </a:prstGeom>
          <a:ln>
            <a:solidFill>
              <a:schemeClr val="tx1"/>
            </a:solidFill>
          </a:ln>
        </p:spPr>
      </p:pic>
    </p:spTree>
    <p:extLst>
      <p:ext uri="{BB962C8B-B14F-4D97-AF65-F5344CB8AC3E}">
        <p14:creationId xmlns:p14="http://schemas.microsoft.com/office/powerpoint/2010/main" val="7449495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342900" y="2327564"/>
            <a:ext cx="4600575" cy="2057109"/>
          </a:xfrm>
        </p:spPr>
        <p:txBody>
          <a:bodyPr/>
          <a:lstStyle/>
          <a:p>
            <a:r>
              <a:rPr kumimoji="1" lang="en-US" altLang="ja-JP" dirty="0" smtClean="0"/>
              <a:t>Introducing</a:t>
            </a:r>
            <a:br>
              <a:rPr kumimoji="1" lang="en-US" altLang="ja-JP" dirty="0" smtClean="0"/>
            </a:br>
            <a:r>
              <a:rPr kumimoji="1" lang="en-US" altLang="ja-JP" dirty="0" smtClean="0"/>
              <a:t>Important</a:t>
            </a:r>
            <a:br>
              <a:rPr kumimoji="1" lang="en-US" altLang="ja-JP" dirty="0" smtClean="0"/>
            </a:br>
            <a:r>
              <a:rPr kumimoji="1" lang="en-US" altLang="ja-JP" dirty="0" smtClean="0"/>
              <a:t>Features</a:t>
            </a:r>
            <a:endParaRPr lang="en-US" altLang="ja-JP" dirty="0"/>
          </a:p>
        </p:txBody>
      </p:sp>
      <p:sp>
        <p:nvSpPr>
          <p:cNvPr id="5" name="Freeform 2907">
            <a:extLst>
              <a:ext uri="{FF2B5EF4-FFF2-40B4-BE49-F238E27FC236}">
                <a16:creationId xmlns:a16="http://schemas.microsoft.com/office/drawing/2014/main" xmlns="" id="{4D92DC3C-661E-48AE-B7F4-4DC7BE003E89}"/>
              </a:ext>
            </a:extLst>
          </p:cNvPr>
          <p:cNvSpPr>
            <a:spLocks noEditPoints="1"/>
          </p:cNvSpPr>
          <p:nvPr/>
        </p:nvSpPr>
        <p:spPr bwMode="auto">
          <a:xfrm>
            <a:off x="8945405" y="908440"/>
            <a:ext cx="511175" cy="511175"/>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80 w 160"/>
              <a:gd name="T11" fmla="*/ 24 h 160"/>
              <a:gd name="T12" fmla="*/ 104 w 160"/>
              <a:gd name="T13" fmla="*/ 48 h 160"/>
              <a:gd name="T14" fmla="*/ 80 w 160"/>
              <a:gd name="T15" fmla="*/ 72 h 160"/>
              <a:gd name="T16" fmla="*/ 56 w 160"/>
              <a:gd name="T17" fmla="*/ 48 h 160"/>
              <a:gd name="T18" fmla="*/ 80 w 160"/>
              <a:gd name="T19" fmla="*/ 24 h 160"/>
              <a:gd name="T20" fmla="*/ 80 w 160"/>
              <a:gd name="T21" fmla="*/ 138 h 160"/>
              <a:gd name="T22" fmla="*/ 32 w 160"/>
              <a:gd name="T23" fmla="*/ 112 h 160"/>
              <a:gd name="T24" fmla="*/ 80 w 160"/>
              <a:gd name="T25" fmla="*/ 87 h 160"/>
              <a:gd name="T26" fmla="*/ 128 w 160"/>
              <a:gd name="T27" fmla="*/ 112 h 160"/>
              <a:gd name="T28" fmla="*/ 80 w 160"/>
              <a:gd name="T29" fmla="*/ 13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24"/>
                </a:moveTo>
                <a:cubicBezTo>
                  <a:pt x="93" y="24"/>
                  <a:pt x="104" y="35"/>
                  <a:pt x="104" y="48"/>
                </a:cubicBezTo>
                <a:cubicBezTo>
                  <a:pt x="104" y="61"/>
                  <a:pt x="93" y="72"/>
                  <a:pt x="80" y="72"/>
                </a:cubicBezTo>
                <a:cubicBezTo>
                  <a:pt x="67" y="72"/>
                  <a:pt x="56" y="61"/>
                  <a:pt x="56" y="48"/>
                </a:cubicBezTo>
                <a:cubicBezTo>
                  <a:pt x="56" y="35"/>
                  <a:pt x="67" y="24"/>
                  <a:pt x="80" y="24"/>
                </a:cubicBezTo>
                <a:close/>
                <a:moveTo>
                  <a:pt x="80" y="138"/>
                </a:moveTo>
                <a:cubicBezTo>
                  <a:pt x="60" y="138"/>
                  <a:pt x="42" y="127"/>
                  <a:pt x="32" y="112"/>
                </a:cubicBezTo>
                <a:cubicBezTo>
                  <a:pt x="32" y="96"/>
                  <a:pt x="64" y="87"/>
                  <a:pt x="80" y="87"/>
                </a:cubicBezTo>
                <a:cubicBezTo>
                  <a:pt x="96" y="87"/>
                  <a:pt x="128" y="96"/>
                  <a:pt x="128" y="112"/>
                </a:cubicBezTo>
                <a:cubicBezTo>
                  <a:pt x="118" y="127"/>
                  <a:pt x="100" y="138"/>
                  <a:pt x="80" y="138"/>
                </a:cubicBezTo>
                <a:close/>
              </a:path>
            </a:pathLst>
          </a:custGeom>
          <a:solidFill>
            <a:srgbClr val="FFFFFF"/>
          </a:solidFill>
          <a:ln>
            <a:noFill/>
          </a:ln>
          <a:extLst/>
        </p:spPr>
        <p:txBody>
          <a:bodyPr vert="horz" wrap="square" lIns="60960" tIns="30480" rIns="60960" bIns="30480" numCol="1" anchor="t" anchorCtr="0" compatLnSpc="1">
            <a:prstTxWarp prst="textNoShape">
              <a:avLst/>
            </a:prstTxWarp>
          </a:bodyPr>
          <a:lstStyle/>
          <a:p>
            <a:endParaRPr lang="ja-JP" altLang="en-US" sz="1200" dirty="0"/>
          </a:p>
        </p:txBody>
      </p:sp>
      <p:sp>
        <p:nvSpPr>
          <p:cNvPr id="7" name="テキスト プレースホルダー 6">
            <a:extLst>
              <a:ext uri="{FF2B5EF4-FFF2-40B4-BE49-F238E27FC236}">
                <a16:creationId xmlns:a16="http://schemas.microsoft.com/office/drawing/2014/main" xmlns="" id="{BB09656B-958A-4AFD-9F25-79213744E826}"/>
              </a:ext>
            </a:extLst>
          </p:cNvPr>
          <p:cNvSpPr txBox="1">
            <a:spLocks noGrp="1"/>
          </p:cNvSpPr>
          <p:nvPr>
            <p:ph type="body" sz="quarter" idx="11"/>
          </p:nvPr>
        </p:nvSpPr>
        <p:spPr>
          <a:xfrm>
            <a:off x="5153025" y="2327564"/>
            <a:ext cx="4581525" cy="3982629"/>
          </a:xfrm>
          <a:prstGeom prst="rect">
            <a:avLst/>
          </a:prstGeom>
          <a:noFill/>
        </p:spPr>
        <p:txBody>
          <a:bodyPr wrap="square" rtlCol="0">
            <a:spAutoFit/>
          </a:bodyPr>
          <a:lstStyle/>
          <a:p>
            <a:pPr marL="342900" indent="-342900" algn="l">
              <a:buFont typeface="+mj-lt"/>
              <a:buAutoNum type="arabicPeriod"/>
            </a:pPr>
            <a: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t> VCS(Code Repository)</a:t>
            </a:r>
          </a:p>
          <a:p>
            <a:pPr marL="342900" indent="-342900" algn="l">
              <a:buFont typeface="+mj-lt"/>
              <a:buAutoNum type="arabicPeriod"/>
            </a:pPr>
            <a:r>
              <a:rPr kumimoji="1" lang="en-US" altLang="ja-JP" sz="3200" dirty="0" smtClean="0">
                <a:latin typeface="Fujitsu Sans" panose="020B0404060202020204" pitchFamily="34" charset="0"/>
                <a:ea typeface="Meiryo UI" panose="020B0604030504040204" pitchFamily="50" charset="-128"/>
                <a:cs typeface="Meiryo UI" panose="020B0604030504040204" pitchFamily="50" charset="-128"/>
              </a:rPr>
              <a:t> Ticket Management</a:t>
            </a:r>
          </a:p>
          <a:p>
            <a:pPr marL="342900" indent="-342900" algn="l">
              <a:buFont typeface="+mj-lt"/>
              <a:buAutoNum type="arabicPeriod"/>
            </a:pPr>
            <a:r>
              <a:rPr lang="en-US" altLang="ja-JP" sz="3200" dirty="0">
                <a:latin typeface="Fujitsu Sans" panose="020B0404060202020204" pitchFamily="34" charset="0"/>
                <a:ea typeface="Meiryo UI" panose="020B0604030504040204" pitchFamily="50" charset="-128"/>
                <a:cs typeface="Meiryo UI" panose="020B0604030504040204" pitchFamily="50" charset="-128"/>
              </a:rPr>
              <a:t> </a:t>
            </a:r>
            <a: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t>Online Code Review</a:t>
            </a:r>
          </a:p>
          <a:p>
            <a:pPr marL="342900" indent="-342900" algn="l">
              <a:buFont typeface="+mj-lt"/>
              <a:buAutoNum type="arabicPeriod"/>
            </a:pPr>
            <a:r>
              <a:rPr lang="en-US" altLang="ja-JP" sz="3200" b="1" dirty="0">
                <a:solidFill>
                  <a:srgbClr val="FF0000"/>
                </a:solidFill>
                <a:latin typeface="Fujitsu Sans" panose="020B0404060202020204" pitchFamily="34" charset="0"/>
                <a:ea typeface="Meiryo UI" panose="020B0604030504040204" pitchFamily="50" charset="-128"/>
                <a:cs typeface="Meiryo UI" panose="020B0604030504040204" pitchFamily="50" charset="-128"/>
              </a:rPr>
              <a:t> </a:t>
            </a:r>
            <a:r>
              <a:rPr lang="en-US" altLang="ja-JP" sz="3200" b="1" dirty="0" smtClean="0">
                <a:solidFill>
                  <a:srgbClr val="FF0000"/>
                </a:solidFill>
                <a:latin typeface="Fujitsu Sans" panose="020B0404060202020204" pitchFamily="34" charset="0"/>
                <a:ea typeface="Meiryo UI" panose="020B0604030504040204" pitchFamily="50" charset="-128"/>
                <a:cs typeface="Meiryo UI" panose="020B0604030504040204" pitchFamily="50" charset="-128"/>
              </a:rPr>
              <a:t>Online Merge Request</a:t>
            </a:r>
            <a:endParaRPr kumimoji="1" lang="en-US" altLang="ja-JP" sz="3200" b="1" dirty="0" smtClean="0">
              <a:solidFill>
                <a:srgbClr val="FF0000"/>
              </a:solidFill>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3200" dirty="0">
                <a:latin typeface="Fujitsu Sans" panose="020B0404060202020204" pitchFamily="34" charset="0"/>
                <a:ea typeface="Meiryo UI" panose="020B0604030504040204" pitchFamily="50" charset="-128"/>
                <a:cs typeface="Meiryo UI" panose="020B0604030504040204" pitchFamily="50" charset="-128"/>
              </a:rPr>
              <a:t> </a:t>
            </a:r>
            <a: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t>CI/CD Pipeline</a:t>
            </a:r>
          </a:p>
        </p:txBody>
      </p:sp>
    </p:spTree>
    <p:extLst>
      <p:ext uri="{BB962C8B-B14F-4D97-AF65-F5344CB8AC3E}">
        <p14:creationId xmlns:p14="http://schemas.microsoft.com/office/powerpoint/2010/main" val="14906435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Online Merge Request</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48</a:t>
            </a:fld>
            <a:endParaRPr lang="en-US" altLang="ja-JP" dirty="0"/>
          </a:p>
        </p:txBody>
      </p:sp>
      <p:sp>
        <p:nvSpPr>
          <p:cNvPr id="33" name="正方形/長方形 32"/>
          <p:cNvSpPr/>
          <p:nvPr/>
        </p:nvSpPr>
        <p:spPr bwMode="gray">
          <a:xfrm>
            <a:off x="270327" y="1415516"/>
            <a:ext cx="9281659" cy="1931094"/>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smtClean="0">
              <a:latin typeface="Fujitsu Sans" panose="020B0404060202020204" pitchFamily="34" charset="0"/>
              <a:ea typeface="Meiryo UI" panose="020B0604030504040204" pitchFamily="50" charset="-128"/>
            </a:endParaRPr>
          </a:p>
        </p:txBody>
      </p:sp>
      <p:pic>
        <p:nvPicPr>
          <p:cNvPr id="41" name="図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10" y="1830117"/>
            <a:ext cx="832731" cy="832731"/>
          </a:xfrm>
          <a:prstGeom prst="rect">
            <a:avLst/>
          </a:prstGeom>
        </p:spPr>
      </p:pic>
      <p:sp>
        <p:nvSpPr>
          <p:cNvPr id="42" name="テキスト ボックス 41"/>
          <p:cNvSpPr txBox="1"/>
          <p:nvPr/>
        </p:nvSpPr>
        <p:spPr>
          <a:xfrm>
            <a:off x="428636" y="2629272"/>
            <a:ext cx="1066189" cy="461665"/>
          </a:xfrm>
          <a:prstGeom prst="rect">
            <a:avLst/>
          </a:prstGeom>
          <a:noFill/>
        </p:spPr>
        <p:txBody>
          <a:bodyPr wrap="none" rtlCol="0">
            <a:spAutoFit/>
          </a:bodyPr>
          <a:lstStyle/>
          <a:p>
            <a:pPr algn="l"/>
            <a:r>
              <a:rPr lang="en-US" altLang="ja-JP" sz="2400" b="1" dirty="0" err="1" smtClean="0">
                <a:solidFill>
                  <a:schemeClr val="accent4">
                    <a:lumMod val="50000"/>
                  </a:schemeClr>
                </a:solidFill>
                <a:latin typeface="+mn-lt"/>
                <a:ea typeface="Meiryo UI" panose="020B0604030504040204" pitchFamily="50" charset="-128"/>
              </a:rPr>
              <a:t>GitLab</a:t>
            </a:r>
            <a:endParaRPr kumimoji="1" lang="ja-JP" altLang="en-US" sz="2400" b="1" dirty="0" smtClean="0">
              <a:solidFill>
                <a:schemeClr val="accent4">
                  <a:lumMod val="50000"/>
                </a:schemeClr>
              </a:solidFill>
              <a:latin typeface="+mn-lt"/>
              <a:ea typeface="Meiryo UI" panose="020B0604030504040204" pitchFamily="50" charset="-128"/>
            </a:endParaRPr>
          </a:p>
        </p:txBody>
      </p:sp>
      <p:sp>
        <p:nvSpPr>
          <p:cNvPr id="46" name="円柱 45"/>
          <p:cNvSpPr/>
          <p:nvPr/>
        </p:nvSpPr>
        <p:spPr bwMode="gray">
          <a:xfrm>
            <a:off x="1575514" y="1637298"/>
            <a:ext cx="7690567" cy="1453639"/>
          </a:xfrm>
          <a:prstGeom prst="can">
            <a:avLst>
              <a:gd name="adj" fmla="val 9994"/>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endParaRPr lang="ja-JP" altLang="en-US" sz="1800" dirty="0">
              <a:latin typeface="+mj-lt"/>
              <a:ea typeface="+mn-ea"/>
            </a:endParaRPr>
          </a:p>
        </p:txBody>
      </p:sp>
      <p:sp>
        <p:nvSpPr>
          <p:cNvPr id="80" name="Freeform 2750"/>
          <p:cNvSpPr>
            <a:spLocks noEditPoints="1"/>
          </p:cNvSpPr>
          <p:nvPr/>
        </p:nvSpPr>
        <p:spPr bwMode="auto">
          <a:xfrm>
            <a:off x="2272150" y="3434367"/>
            <a:ext cx="351174" cy="351174"/>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p>
        </p:txBody>
      </p:sp>
      <p:sp>
        <p:nvSpPr>
          <p:cNvPr id="81" name="Freeform 2750"/>
          <p:cNvSpPr>
            <a:spLocks noEditPoints="1"/>
          </p:cNvSpPr>
          <p:nvPr/>
        </p:nvSpPr>
        <p:spPr bwMode="auto">
          <a:xfrm>
            <a:off x="5577999" y="3484088"/>
            <a:ext cx="351174" cy="351174"/>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00B050"/>
          </a:solidFill>
          <a:ln>
            <a:noFill/>
          </a:ln>
          <a:extLst/>
        </p:spPr>
        <p:txBody>
          <a:bodyPr vert="horz" wrap="square" lIns="60960" tIns="30480" rIns="60960" bIns="30480" numCol="1" anchor="t" anchorCtr="0" compatLnSpc="1">
            <a:prstTxWarp prst="textNoShape">
              <a:avLst/>
            </a:prstTxWarp>
          </a:bodyPr>
          <a:lstStyle/>
          <a:p>
            <a:endParaRPr lang="ja-JP" altLang="en-US" sz="1200"/>
          </a:p>
        </p:txBody>
      </p:sp>
      <p:sp>
        <p:nvSpPr>
          <p:cNvPr id="82" name="Freeform 2750"/>
          <p:cNvSpPr>
            <a:spLocks noEditPoints="1"/>
          </p:cNvSpPr>
          <p:nvPr/>
        </p:nvSpPr>
        <p:spPr bwMode="auto">
          <a:xfrm>
            <a:off x="3901608" y="3460736"/>
            <a:ext cx="351174" cy="351174"/>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0070C0"/>
          </a:solidFill>
          <a:ln>
            <a:noFill/>
          </a:ln>
          <a:extLst/>
        </p:spPr>
        <p:txBody>
          <a:bodyPr vert="horz" wrap="square" lIns="60960" tIns="30480" rIns="60960" bIns="30480" numCol="1" anchor="t" anchorCtr="0" compatLnSpc="1">
            <a:prstTxWarp prst="textNoShape">
              <a:avLst/>
            </a:prstTxWarp>
          </a:bodyPr>
          <a:lstStyle/>
          <a:p>
            <a:endParaRPr lang="ja-JP" altLang="en-US" sz="1200"/>
          </a:p>
        </p:txBody>
      </p:sp>
      <p:sp>
        <p:nvSpPr>
          <p:cNvPr id="86"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smtClean="0">
                <a:latin typeface="Fujitsu Sans" panose="020B0404060202020204" pitchFamily="34" charset="0"/>
                <a:ea typeface="Roboto Black" panose="02000000000000000000" pitchFamily="2" charset="0"/>
                <a:cs typeface="Calibri" panose="020F0502020204030204" pitchFamily="34" charset="0"/>
              </a:rPr>
              <a:t>Online Merge Request</a:t>
            </a:r>
            <a:endParaRPr lang="en-US" altLang="ja-JP" sz="1800" dirty="0">
              <a:latin typeface="Fujitsu Sans" panose="020B0404060202020204" pitchFamily="34" charset="0"/>
              <a:ea typeface="Roboto Black" panose="02000000000000000000" pitchFamily="2" charset="0"/>
              <a:cs typeface="Calibri" panose="020F0502020204030204" pitchFamily="34" charset="0"/>
            </a:endParaRPr>
          </a:p>
        </p:txBody>
      </p:sp>
      <p:sp>
        <p:nvSpPr>
          <p:cNvPr id="89" name="テキスト ボックス 88"/>
          <p:cNvSpPr txBox="1"/>
          <p:nvPr/>
        </p:nvSpPr>
        <p:spPr>
          <a:xfrm>
            <a:off x="351634" y="921566"/>
            <a:ext cx="2667333" cy="523220"/>
          </a:xfrm>
          <a:prstGeom prst="rect">
            <a:avLst/>
          </a:prstGeom>
          <a:noFill/>
        </p:spPr>
        <p:txBody>
          <a:bodyPr wrap="none" rtlCol="0">
            <a:spAutoFit/>
          </a:bodyPr>
          <a:lstStyle/>
          <a:p>
            <a:pPr algn="l"/>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Typical problems</a:t>
            </a:r>
            <a:endParaRPr kumimoji="1" lang="ja-JP" altLang="en-US" sz="2800" dirty="0" err="1">
              <a:latin typeface="Fujitsu Sans" panose="020B0404060202020204" pitchFamily="34" charset="0"/>
              <a:ea typeface="Meiryo UI" panose="020B0604030504040204" pitchFamily="50" charset="-128"/>
              <a:cs typeface="Meiryo UI" panose="020B0604030504040204" pitchFamily="50" charset="-128"/>
            </a:endParaRPr>
          </a:p>
        </p:txBody>
      </p:sp>
      <p:cxnSp>
        <p:nvCxnSpPr>
          <p:cNvPr id="90" name="直線コネクタ 89"/>
          <p:cNvCxnSpPr/>
          <p:nvPr/>
        </p:nvCxnSpPr>
        <p:spPr bwMode="auto">
          <a:xfrm>
            <a:off x="2027536" y="2647317"/>
            <a:ext cx="6526986" cy="0"/>
          </a:xfrm>
          <a:prstGeom prst="line">
            <a:avLst/>
          </a:prstGeom>
          <a:gradFill rotWithShape="0">
            <a:gsLst>
              <a:gs pos="0">
                <a:srgbClr val="FFFFFF"/>
              </a:gs>
              <a:gs pos="100000">
                <a:srgbClr val="CACAC7"/>
              </a:gs>
            </a:gsLst>
            <a:lin ang="5400000" scaled="1"/>
          </a:gradFill>
          <a:ln w="3810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91" name="円/楕円 90"/>
          <p:cNvSpPr/>
          <p:nvPr/>
        </p:nvSpPr>
        <p:spPr bwMode="gray">
          <a:xfrm>
            <a:off x="3909840" y="2522135"/>
            <a:ext cx="250363" cy="250363"/>
          </a:xfrm>
          <a:prstGeom prst="ellipse">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sp>
        <p:nvSpPr>
          <p:cNvPr id="92" name="円/楕円 91"/>
          <p:cNvSpPr/>
          <p:nvPr/>
        </p:nvSpPr>
        <p:spPr bwMode="gray">
          <a:xfrm>
            <a:off x="5595369" y="2533190"/>
            <a:ext cx="250363" cy="250363"/>
          </a:xfrm>
          <a:prstGeom prst="ellipse">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sp>
        <p:nvSpPr>
          <p:cNvPr id="93" name="円/楕円 92"/>
          <p:cNvSpPr/>
          <p:nvPr/>
        </p:nvSpPr>
        <p:spPr bwMode="gray">
          <a:xfrm>
            <a:off x="2322556" y="2533191"/>
            <a:ext cx="250363" cy="250363"/>
          </a:xfrm>
          <a:prstGeom prst="ellipse">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sp>
        <p:nvSpPr>
          <p:cNvPr id="97" name="爆発 2 96"/>
          <p:cNvSpPr/>
          <p:nvPr/>
        </p:nvSpPr>
        <p:spPr bwMode="gray">
          <a:xfrm>
            <a:off x="5748552" y="2085309"/>
            <a:ext cx="1463990" cy="955479"/>
          </a:xfrm>
          <a:prstGeom prst="irregularSeal2">
            <a:avLst/>
          </a:prstGeom>
          <a:solidFill>
            <a:srgbClr val="E60000"/>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lang="en-US" altLang="ja-JP" sz="1600" b="1" dirty="0" smtClean="0">
                <a:solidFill>
                  <a:schemeClr val="bg1"/>
                </a:solidFill>
                <a:latin typeface="Fujitsu Sans" panose="020B0404060202020204" pitchFamily="34" charset="0"/>
                <a:ea typeface="Meiryo UI" panose="020B0604030504040204" pitchFamily="50" charset="-128"/>
              </a:rPr>
              <a:t>Conflict!!</a:t>
            </a:r>
          </a:p>
        </p:txBody>
      </p:sp>
      <p:sp>
        <p:nvSpPr>
          <p:cNvPr id="101" name="円/楕円 100"/>
          <p:cNvSpPr/>
          <p:nvPr/>
        </p:nvSpPr>
        <p:spPr bwMode="gray">
          <a:xfrm>
            <a:off x="7568166" y="2533190"/>
            <a:ext cx="250363" cy="250363"/>
          </a:xfrm>
          <a:prstGeom prst="ellipse">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cxnSp>
        <p:nvCxnSpPr>
          <p:cNvPr id="8" name="直線矢印コネクタ 7"/>
          <p:cNvCxnSpPr>
            <a:stCxn id="80" idx="10"/>
          </p:cNvCxnSpPr>
          <p:nvPr/>
        </p:nvCxnSpPr>
        <p:spPr bwMode="auto">
          <a:xfrm flipV="1">
            <a:off x="2447737" y="2783554"/>
            <a:ext cx="0" cy="650813"/>
          </a:xfrm>
          <a:prstGeom prst="straightConnector1">
            <a:avLst/>
          </a:prstGeom>
          <a:gradFill rotWithShape="0">
            <a:gsLst>
              <a:gs pos="0">
                <a:srgbClr val="FFFFFF"/>
              </a:gs>
              <a:gs pos="100000">
                <a:srgbClr val="CACAC7"/>
              </a:gs>
            </a:gsLst>
            <a:lin ang="5400000" scaled="1"/>
          </a:gradFill>
          <a:ln w="38100" cap="flat" cmpd="sng" algn="ctr">
            <a:solidFill>
              <a:srgbClr val="57564F"/>
            </a:solidFill>
            <a:prstDash val="sysDot"/>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03" name="テキスト ボックス 102"/>
          <p:cNvSpPr txBox="1"/>
          <p:nvPr/>
        </p:nvSpPr>
        <p:spPr>
          <a:xfrm>
            <a:off x="2186546" y="3029283"/>
            <a:ext cx="598241" cy="338554"/>
          </a:xfrm>
          <a:prstGeom prst="rect">
            <a:avLst/>
          </a:prstGeom>
          <a:noFill/>
        </p:spPr>
        <p:txBody>
          <a:bodyPr wrap="none" rtlCol="0">
            <a:spAutoFit/>
          </a:bodyPr>
          <a:lstStyle/>
          <a:p>
            <a:pPr algn="l"/>
            <a:r>
              <a:rPr lang="en-US" altLang="ja-JP" sz="1600" dirty="0" smtClean="0">
                <a:latin typeface="Fujitsu Sans" panose="020B0404060202020204" pitchFamily="34" charset="0"/>
                <a:ea typeface="Meiryo UI" panose="020B0604030504040204" pitchFamily="50" charset="-128"/>
                <a:cs typeface="Meiryo UI" panose="020B0604030504040204" pitchFamily="50" charset="-128"/>
              </a:rPr>
              <a:t>push</a:t>
            </a:r>
            <a:endParaRPr kumimoji="1" lang="ja-JP" altLang="en-US" sz="1600" dirty="0" err="1">
              <a:latin typeface="Fujitsu Sans" panose="020B0404060202020204" pitchFamily="34" charset="0"/>
              <a:ea typeface="Meiryo UI" panose="020B0604030504040204" pitchFamily="50" charset="-128"/>
              <a:cs typeface="Meiryo UI" panose="020B0604030504040204" pitchFamily="50" charset="-128"/>
            </a:endParaRPr>
          </a:p>
        </p:txBody>
      </p:sp>
      <p:cxnSp>
        <p:nvCxnSpPr>
          <p:cNvPr id="104" name="直線矢印コネクタ 103"/>
          <p:cNvCxnSpPr/>
          <p:nvPr/>
        </p:nvCxnSpPr>
        <p:spPr bwMode="auto">
          <a:xfrm flipV="1">
            <a:off x="4050797" y="2783554"/>
            <a:ext cx="0" cy="650813"/>
          </a:xfrm>
          <a:prstGeom prst="straightConnector1">
            <a:avLst/>
          </a:prstGeom>
          <a:gradFill rotWithShape="0">
            <a:gsLst>
              <a:gs pos="0">
                <a:srgbClr val="FFFFFF"/>
              </a:gs>
              <a:gs pos="100000">
                <a:srgbClr val="CACAC7"/>
              </a:gs>
            </a:gsLst>
            <a:lin ang="5400000" scaled="1"/>
          </a:gradFill>
          <a:ln w="38100" cap="flat" cmpd="sng" algn="ctr">
            <a:solidFill>
              <a:srgbClr val="57564F"/>
            </a:solidFill>
            <a:prstDash val="sysDot"/>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05" name="テキスト ボックス 104"/>
          <p:cNvSpPr txBox="1"/>
          <p:nvPr/>
        </p:nvSpPr>
        <p:spPr>
          <a:xfrm>
            <a:off x="3789606" y="3029283"/>
            <a:ext cx="598241" cy="338554"/>
          </a:xfrm>
          <a:prstGeom prst="rect">
            <a:avLst/>
          </a:prstGeom>
          <a:noFill/>
        </p:spPr>
        <p:txBody>
          <a:bodyPr wrap="none" rtlCol="0">
            <a:spAutoFit/>
          </a:bodyPr>
          <a:lstStyle/>
          <a:p>
            <a:pPr algn="l"/>
            <a:r>
              <a:rPr lang="en-US" altLang="ja-JP" sz="1600" dirty="0" smtClean="0">
                <a:latin typeface="Fujitsu Sans" panose="020B0404060202020204" pitchFamily="34" charset="0"/>
                <a:ea typeface="Meiryo UI" panose="020B0604030504040204" pitchFamily="50" charset="-128"/>
                <a:cs typeface="Meiryo UI" panose="020B0604030504040204" pitchFamily="50" charset="-128"/>
              </a:rPr>
              <a:t>push</a:t>
            </a:r>
            <a:endParaRPr kumimoji="1" lang="ja-JP" altLang="en-US" sz="1600" dirty="0" err="1">
              <a:latin typeface="Fujitsu Sans" panose="020B0404060202020204" pitchFamily="34" charset="0"/>
              <a:ea typeface="Meiryo UI" panose="020B0604030504040204" pitchFamily="50" charset="-128"/>
              <a:cs typeface="Meiryo UI" panose="020B0604030504040204" pitchFamily="50" charset="-128"/>
            </a:endParaRPr>
          </a:p>
        </p:txBody>
      </p:sp>
      <p:cxnSp>
        <p:nvCxnSpPr>
          <p:cNvPr id="106" name="直線矢印コネクタ 105"/>
          <p:cNvCxnSpPr/>
          <p:nvPr/>
        </p:nvCxnSpPr>
        <p:spPr bwMode="auto">
          <a:xfrm flipV="1">
            <a:off x="5727378" y="2783554"/>
            <a:ext cx="0" cy="650813"/>
          </a:xfrm>
          <a:prstGeom prst="straightConnector1">
            <a:avLst/>
          </a:prstGeom>
          <a:gradFill rotWithShape="0">
            <a:gsLst>
              <a:gs pos="0">
                <a:srgbClr val="FFFFFF"/>
              </a:gs>
              <a:gs pos="100000">
                <a:srgbClr val="CACAC7"/>
              </a:gs>
            </a:gsLst>
            <a:lin ang="5400000" scaled="1"/>
          </a:gradFill>
          <a:ln w="38100" cap="flat" cmpd="sng" algn="ctr">
            <a:solidFill>
              <a:srgbClr val="57564F"/>
            </a:solidFill>
            <a:prstDash val="sysDot"/>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07" name="テキスト ボックス 106"/>
          <p:cNvSpPr txBox="1"/>
          <p:nvPr/>
        </p:nvSpPr>
        <p:spPr>
          <a:xfrm>
            <a:off x="5466187" y="3029283"/>
            <a:ext cx="598241" cy="338554"/>
          </a:xfrm>
          <a:prstGeom prst="rect">
            <a:avLst/>
          </a:prstGeom>
          <a:noFill/>
        </p:spPr>
        <p:txBody>
          <a:bodyPr wrap="none" rtlCol="0">
            <a:spAutoFit/>
          </a:bodyPr>
          <a:lstStyle/>
          <a:p>
            <a:pPr algn="l"/>
            <a:r>
              <a:rPr lang="en-US" altLang="ja-JP" sz="1600" dirty="0" smtClean="0">
                <a:latin typeface="Fujitsu Sans" panose="020B0404060202020204" pitchFamily="34" charset="0"/>
                <a:ea typeface="Meiryo UI" panose="020B0604030504040204" pitchFamily="50" charset="-128"/>
                <a:cs typeface="Meiryo UI" panose="020B0604030504040204" pitchFamily="50" charset="-128"/>
              </a:rPr>
              <a:t>push</a:t>
            </a:r>
            <a:endParaRPr kumimoji="1" lang="ja-JP" altLang="en-US" sz="1600" dirty="0" err="1">
              <a:latin typeface="Fujitsu Sans" panose="020B0404060202020204" pitchFamily="34" charset="0"/>
              <a:ea typeface="Meiryo UI" panose="020B0604030504040204" pitchFamily="50" charset="-128"/>
              <a:cs typeface="Meiryo UI" panose="020B0604030504040204" pitchFamily="50" charset="-128"/>
            </a:endParaRPr>
          </a:p>
        </p:txBody>
      </p:sp>
      <p:sp>
        <p:nvSpPr>
          <p:cNvPr id="108" name="四角形吹き出し 107"/>
          <p:cNvSpPr/>
          <p:nvPr/>
        </p:nvSpPr>
        <p:spPr bwMode="gray">
          <a:xfrm>
            <a:off x="5307536" y="921566"/>
            <a:ext cx="4244585" cy="675083"/>
          </a:xfrm>
          <a:prstGeom prst="wedgeRectCallout">
            <a:avLst>
              <a:gd name="adj1" fmla="val -24865"/>
              <a:gd name="adj2" fmla="val 98779"/>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2400" dirty="0" smtClean="0">
                <a:latin typeface="Fujitsu Sans" panose="020B0404060202020204" pitchFamily="34" charset="0"/>
                <a:ea typeface="Meiryo UI" panose="020B0604030504040204" pitchFamily="50" charset="-128"/>
              </a:rPr>
              <a:t>Each members push </a:t>
            </a:r>
            <a:r>
              <a:rPr lang="en-US" altLang="ja-JP" sz="2400" dirty="0" smtClean="0">
                <a:latin typeface="Fujitsu Sans" panose="020B0404060202020204" pitchFamily="34" charset="0"/>
                <a:ea typeface="Meiryo UI" panose="020B0604030504040204" pitchFamily="50" charset="-128"/>
              </a:rPr>
              <a:t>unbridled</a:t>
            </a:r>
            <a:endParaRPr kumimoji="1" lang="ja-JP" altLang="en-US" sz="2400" dirty="0" smtClean="0">
              <a:latin typeface="Fujitsu Sans" panose="020B0404060202020204" pitchFamily="34" charset="0"/>
              <a:ea typeface="Meiryo UI" panose="020B0604030504040204" pitchFamily="50" charset="-128"/>
            </a:endParaRPr>
          </a:p>
        </p:txBody>
      </p:sp>
      <p:sp>
        <p:nvSpPr>
          <p:cNvPr id="134" name="正方形/長方形 133"/>
          <p:cNvSpPr/>
          <p:nvPr/>
        </p:nvSpPr>
        <p:spPr bwMode="gray">
          <a:xfrm>
            <a:off x="270327" y="3928161"/>
            <a:ext cx="9281659" cy="2371748"/>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smtClean="0">
              <a:latin typeface="Fujitsu Sans" panose="020B0404060202020204" pitchFamily="34" charset="0"/>
              <a:ea typeface="Meiryo UI" panose="020B0604030504040204" pitchFamily="50" charset="-128"/>
            </a:endParaRPr>
          </a:p>
        </p:txBody>
      </p:sp>
      <p:pic>
        <p:nvPicPr>
          <p:cNvPr id="135" name="図 1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10" y="4783416"/>
            <a:ext cx="832731" cy="832731"/>
          </a:xfrm>
          <a:prstGeom prst="rect">
            <a:avLst/>
          </a:prstGeom>
        </p:spPr>
      </p:pic>
      <p:sp>
        <p:nvSpPr>
          <p:cNvPr id="136" name="テキスト ボックス 135"/>
          <p:cNvSpPr txBox="1"/>
          <p:nvPr/>
        </p:nvSpPr>
        <p:spPr>
          <a:xfrm>
            <a:off x="428636" y="5582571"/>
            <a:ext cx="1066189" cy="461665"/>
          </a:xfrm>
          <a:prstGeom prst="rect">
            <a:avLst/>
          </a:prstGeom>
          <a:noFill/>
        </p:spPr>
        <p:txBody>
          <a:bodyPr wrap="none" rtlCol="0">
            <a:spAutoFit/>
          </a:bodyPr>
          <a:lstStyle/>
          <a:p>
            <a:pPr algn="l"/>
            <a:r>
              <a:rPr lang="en-US" altLang="ja-JP" sz="2400" b="1" dirty="0" err="1" smtClean="0">
                <a:solidFill>
                  <a:schemeClr val="accent4">
                    <a:lumMod val="50000"/>
                  </a:schemeClr>
                </a:solidFill>
                <a:latin typeface="+mn-lt"/>
                <a:ea typeface="Meiryo UI" panose="020B0604030504040204" pitchFamily="50" charset="-128"/>
              </a:rPr>
              <a:t>GitLab</a:t>
            </a:r>
            <a:endParaRPr kumimoji="1" lang="ja-JP" altLang="en-US" sz="2400" b="1" dirty="0" smtClean="0">
              <a:solidFill>
                <a:schemeClr val="accent4">
                  <a:lumMod val="50000"/>
                </a:schemeClr>
              </a:solidFill>
              <a:latin typeface="+mn-lt"/>
              <a:ea typeface="Meiryo UI" panose="020B0604030504040204" pitchFamily="50" charset="-128"/>
            </a:endParaRPr>
          </a:p>
        </p:txBody>
      </p:sp>
      <p:sp>
        <p:nvSpPr>
          <p:cNvPr id="137" name="円柱 136"/>
          <p:cNvSpPr/>
          <p:nvPr/>
        </p:nvSpPr>
        <p:spPr bwMode="gray">
          <a:xfrm>
            <a:off x="1575514" y="4051747"/>
            <a:ext cx="7690567" cy="1992489"/>
          </a:xfrm>
          <a:prstGeom prst="can">
            <a:avLst>
              <a:gd name="adj" fmla="val 9994"/>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endParaRPr lang="ja-JP" altLang="en-US" sz="1800" dirty="0">
              <a:latin typeface="+mj-lt"/>
              <a:ea typeface="+mn-ea"/>
            </a:endParaRPr>
          </a:p>
        </p:txBody>
      </p:sp>
      <p:sp>
        <p:nvSpPr>
          <p:cNvPr id="139" name="Freeform 2750"/>
          <p:cNvSpPr>
            <a:spLocks noEditPoints="1"/>
          </p:cNvSpPr>
          <p:nvPr/>
        </p:nvSpPr>
        <p:spPr bwMode="auto">
          <a:xfrm>
            <a:off x="2272150" y="6387666"/>
            <a:ext cx="351174" cy="351174"/>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p>
        </p:txBody>
      </p:sp>
      <p:sp>
        <p:nvSpPr>
          <p:cNvPr id="140" name="Freeform 2750"/>
          <p:cNvSpPr>
            <a:spLocks noEditPoints="1"/>
          </p:cNvSpPr>
          <p:nvPr/>
        </p:nvSpPr>
        <p:spPr bwMode="auto">
          <a:xfrm>
            <a:off x="3875210" y="6437387"/>
            <a:ext cx="351174" cy="351174"/>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00B050"/>
          </a:solidFill>
          <a:ln>
            <a:noFill/>
          </a:ln>
          <a:extLst/>
        </p:spPr>
        <p:txBody>
          <a:bodyPr vert="horz" wrap="square" lIns="60960" tIns="30480" rIns="60960" bIns="30480" numCol="1" anchor="t" anchorCtr="0" compatLnSpc="1">
            <a:prstTxWarp prst="textNoShape">
              <a:avLst/>
            </a:prstTxWarp>
          </a:bodyPr>
          <a:lstStyle/>
          <a:p>
            <a:endParaRPr lang="ja-JP" altLang="en-US" sz="1200"/>
          </a:p>
        </p:txBody>
      </p:sp>
      <p:sp>
        <p:nvSpPr>
          <p:cNvPr id="141" name="Freeform 2750"/>
          <p:cNvSpPr>
            <a:spLocks noEditPoints="1"/>
          </p:cNvSpPr>
          <p:nvPr/>
        </p:nvSpPr>
        <p:spPr bwMode="auto">
          <a:xfrm>
            <a:off x="2890205" y="6414035"/>
            <a:ext cx="351174" cy="351174"/>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0070C0"/>
          </a:solidFill>
          <a:ln>
            <a:noFill/>
          </a:ln>
          <a:extLst/>
        </p:spPr>
        <p:txBody>
          <a:bodyPr vert="horz" wrap="square" lIns="60960" tIns="30480" rIns="60960" bIns="30480" numCol="1" anchor="t" anchorCtr="0" compatLnSpc="1">
            <a:prstTxWarp prst="textNoShape">
              <a:avLst/>
            </a:prstTxWarp>
          </a:bodyPr>
          <a:lstStyle/>
          <a:p>
            <a:endParaRPr lang="ja-JP" altLang="en-US" sz="1200"/>
          </a:p>
        </p:txBody>
      </p:sp>
      <p:cxnSp>
        <p:nvCxnSpPr>
          <p:cNvPr id="142" name="直線コネクタ 141"/>
          <p:cNvCxnSpPr/>
          <p:nvPr/>
        </p:nvCxnSpPr>
        <p:spPr bwMode="auto">
          <a:xfrm>
            <a:off x="2027536" y="5600616"/>
            <a:ext cx="6526986" cy="0"/>
          </a:xfrm>
          <a:prstGeom prst="line">
            <a:avLst/>
          </a:prstGeom>
          <a:gradFill rotWithShape="0">
            <a:gsLst>
              <a:gs pos="0">
                <a:srgbClr val="FFFFFF"/>
              </a:gs>
              <a:gs pos="100000">
                <a:srgbClr val="CACAC7"/>
              </a:gs>
            </a:gsLst>
            <a:lin ang="5400000" scaled="1"/>
          </a:gradFill>
          <a:ln w="3810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43" name="円/楕円 142"/>
          <p:cNvSpPr/>
          <p:nvPr/>
        </p:nvSpPr>
        <p:spPr bwMode="gray">
          <a:xfrm>
            <a:off x="3909840" y="4645164"/>
            <a:ext cx="250363" cy="250363"/>
          </a:xfrm>
          <a:prstGeom prst="ellipse">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sp>
        <p:nvSpPr>
          <p:cNvPr id="144" name="円/楕円 143"/>
          <p:cNvSpPr/>
          <p:nvPr/>
        </p:nvSpPr>
        <p:spPr bwMode="gray">
          <a:xfrm>
            <a:off x="5595369" y="5486489"/>
            <a:ext cx="250363" cy="250363"/>
          </a:xfrm>
          <a:prstGeom prst="ellipse">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sp>
        <p:nvSpPr>
          <p:cNvPr id="145" name="円/楕円 144"/>
          <p:cNvSpPr/>
          <p:nvPr/>
        </p:nvSpPr>
        <p:spPr bwMode="gray">
          <a:xfrm>
            <a:off x="2322556" y="5486490"/>
            <a:ext cx="250363" cy="250363"/>
          </a:xfrm>
          <a:prstGeom prst="ellipse">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sp>
        <p:nvSpPr>
          <p:cNvPr id="150" name="円/楕円 149"/>
          <p:cNvSpPr/>
          <p:nvPr/>
        </p:nvSpPr>
        <p:spPr bwMode="gray">
          <a:xfrm>
            <a:off x="7568166" y="5486489"/>
            <a:ext cx="250363" cy="250363"/>
          </a:xfrm>
          <a:prstGeom prst="ellipse">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cxnSp>
        <p:nvCxnSpPr>
          <p:cNvPr id="152" name="直線矢印コネクタ 151"/>
          <p:cNvCxnSpPr>
            <a:stCxn id="139" idx="10"/>
            <a:endCxn id="143" idx="2"/>
          </p:cNvCxnSpPr>
          <p:nvPr/>
        </p:nvCxnSpPr>
        <p:spPr bwMode="auto">
          <a:xfrm flipV="1">
            <a:off x="2447737" y="4770346"/>
            <a:ext cx="1462103" cy="1617320"/>
          </a:xfrm>
          <a:prstGeom prst="straightConnector1">
            <a:avLst/>
          </a:prstGeom>
          <a:gradFill rotWithShape="0">
            <a:gsLst>
              <a:gs pos="0">
                <a:srgbClr val="FFFFFF"/>
              </a:gs>
              <a:gs pos="100000">
                <a:srgbClr val="CACAC7"/>
              </a:gs>
            </a:gsLst>
            <a:lin ang="5400000" scaled="1"/>
          </a:gradFill>
          <a:ln w="38100" cap="flat" cmpd="sng" algn="ctr">
            <a:solidFill>
              <a:srgbClr val="57564F"/>
            </a:solidFill>
            <a:prstDash val="sysDot"/>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53" name="テキスト ボックス 152"/>
          <p:cNvSpPr txBox="1"/>
          <p:nvPr/>
        </p:nvSpPr>
        <p:spPr>
          <a:xfrm>
            <a:off x="2186546" y="5982582"/>
            <a:ext cx="598241" cy="338554"/>
          </a:xfrm>
          <a:prstGeom prst="rect">
            <a:avLst/>
          </a:prstGeom>
          <a:noFill/>
        </p:spPr>
        <p:txBody>
          <a:bodyPr wrap="none" rtlCol="0">
            <a:spAutoFit/>
          </a:bodyPr>
          <a:lstStyle/>
          <a:p>
            <a:pPr algn="l"/>
            <a:r>
              <a:rPr lang="en-US" altLang="ja-JP" sz="1600" dirty="0" smtClean="0">
                <a:latin typeface="Fujitsu Sans" panose="020B0404060202020204" pitchFamily="34" charset="0"/>
                <a:ea typeface="Meiryo UI" panose="020B0604030504040204" pitchFamily="50" charset="-128"/>
                <a:cs typeface="Meiryo UI" panose="020B0604030504040204" pitchFamily="50" charset="-128"/>
              </a:rPr>
              <a:t>push</a:t>
            </a:r>
            <a:endParaRPr kumimoji="1" lang="ja-JP" altLang="en-US" sz="1600" dirty="0" err="1">
              <a:latin typeface="Fujitsu Sans" panose="020B0404060202020204" pitchFamily="34" charset="0"/>
              <a:ea typeface="Meiryo UI" panose="020B0604030504040204" pitchFamily="50" charset="-128"/>
              <a:cs typeface="Meiryo UI" panose="020B0604030504040204" pitchFamily="50" charset="-128"/>
            </a:endParaRPr>
          </a:p>
        </p:txBody>
      </p:sp>
      <p:cxnSp>
        <p:nvCxnSpPr>
          <p:cNvPr id="154" name="直線矢印コネクタ 153"/>
          <p:cNvCxnSpPr>
            <a:endCxn id="158" idx="3"/>
          </p:cNvCxnSpPr>
          <p:nvPr/>
        </p:nvCxnSpPr>
        <p:spPr bwMode="auto">
          <a:xfrm flipV="1">
            <a:off x="3065792" y="5263678"/>
            <a:ext cx="896488" cy="1127802"/>
          </a:xfrm>
          <a:prstGeom prst="straightConnector1">
            <a:avLst/>
          </a:prstGeom>
          <a:gradFill rotWithShape="0">
            <a:gsLst>
              <a:gs pos="0">
                <a:srgbClr val="FFFFFF"/>
              </a:gs>
              <a:gs pos="100000">
                <a:srgbClr val="CACAC7"/>
              </a:gs>
            </a:gsLst>
            <a:lin ang="5400000" scaled="1"/>
          </a:gradFill>
          <a:ln w="38100" cap="flat" cmpd="sng" algn="ctr">
            <a:solidFill>
              <a:srgbClr val="57564F"/>
            </a:solidFill>
            <a:prstDash val="sysDot"/>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55" name="テキスト ボックス 154"/>
          <p:cNvSpPr txBox="1"/>
          <p:nvPr/>
        </p:nvSpPr>
        <p:spPr>
          <a:xfrm>
            <a:off x="2928134" y="5982582"/>
            <a:ext cx="598241" cy="338554"/>
          </a:xfrm>
          <a:prstGeom prst="rect">
            <a:avLst/>
          </a:prstGeom>
          <a:noFill/>
        </p:spPr>
        <p:txBody>
          <a:bodyPr wrap="none" rtlCol="0">
            <a:spAutoFit/>
          </a:bodyPr>
          <a:lstStyle/>
          <a:p>
            <a:pPr algn="l"/>
            <a:r>
              <a:rPr lang="en-US" altLang="ja-JP" sz="1600" dirty="0" smtClean="0">
                <a:latin typeface="Fujitsu Sans" panose="020B0404060202020204" pitchFamily="34" charset="0"/>
                <a:ea typeface="Meiryo UI" panose="020B0604030504040204" pitchFamily="50" charset="-128"/>
                <a:cs typeface="Meiryo UI" panose="020B0604030504040204" pitchFamily="50" charset="-128"/>
              </a:rPr>
              <a:t>push</a:t>
            </a:r>
            <a:endParaRPr kumimoji="1" lang="ja-JP" altLang="en-US" sz="1600" dirty="0" err="1">
              <a:latin typeface="Fujitsu Sans" panose="020B0404060202020204" pitchFamily="34" charset="0"/>
              <a:ea typeface="Meiryo UI" panose="020B0604030504040204" pitchFamily="50" charset="-128"/>
              <a:cs typeface="Meiryo UI" panose="020B0604030504040204" pitchFamily="50" charset="-128"/>
            </a:endParaRPr>
          </a:p>
        </p:txBody>
      </p:sp>
      <p:cxnSp>
        <p:nvCxnSpPr>
          <p:cNvPr id="156" name="直線矢印コネクタ 155"/>
          <p:cNvCxnSpPr>
            <a:stCxn id="140" idx="10"/>
            <a:endCxn id="159" idx="4"/>
          </p:cNvCxnSpPr>
          <p:nvPr/>
        </p:nvCxnSpPr>
        <p:spPr bwMode="auto">
          <a:xfrm flipH="1" flipV="1">
            <a:off x="4043160" y="5693326"/>
            <a:ext cx="7637" cy="744061"/>
          </a:xfrm>
          <a:prstGeom prst="straightConnector1">
            <a:avLst/>
          </a:prstGeom>
          <a:gradFill rotWithShape="0">
            <a:gsLst>
              <a:gs pos="0">
                <a:srgbClr val="FFFFFF"/>
              </a:gs>
              <a:gs pos="100000">
                <a:srgbClr val="CACAC7"/>
              </a:gs>
            </a:gsLst>
            <a:lin ang="5400000" scaled="1"/>
          </a:gradFill>
          <a:ln w="38100" cap="flat" cmpd="sng" algn="ctr">
            <a:solidFill>
              <a:srgbClr val="57564F"/>
            </a:solidFill>
            <a:prstDash val="sysDot"/>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57" name="テキスト ボックス 156"/>
          <p:cNvSpPr txBox="1"/>
          <p:nvPr/>
        </p:nvSpPr>
        <p:spPr>
          <a:xfrm>
            <a:off x="3751675" y="5982582"/>
            <a:ext cx="598241" cy="338554"/>
          </a:xfrm>
          <a:prstGeom prst="rect">
            <a:avLst/>
          </a:prstGeom>
          <a:noFill/>
        </p:spPr>
        <p:txBody>
          <a:bodyPr wrap="none" rtlCol="0">
            <a:spAutoFit/>
          </a:bodyPr>
          <a:lstStyle/>
          <a:p>
            <a:pPr algn="l"/>
            <a:r>
              <a:rPr lang="en-US" altLang="ja-JP" sz="1600" dirty="0" smtClean="0">
                <a:latin typeface="Fujitsu Sans" panose="020B0404060202020204" pitchFamily="34" charset="0"/>
                <a:ea typeface="Meiryo UI" panose="020B0604030504040204" pitchFamily="50" charset="-128"/>
                <a:cs typeface="Meiryo UI" panose="020B0604030504040204" pitchFamily="50" charset="-128"/>
              </a:rPr>
              <a:t>push</a:t>
            </a:r>
            <a:endParaRPr kumimoji="1" lang="ja-JP" altLang="en-US" sz="1600" dirty="0" err="1">
              <a:latin typeface="Fujitsu Sans" panose="020B0404060202020204" pitchFamily="34" charset="0"/>
              <a:ea typeface="Meiryo UI" panose="020B0604030504040204" pitchFamily="50" charset="-128"/>
              <a:cs typeface="Meiryo UI" panose="020B0604030504040204" pitchFamily="50" charset="-128"/>
            </a:endParaRPr>
          </a:p>
        </p:txBody>
      </p:sp>
      <p:cxnSp>
        <p:nvCxnSpPr>
          <p:cNvPr id="11" name="曲線コネクタ 10"/>
          <p:cNvCxnSpPr>
            <a:stCxn id="145" idx="6"/>
            <a:endCxn id="143" idx="2"/>
          </p:cNvCxnSpPr>
          <p:nvPr/>
        </p:nvCxnSpPr>
        <p:spPr bwMode="auto">
          <a:xfrm flipV="1">
            <a:off x="2572919" y="4770346"/>
            <a:ext cx="1336921" cy="841326"/>
          </a:xfrm>
          <a:prstGeom prst="curvedConnector3">
            <a:avLst/>
          </a:prstGeom>
          <a:gradFill rotWithShape="0">
            <a:gsLst>
              <a:gs pos="0">
                <a:srgbClr val="FFFFFF"/>
              </a:gs>
              <a:gs pos="100000">
                <a:srgbClr val="CACAC7"/>
              </a:gs>
            </a:gsLst>
            <a:lin ang="5400000" scaled="1"/>
          </a:gradFill>
          <a:ln w="3810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58" name="円/楕円 157"/>
          <p:cNvSpPr/>
          <p:nvPr/>
        </p:nvSpPr>
        <p:spPr bwMode="gray">
          <a:xfrm>
            <a:off x="3925615" y="5049980"/>
            <a:ext cx="250363" cy="250363"/>
          </a:xfrm>
          <a:prstGeom prst="ellipse">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sp>
        <p:nvSpPr>
          <p:cNvPr id="159" name="円/楕円 158"/>
          <p:cNvSpPr/>
          <p:nvPr/>
        </p:nvSpPr>
        <p:spPr bwMode="gray">
          <a:xfrm>
            <a:off x="3917978" y="5442963"/>
            <a:ext cx="250363" cy="250363"/>
          </a:xfrm>
          <a:prstGeom prst="ellipse">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cxnSp>
        <p:nvCxnSpPr>
          <p:cNvPr id="160" name="曲線コネクタ 159"/>
          <p:cNvCxnSpPr>
            <a:stCxn id="145" idx="6"/>
            <a:endCxn id="158" idx="2"/>
          </p:cNvCxnSpPr>
          <p:nvPr/>
        </p:nvCxnSpPr>
        <p:spPr bwMode="auto">
          <a:xfrm flipV="1">
            <a:off x="2572919" y="5175162"/>
            <a:ext cx="1352696" cy="436510"/>
          </a:xfrm>
          <a:prstGeom prst="curvedConnector3">
            <a:avLst/>
          </a:prstGeom>
          <a:gradFill rotWithShape="0">
            <a:gsLst>
              <a:gs pos="0">
                <a:srgbClr val="FFFFFF"/>
              </a:gs>
              <a:gs pos="100000">
                <a:srgbClr val="CACAC7"/>
              </a:gs>
            </a:gsLst>
            <a:lin ang="5400000" scaled="1"/>
          </a:gradFill>
          <a:ln w="3810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pic>
        <p:nvPicPr>
          <p:cNvPr id="163" name="Picture 19"/>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gray">
          <a:xfrm>
            <a:off x="5451269" y="6236343"/>
            <a:ext cx="552218" cy="552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cxnSp>
        <p:nvCxnSpPr>
          <p:cNvPr id="164" name="直線矢印コネクタ 163"/>
          <p:cNvCxnSpPr>
            <a:stCxn id="143" idx="6"/>
            <a:endCxn id="163" idx="1"/>
          </p:cNvCxnSpPr>
          <p:nvPr/>
        </p:nvCxnSpPr>
        <p:spPr bwMode="auto">
          <a:xfrm>
            <a:off x="4160203" y="4770346"/>
            <a:ext cx="1291066" cy="1742106"/>
          </a:xfrm>
          <a:prstGeom prst="straightConnector1">
            <a:avLst/>
          </a:prstGeom>
          <a:gradFill rotWithShape="0">
            <a:gsLst>
              <a:gs pos="0">
                <a:srgbClr val="FFFFFF"/>
              </a:gs>
              <a:gs pos="100000">
                <a:srgbClr val="CACAC7"/>
              </a:gs>
            </a:gsLst>
            <a:lin ang="5400000" scaled="1"/>
          </a:gradFill>
          <a:ln w="38100" cap="flat" cmpd="sng" algn="ctr">
            <a:solidFill>
              <a:srgbClr val="57564F"/>
            </a:solidFill>
            <a:prstDash val="sysDot"/>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65" name="直線矢印コネクタ 164"/>
          <p:cNvCxnSpPr>
            <a:stCxn id="158" idx="6"/>
            <a:endCxn id="163" idx="1"/>
          </p:cNvCxnSpPr>
          <p:nvPr/>
        </p:nvCxnSpPr>
        <p:spPr bwMode="auto">
          <a:xfrm>
            <a:off x="4175978" y="5175162"/>
            <a:ext cx="1275291" cy="1337290"/>
          </a:xfrm>
          <a:prstGeom prst="straightConnector1">
            <a:avLst/>
          </a:prstGeom>
          <a:gradFill rotWithShape="0">
            <a:gsLst>
              <a:gs pos="0">
                <a:srgbClr val="FFFFFF"/>
              </a:gs>
              <a:gs pos="100000">
                <a:srgbClr val="CACAC7"/>
              </a:gs>
            </a:gsLst>
            <a:lin ang="5400000" scaled="1"/>
          </a:gradFill>
          <a:ln w="38100" cap="flat" cmpd="sng" algn="ctr">
            <a:solidFill>
              <a:srgbClr val="57564F"/>
            </a:solidFill>
            <a:prstDash val="sysDot"/>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66" name="直線矢印コネクタ 165"/>
          <p:cNvCxnSpPr>
            <a:stCxn id="159" idx="5"/>
            <a:endCxn id="163" idx="1"/>
          </p:cNvCxnSpPr>
          <p:nvPr/>
        </p:nvCxnSpPr>
        <p:spPr bwMode="auto">
          <a:xfrm>
            <a:off x="4131676" y="5656661"/>
            <a:ext cx="1319593" cy="855791"/>
          </a:xfrm>
          <a:prstGeom prst="straightConnector1">
            <a:avLst/>
          </a:prstGeom>
          <a:gradFill rotWithShape="0">
            <a:gsLst>
              <a:gs pos="0">
                <a:srgbClr val="FFFFFF"/>
              </a:gs>
              <a:gs pos="100000">
                <a:srgbClr val="CACAC7"/>
              </a:gs>
            </a:gsLst>
            <a:lin ang="5400000" scaled="1"/>
          </a:gradFill>
          <a:ln w="38100" cap="flat" cmpd="sng" algn="ctr">
            <a:solidFill>
              <a:srgbClr val="57564F"/>
            </a:solidFill>
            <a:prstDash val="sysDot"/>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67" name="テキスト ボックス 166"/>
          <p:cNvSpPr txBox="1"/>
          <p:nvPr/>
        </p:nvSpPr>
        <p:spPr>
          <a:xfrm>
            <a:off x="4270637" y="5982582"/>
            <a:ext cx="1250535" cy="338554"/>
          </a:xfrm>
          <a:prstGeom prst="rect">
            <a:avLst/>
          </a:prstGeom>
          <a:noFill/>
        </p:spPr>
        <p:txBody>
          <a:bodyPr wrap="none" rtlCol="0">
            <a:spAutoFit/>
          </a:bodyPr>
          <a:lstStyle/>
          <a:p>
            <a:pPr algn="l"/>
            <a:r>
              <a:rPr lang="en-US" altLang="ja-JP" sz="1600" dirty="0" smtClean="0">
                <a:latin typeface="Fujitsu Sans" panose="020B0404060202020204" pitchFamily="34" charset="0"/>
                <a:ea typeface="Meiryo UI" panose="020B0604030504040204" pitchFamily="50" charset="-128"/>
                <a:cs typeface="Meiryo UI" panose="020B0604030504040204" pitchFamily="50" charset="-128"/>
              </a:rPr>
              <a:t>clone/merge</a:t>
            </a:r>
            <a:endParaRPr kumimoji="1" lang="ja-JP" altLang="en-US" sz="1600" dirty="0" err="1">
              <a:latin typeface="Fujitsu Sans" panose="020B0404060202020204" pitchFamily="34" charset="0"/>
              <a:ea typeface="Meiryo UI" panose="020B0604030504040204" pitchFamily="50" charset="-128"/>
              <a:cs typeface="Meiryo UI" panose="020B0604030504040204" pitchFamily="50" charset="-128"/>
            </a:endParaRPr>
          </a:p>
        </p:txBody>
      </p:sp>
      <p:cxnSp>
        <p:nvCxnSpPr>
          <p:cNvPr id="168" name="直線矢印コネクタ 167"/>
          <p:cNvCxnSpPr>
            <a:stCxn id="163" idx="0"/>
            <a:endCxn id="144" idx="4"/>
          </p:cNvCxnSpPr>
          <p:nvPr/>
        </p:nvCxnSpPr>
        <p:spPr bwMode="auto">
          <a:xfrm flipH="1" flipV="1">
            <a:off x="5720551" y="5736852"/>
            <a:ext cx="6827" cy="499491"/>
          </a:xfrm>
          <a:prstGeom prst="straightConnector1">
            <a:avLst/>
          </a:prstGeom>
          <a:gradFill rotWithShape="0">
            <a:gsLst>
              <a:gs pos="0">
                <a:srgbClr val="FFFFFF"/>
              </a:gs>
              <a:gs pos="100000">
                <a:srgbClr val="CACAC7"/>
              </a:gs>
            </a:gsLst>
            <a:lin ang="5400000" scaled="1"/>
          </a:gradFill>
          <a:ln w="38100" cap="flat" cmpd="sng" algn="ctr">
            <a:solidFill>
              <a:srgbClr val="57564F"/>
            </a:solidFill>
            <a:prstDash val="sysDot"/>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69" name="テキスト ボックス 168"/>
          <p:cNvSpPr txBox="1"/>
          <p:nvPr/>
        </p:nvSpPr>
        <p:spPr>
          <a:xfrm>
            <a:off x="5521914" y="5982582"/>
            <a:ext cx="598241" cy="338554"/>
          </a:xfrm>
          <a:prstGeom prst="rect">
            <a:avLst/>
          </a:prstGeom>
          <a:noFill/>
        </p:spPr>
        <p:txBody>
          <a:bodyPr wrap="none" rtlCol="0">
            <a:spAutoFit/>
          </a:bodyPr>
          <a:lstStyle/>
          <a:p>
            <a:pPr algn="l"/>
            <a:r>
              <a:rPr lang="en-US" altLang="ja-JP" sz="1600" dirty="0" smtClean="0">
                <a:latin typeface="Fujitsu Sans" panose="020B0404060202020204" pitchFamily="34" charset="0"/>
                <a:ea typeface="Meiryo UI" panose="020B0604030504040204" pitchFamily="50" charset="-128"/>
                <a:cs typeface="Meiryo UI" panose="020B0604030504040204" pitchFamily="50" charset="-128"/>
              </a:rPr>
              <a:t>push</a:t>
            </a:r>
            <a:endParaRPr kumimoji="1" lang="ja-JP" altLang="en-US" sz="1600" dirty="0" err="1">
              <a:latin typeface="Fujitsu Sans" panose="020B0404060202020204" pitchFamily="34" charset="0"/>
              <a:ea typeface="Meiryo UI" panose="020B0604030504040204" pitchFamily="50" charset="-128"/>
              <a:cs typeface="Meiryo UI" panose="020B0604030504040204" pitchFamily="50" charset="-128"/>
            </a:endParaRPr>
          </a:p>
        </p:txBody>
      </p:sp>
      <p:sp>
        <p:nvSpPr>
          <p:cNvPr id="170" name="四角形吹き出し 169"/>
          <p:cNvSpPr/>
          <p:nvPr/>
        </p:nvSpPr>
        <p:spPr bwMode="gray">
          <a:xfrm>
            <a:off x="6125511" y="4220444"/>
            <a:ext cx="3421575" cy="1073938"/>
          </a:xfrm>
          <a:prstGeom prst="wedgeRectCallout">
            <a:avLst>
              <a:gd name="adj1" fmla="val -56934"/>
              <a:gd name="adj2" fmla="val 75201"/>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2400" dirty="0" smtClean="0">
                <a:latin typeface="Fujitsu Sans" panose="020B0404060202020204" pitchFamily="34" charset="0"/>
                <a:ea typeface="Meiryo UI" panose="020B0604030504040204" pitchFamily="50" charset="-128"/>
              </a:rPr>
              <a:t>Leader clones all branch</a:t>
            </a:r>
          </a:p>
          <a:p>
            <a:pPr algn="l"/>
            <a:r>
              <a:rPr kumimoji="1" lang="en-US" altLang="ja-JP" sz="2400" dirty="0" smtClean="0">
                <a:latin typeface="Fujitsu Sans" panose="020B0404060202020204" pitchFamily="34" charset="0"/>
                <a:ea typeface="Meiryo UI" panose="020B0604030504040204" pitchFamily="50" charset="-128"/>
              </a:rPr>
              <a:t> and </a:t>
            </a:r>
            <a:r>
              <a:rPr lang="en-US" altLang="ja-JP" sz="2400" dirty="0" smtClean="0">
                <a:latin typeface="Fujitsu Sans" panose="020B0404060202020204" pitchFamily="34" charset="0"/>
                <a:ea typeface="Meiryo UI" panose="020B0604030504040204" pitchFamily="50" charset="-128"/>
              </a:rPr>
              <a:t>merge them locally</a:t>
            </a:r>
          </a:p>
          <a:p>
            <a:pPr algn="l"/>
            <a:r>
              <a:rPr kumimoji="1" lang="en-US" altLang="ja-JP" sz="2400" dirty="0" smtClean="0">
                <a:latin typeface="Fujitsu Sans" panose="020B0404060202020204" pitchFamily="34" charset="0"/>
                <a:ea typeface="Meiryo UI" panose="020B0604030504040204" pitchFamily="50" charset="-128"/>
              </a:rPr>
              <a:t> and push back</a:t>
            </a:r>
            <a:endParaRPr kumimoji="1" lang="ja-JP" altLang="en-US" sz="2400" dirty="0" smtClean="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330026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63"/>
                                        </p:tgtEl>
                                        <p:attrNameLst>
                                          <p:attrName>style.visibility</p:attrName>
                                        </p:attrNameLst>
                                      </p:cBhvr>
                                      <p:to>
                                        <p:strVal val="visible"/>
                                      </p:to>
                                    </p:set>
                                    <p:anim calcmode="lin" valueType="num">
                                      <p:cBhvr additive="base">
                                        <p:cTn id="7" dur="500" fill="hold"/>
                                        <p:tgtEl>
                                          <p:spTgt spid="163"/>
                                        </p:tgtEl>
                                        <p:attrNameLst>
                                          <p:attrName>ppt_x</p:attrName>
                                        </p:attrNameLst>
                                      </p:cBhvr>
                                      <p:tavLst>
                                        <p:tav tm="0">
                                          <p:val>
                                            <p:strVal val="#ppt_x"/>
                                          </p:val>
                                        </p:tav>
                                        <p:tav tm="100000">
                                          <p:val>
                                            <p:strVal val="#ppt_x"/>
                                          </p:val>
                                        </p:tav>
                                      </p:tavLst>
                                    </p:anim>
                                    <p:anim calcmode="lin" valueType="num">
                                      <p:cBhvr additive="base">
                                        <p:cTn id="8" dur="500" fill="hold"/>
                                        <p:tgtEl>
                                          <p:spTgt spid="1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Agenda</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4</a:t>
            </a:fld>
            <a:endParaRPr lang="en-US" altLang="ja-JP" dirty="0"/>
          </a:p>
        </p:txBody>
      </p:sp>
      <p:sp>
        <p:nvSpPr>
          <p:cNvPr id="34" name="テキスト ボックス 33">
            <a:extLst>
              <a:ext uri="{FF2B5EF4-FFF2-40B4-BE49-F238E27FC236}">
                <a16:creationId xmlns:a16="http://schemas.microsoft.com/office/drawing/2014/main" xmlns="" id="{BB09656B-958A-4AFD-9F25-79213744E826}"/>
              </a:ext>
            </a:extLst>
          </p:cNvPr>
          <p:cNvSpPr txBox="1"/>
          <p:nvPr/>
        </p:nvSpPr>
        <p:spPr>
          <a:xfrm>
            <a:off x="348344" y="926333"/>
            <a:ext cx="9388864" cy="5632311"/>
          </a:xfrm>
          <a:prstGeom prst="rect">
            <a:avLst/>
          </a:prstGeom>
          <a:noFill/>
        </p:spPr>
        <p:txBody>
          <a:bodyPr wrap="square" rtlCol="0">
            <a:spAutoFit/>
          </a:bodyPr>
          <a:lstStyle/>
          <a:p>
            <a:pPr marL="342900" indent="-342900" algn="l">
              <a:buFont typeface="+mj-lt"/>
              <a:buAutoNum type="arabicPeriod"/>
            </a:pPr>
            <a:r>
              <a:rPr lang="en-US" altLang="ja-JP" sz="3600" dirty="0" smtClean="0">
                <a:latin typeface="Fujitsu Sans" panose="020B0404060202020204" pitchFamily="34" charset="0"/>
                <a:ea typeface="Meiryo UI" panose="020B0604030504040204" pitchFamily="50" charset="-128"/>
                <a:cs typeface="Meiryo UI" panose="020B0604030504040204" pitchFamily="50" charset="-128"/>
              </a:rPr>
              <a:t> What’s </a:t>
            </a:r>
            <a:r>
              <a:rPr lang="en-US" altLang="ja-JP" sz="3600" dirty="0" err="1">
                <a:latin typeface="Fujitsu Sans" panose="020B0404060202020204" pitchFamily="34" charset="0"/>
                <a:ea typeface="Meiryo UI" panose="020B0604030504040204" pitchFamily="50" charset="-128"/>
                <a:cs typeface="Meiryo UI" panose="020B0604030504040204" pitchFamily="50" charset="-128"/>
              </a:rPr>
              <a:t>GitLab</a:t>
            </a:r>
            <a:r>
              <a:rPr lang="en-US" altLang="ja-JP" sz="3600" dirty="0">
                <a:latin typeface="Fujitsu Sans" panose="020B0404060202020204" pitchFamily="34" charset="0"/>
                <a:ea typeface="Meiryo UI" panose="020B0604030504040204" pitchFamily="50" charset="-128"/>
                <a:cs typeface="Meiryo UI" panose="020B0604030504040204" pitchFamily="50" charset="-128"/>
              </a:rPr>
              <a:t>?</a:t>
            </a:r>
          </a:p>
          <a:p>
            <a:pPr marL="342900" indent="-342900" algn="l">
              <a:buFont typeface="+mj-lt"/>
              <a:buAutoNum type="arabicPeriod"/>
            </a:pPr>
            <a:r>
              <a:rPr lang="en-US" altLang="ja-JP" sz="3600" dirty="0" smtClean="0">
                <a:latin typeface="Fujitsu Sans" panose="020B0404060202020204" pitchFamily="34" charset="0"/>
                <a:ea typeface="Meiryo UI" panose="020B0604030504040204" pitchFamily="50" charset="-128"/>
                <a:cs typeface="Meiryo UI" panose="020B0604030504040204" pitchFamily="50" charset="-128"/>
              </a:rPr>
              <a:t> Components </a:t>
            </a:r>
            <a:r>
              <a:rPr lang="en-US" altLang="ja-JP" sz="3600" dirty="0">
                <a:latin typeface="Fujitsu Sans" panose="020B0404060202020204" pitchFamily="34" charset="0"/>
                <a:ea typeface="Meiryo UI" panose="020B0604030504040204" pitchFamily="50" charset="-128"/>
                <a:cs typeface="Meiryo UI" panose="020B0604030504040204" pitchFamily="50" charset="-128"/>
              </a:rPr>
              <a:t>Overview of </a:t>
            </a:r>
            <a:r>
              <a:rPr lang="en-US" altLang="ja-JP" sz="3600" dirty="0" err="1">
                <a:latin typeface="Fujitsu Sans" panose="020B0404060202020204" pitchFamily="34" charset="0"/>
                <a:ea typeface="Meiryo UI" panose="020B0604030504040204" pitchFamily="50" charset="-128"/>
                <a:cs typeface="Meiryo UI" panose="020B0604030504040204" pitchFamily="50" charset="-128"/>
              </a:rPr>
              <a:t>GitLab</a:t>
            </a:r>
            <a:endParaRPr lang="en-US" altLang="ja-JP" sz="36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3600" dirty="0" smtClean="0">
                <a:latin typeface="Fujitsu Sans" panose="020B0404060202020204" pitchFamily="34" charset="0"/>
                <a:ea typeface="Meiryo UI" panose="020B0604030504040204" pitchFamily="50" charset="-128"/>
                <a:cs typeface="Meiryo UI" panose="020B0604030504040204" pitchFamily="50" charset="-128"/>
              </a:rPr>
              <a:t> Introducing </a:t>
            </a:r>
            <a:r>
              <a:rPr lang="en-US" altLang="ja-JP" sz="3600" dirty="0">
                <a:latin typeface="Fujitsu Sans" panose="020B0404060202020204" pitchFamily="34" charset="0"/>
                <a:ea typeface="Meiryo UI" panose="020B0604030504040204" pitchFamily="50" charset="-128"/>
                <a:cs typeface="Meiryo UI" panose="020B0604030504040204" pitchFamily="50" charset="-128"/>
              </a:rPr>
              <a:t>Important Features</a:t>
            </a:r>
          </a:p>
          <a:p>
            <a:pPr marL="800100" lvl="1" indent="-342900" algn="l">
              <a:buFont typeface="+mj-lt"/>
              <a:buAutoNum type="arabicPeriod"/>
            </a:pPr>
            <a:r>
              <a:rPr lang="en-US" altLang="ja-JP" sz="3600" dirty="0" smtClean="0">
                <a:latin typeface="Fujitsu Sans" panose="020B0404060202020204" pitchFamily="34" charset="0"/>
                <a:ea typeface="Meiryo UI" panose="020B0604030504040204" pitchFamily="50" charset="-128"/>
                <a:cs typeface="Meiryo UI" panose="020B0604030504040204" pitchFamily="50" charset="-128"/>
              </a:rPr>
              <a:t> VCS(Code </a:t>
            </a:r>
            <a:r>
              <a:rPr lang="en-US" altLang="ja-JP" sz="3600" dirty="0">
                <a:latin typeface="Fujitsu Sans" panose="020B0404060202020204" pitchFamily="34" charset="0"/>
                <a:ea typeface="Meiryo UI" panose="020B0604030504040204" pitchFamily="50" charset="-128"/>
                <a:cs typeface="Meiryo UI" panose="020B0604030504040204" pitchFamily="50" charset="-128"/>
              </a:rPr>
              <a:t>Repository)</a:t>
            </a:r>
          </a:p>
          <a:p>
            <a:pPr marL="800100" lvl="1" indent="-342900" algn="l">
              <a:buFont typeface="+mj-lt"/>
              <a:buAutoNum type="arabicPeriod"/>
            </a:pPr>
            <a:r>
              <a:rPr lang="en-US" altLang="ja-JP" sz="3600" dirty="0" smtClean="0">
                <a:latin typeface="Fujitsu Sans" panose="020B0404060202020204" pitchFamily="34" charset="0"/>
                <a:ea typeface="Meiryo UI" panose="020B0604030504040204" pitchFamily="50" charset="-128"/>
                <a:cs typeface="Meiryo UI" panose="020B0604030504040204" pitchFamily="50" charset="-128"/>
              </a:rPr>
              <a:t> Ticket </a:t>
            </a:r>
            <a:r>
              <a:rPr lang="en-US" altLang="ja-JP" sz="3600" dirty="0">
                <a:latin typeface="Fujitsu Sans" panose="020B0404060202020204" pitchFamily="34" charset="0"/>
                <a:ea typeface="Meiryo UI" panose="020B0604030504040204" pitchFamily="50" charset="-128"/>
                <a:cs typeface="Meiryo UI" panose="020B0604030504040204" pitchFamily="50" charset="-128"/>
              </a:rPr>
              <a:t>Management</a:t>
            </a:r>
          </a:p>
          <a:p>
            <a:pPr marL="800100" lvl="1" indent="-342900" algn="l">
              <a:buFont typeface="+mj-lt"/>
              <a:buAutoNum type="arabicPeriod"/>
            </a:pPr>
            <a:r>
              <a:rPr lang="en-US" altLang="ja-JP" sz="3600" dirty="0" smtClean="0">
                <a:latin typeface="Fujitsu Sans" panose="020B0404060202020204" pitchFamily="34" charset="0"/>
                <a:ea typeface="Meiryo UI" panose="020B0604030504040204" pitchFamily="50" charset="-128"/>
                <a:cs typeface="Meiryo UI" panose="020B0604030504040204" pitchFamily="50" charset="-128"/>
              </a:rPr>
              <a:t> Online </a:t>
            </a:r>
            <a:r>
              <a:rPr lang="en-US" altLang="ja-JP" sz="3600" dirty="0">
                <a:latin typeface="Fujitsu Sans" panose="020B0404060202020204" pitchFamily="34" charset="0"/>
                <a:ea typeface="Meiryo UI" panose="020B0604030504040204" pitchFamily="50" charset="-128"/>
                <a:cs typeface="Meiryo UI" panose="020B0604030504040204" pitchFamily="50" charset="-128"/>
              </a:rPr>
              <a:t>Code Review</a:t>
            </a:r>
          </a:p>
          <a:p>
            <a:pPr marL="800100" lvl="1" indent="-342900" algn="l">
              <a:buFont typeface="+mj-lt"/>
              <a:buAutoNum type="arabicPeriod"/>
            </a:pPr>
            <a:r>
              <a:rPr lang="en-US" altLang="ja-JP" sz="3600" dirty="0" smtClean="0">
                <a:latin typeface="Fujitsu Sans" panose="020B0404060202020204" pitchFamily="34" charset="0"/>
                <a:ea typeface="Meiryo UI" panose="020B0604030504040204" pitchFamily="50" charset="-128"/>
                <a:cs typeface="Meiryo UI" panose="020B0604030504040204" pitchFamily="50" charset="-128"/>
              </a:rPr>
              <a:t> Online </a:t>
            </a:r>
            <a:r>
              <a:rPr lang="en-US" altLang="ja-JP" sz="3600" dirty="0">
                <a:latin typeface="Fujitsu Sans" panose="020B0404060202020204" pitchFamily="34" charset="0"/>
                <a:ea typeface="Meiryo UI" panose="020B0604030504040204" pitchFamily="50" charset="-128"/>
                <a:cs typeface="Meiryo UI" panose="020B0604030504040204" pitchFamily="50" charset="-128"/>
              </a:rPr>
              <a:t>Merge Request</a:t>
            </a:r>
          </a:p>
          <a:p>
            <a:pPr marL="800100" lvl="1" indent="-342900" algn="l">
              <a:buFont typeface="+mj-lt"/>
              <a:buAutoNum type="arabicPeriod"/>
            </a:pPr>
            <a:r>
              <a:rPr lang="en-US" altLang="ja-JP" sz="3600" dirty="0" smtClean="0">
                <a:latin typeface="Fujitsu Sans" panose="020B0404060202020204" pitchFamily="34" charset="0"/>
                <a:ea typeface="Meiryo UI" panose="020B0604030504040204" pitchFamily="50" charset="-128"/>
                <a:cs typeface="Meiryo UI" panose="020B0604030504040204" pitchFamily="50" charset="-128"/>
              </a:rPr>
              <a:t> CI/CD </a:t>
            </a:r>
            <a:r>
              <a:rPr lang="en-US" altLang="ja-JP" sz="3600" dirty="0">
                <a:latin typeface="Fujitsu Sans" panose="020B0404060202020204" pitchFamily="34" charset="0"/>
                <a:ea typeface="Meiryo UI" panose="020B0604030504040204" pitchFamily="50" charset="-128"/>
                <a:cs typeface="Meiryo UI" panose="020B0604030504040204" pitchFamily="50" charset="-128"/>
              </a:rPr>
              <a:t>Pipeline</a:t>
            </a:r>
          </a:p>
          <a:p>
            <a:pPr marL="342900" indent="-342900" algn="l">
              <a:buFont typeface="+mj-lt"/>
              <a:buAutoNum type="arabicPeriod"/>
            </a:pPr>
            <a:r>
              <a:rPr lang="en-US" altLang="ja-JP" sz="3600" dirty="0" smtClean="0">
                <a:latin typeface="Fujitsu Sans" panose="020B0404060202020204" pitchFamily="34" charset="0"/>
                <a:ea typeface="Meiryo UI" panose="020B0604030504040204" pitchFamily="50" charset="-128"/>
                <a:cs typeface="Meiryo UI" panose="020B0604030504040204" pitchFamily="50" charset="-128"/>
              </a:rPr>
              <a:t> Case </a:t>
            </a:r>
            <a:r>
              <a:rPr lang="en-US" altLang="ja-JP" sz="3600" dirty="0">
                <a:latin typeface="Fujitsu Sans" panose="020B0404060202020204" pitchFamily="34" charset="0"/>
                <a:ea typeface="Meiryo UI" panose="020B0604030504040204" pitchFamily="50" charset="-128"/>
                <a:cs typeface="Meiryo UI" panose="020B0604030504040204" pitchFamily="50" charset="-128"/>
              </a:rPr>
              <a:t>Examples for CI/CD Pipeline</a:t>
            </a:r>
          </a:p>
          <a:p>
            <a:pPr marL="342900" indent="-342900" algn="l">
              <a:buFont typeface="+mj-lt"/>
              <a:buAutoNum type="arabicPeriod"/>
            </a:pPr>
            <a:r>
              <a:rPr lang="en-US" altLang="ja-JP" sz="3600" dirty="0" smtClean="0">
                <a:latin typeface="Fujitsu Sans" panose="020B0404060202020204" pitchFamily="34" charset="0"/>
                <a:ea typeface="Meiryo UI" panose="020B0604030504040204" pitchFamily="50" charset="-128"/>
                <a:cs typeface="Meiryo UI" panose="020B0604030504040204" pitchFamily="50" charset="-128"/>
              </a:rPr>
              <a:t> Ref </a:t>
            </a:r>
            <a:r>
              <a:rPr lang="en-US" altLang="ja-JP" sz="3600" dirty="0">
                <a:latin typeface="Fujitsu Sans" panose="020B0404060202020204" pitchFamily="34" charset="0"/>
                <a:ea typeface="Meiryo UI" panose="020B0604030504040204" pitchFamily="50" charset="-128"/>
                <a:cs typeface="Meiryo UI" panose="020B0604030504040204" pitchFamily="50" charset="-128"/>
              </a:rPr>
              <a:t>:</a:t>
            </a:r>
            <a:r>
              <a:rPr lang="en-US" altLang="ja-JP" sz="3600" dirty="0" err="1">
                <a:latin typeface="Fujitsu Sans" panose="020B0404060202020204" pitchFamily="34" charset="0"/>
                <a:ea typeface="Meiryo UI" panose="020B0604030504040204" pitchFamily="50" charset="-128"/>
                <a:cs typeface="Meiryo UI" panose="020B0604030504040204" pitchFamily="50" charset="-128"/>
              </a:rPr>
              <a:t>GitLab</a:t>
            </a:r>
            <a:r>
              <a:rPr lang="en-US" altLang="ja-JP" sz="3600" dirty="0">
                <a:latin typeface="Fujitsu Sans" panose="020B0404060202020204" pitchFamily="34" charset="0"/>
                <a:ea typeface="Meiryo UI" panose="020B0604030504040204" pitchFamily="50" charset="-128"/>
                <a:cs typeface="Meiryo UI" panose="020B0604030504040204" pitchFamily="50" charset="-128"/>
              </a:rPr>
              <a:t> CI Runner</a:t>
            </a:r>
            <a:endParaRPr kumimoji="1" lang="ja-JP" altLang="en-US" sz="3600" dirty="0">
              <a:latin typeface="Fujitsu Sans" panose="020B0404060202020204"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41057358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Online Merge Request</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49</a:t>
            </a:fld>
            <a:endParaRPr lang="en-US" altLang="ja-JP" dirty="0"/>
          </a:p>
        </p:txBody>
      </p:sp>
      <p:sp>
        <p:nvSpPr>
          <p:cNvPr id="86"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smtClean="0">
                <a:latin typeface="Fujitsu Sans" panose="020B0404060202020204" pitchFamily="34" charset="0"/>
                <a:ea typeface="Roboto Black" panose="02000000000000000000" pitchFamily="2" charset="0"/>
                <a:cs typeface="Calibri" panose="020F0502020204030204" pitchFamily="34" charset="0"/>
              </a:rPr>
              <a:t>Online Merge Request</a:t>
            </a:r>
            <a:endParaRPr lang="en-US" altLang="ja-JP" sz="1800" dirty="0">
              <a:latin typeface="Fujitsu Sans" panose="020B0404060202020204" pitchFamily="34" charset="0"/>
              <a:ea typeface="Roboto Black" panose="02000000000000000000" pitchFamily="2" charset="0"/>
              <a:cs typeface="Calibri" panose="020F0502020204030204" pitchFamily="34" charset="0"/>
            </a:endParaRPr>
          </a:p>
        </p:txBody>
      </p:sp>
      <p:sp>
        <p:nvSpPr>
          <p:cNvPr id="134" name="正方形/長方形 133"/>
          <p:cNvSpPr/>
          <p:nvPr/>
        </p:nvSpPr>
        <p:spPr bwMode="gray">
          <a:xfrm>
            <a:off x="270327" y="1695149"/>
            <a:ext cx="9281659" cy="4604760"/>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smtClean="0">
              <a:latin typeface="Fujitsu Sans" panose="020B0404060202020204" pitchFamily="34" charset="0"/>
              <a:ea typeface="Meiryo UI" panose="020B0604030504040204" pitchFamily="50" charset="-128"/>
            </a:endParaRPr>
          </a:p>
        </p:txBody>
      </p:sp>
      <p:pic>
        <p:nvPicPr>
          <p:cNvPr id="135" name="図 1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10" y="4783416"/>
            <a:ext cx="832731" cy="832731"/>
          </a:xfrm>
          <a:prstGeom prst="rect">
            <a:avLst/>
          </a:prstGeom>
        </p:spPr>
      </p:pic>
      <p:sp>
        <p:nvSpPr>
          <p:cNvPr id="136" name="テキスト ボックス 135"/>
          <p:cNvSpPr txBox="1"/>
          <p:nvPr/>
        </p:nvSpPr>
        <p:spPr>
          <a:xfrm>
            <a:off x="428636" y="5582571"/>
            <a:ext cx="1066189" cy="461665"/>
          </a:xfrm>
          <a:prstGeom prst="rect">
            <a:avLst/>
          </a:prstGeom>
          <a:noFill/>
        </p:spPr>
        <p:txBody>
          <a:bodyPr wrap="none" rtlCol="0">
            <a:spAutoFit/>
          </a:bodyPr>
          <a:lstStyle/>
          <a:p>
            <a:pPr algn="l"/>
            <a:r>
              <a:rPr lang="en-US" altLang="ja-JP" sz="2400" b="1" dirty="0" err="1" smtClean="0">
                <a:solidFill>
                  <a:schemeClr val="accent4">
                    <a:lumMod val="50000"/>
                  </a:schemeClr>
                </a:solidFill>
                <a:latin typeface="+mn-lt"/>
                <a:ea typeface="Meiryo UI" panose="020B0604030504040204" pitchFamily="50" charset="-128"/>
              </a:rPr>
              <a:t>GitLab</a:t>
            </a:r>
            <a:endParaRPr kumimoji="1" lang="ja-JP" altLang="en-US" sz="2400" b="1" dirty="0" smtClean="0">
              <a:solidFill>
                <a:schemeClr val="accent4">
                  <a:lumMod val="50000"/>
                </a:schemeClr>
              </a:solidFill>
              <a:latin typeface="+mn-lt"/>
              <a:ea typeface="Meiryo UI" panose="020B0604030504040204" pitchFamily="50" charset="-128"/>
            </a:endParaRPr>
          </a:p>
        </p:txBody>
      </p:sp>
      <p:sp>
        <p:nvSpPr>
          <p:cNvPr id="137" name="円柱 136"/>
          <p:cNvSpPr/>
          <p:nvPr/>
        </p:nvSpPr>
        <p:spPr bwMode="gray">
          <a:xfrm>
            <a:off x="1575514" y="4051747"/>
            <a:ext cx="7690567" cy="1992489"/>
          </a:xfrm>
          <a:prstGeom prst="can">
            <a:avLst>
              <a:gd name="adj" fmla="val 9994"/>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endParaRPr lang="ja-JP" altLang="en-US" sz="1800" dirty="0">
              <a:latin typeface="+mj-lt"/>
              <a:ea typeface="+mn-ea"/>
            </a:endParaRPr>
          </a:p>
        </p:txBody>
      </p:sp>
      <p:sp>
        <p:nvSpPr>
          <p:cNvPr id="139" name="Freeform 2750"/>
          <p:cNvSpPr>
            <a:spLocks noEditPoints="1"/>
          </p:cNvSpPr>
          <p:nvPr/>
        </p:nvSpPr>
        <p:spPr bwMode="auto">
          <a:xfrm>
            <a:off x="2272150" y="6387666"/>
            <a:ext cx="351174" cy="351174"/>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p>
        </p:txBody>
      </p:sp>
      <p:sp>
        <p:nvSpPr>
          <p:cNvPr id="140" name="Freeform 2750"/>
          <p:cNvSpPr>
            <a:spLocks noEditPoints="1"/>
          </p:cNvSpPr>
          <p:nvPr/>
        </p:nvSpPr>
        <p:spPr bwMode="auto">
          <a:xfrm>
            <a:off x="3400501" y="6437387"/>
            <a:ext cx="351174" cy="351174"/>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00B050"/>
          </a:solidFill>
          <a:ln>
            <a:noFill/>
          </a:ln>
          <a:extLst/>
        </p:spPr>
        <p:txBody>
          <a:bodyPr vert="horz" wrap="square" lIns="60960" tIns="30480" rIns="60960" bIns="30480" numCol="1" anchor="t" anchorCtr="0" compatLnSpc="1">
            <a:prstTxWarp prst="textNoShape">
              <a:avLst/>
            </a:prstTxWarp>
          </a:bodyPr>
          <a:lstStyle/>
          <a:p>
            <a:endParaRPr lang="ja-JP" altLang="en-US" sz="1200"/>
          </a:p>
        </p:txBody>
      </p:sp>
      <p:sp>
        <p:nvSpPr>
          <p:cNvPr id="141" name="Freeform 2750"/>
          <p:cNvSpPr>
            <a:spLocks noEditPoints="1"/>
          </p:cNvSpPr>
          <p:nvPr/>
        </p:nvSpPr>
        <p:spPr bwMode="auto">
          <a:xfrm>
            <a:off x="2890205" y="6414035"/>
            <a:ext cx="351174" cy="351174"/>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0070C0"/>
          </a:solidFill>
          <a:ln>
            <a:noFill/>
          </a:ln>
          <a:extLst/>
        </p:spPr>
        <p:txBody>
          <a:bodyPr vert="horz" wrap="square" lIns="60960" tIns="30480" rIns="60960" bIns="30480" numCol="1" anchor="t" anchorCtr="0" compatLnSpc="1">
            <a:prstTxWarp prst="textNoShape">
              <a:avLst/>
            </a:prstTxWarp>
          </a:bodyPr>
          <a:lstStyle/>
          <a:p>
            <a:endParaRPr lang="ja-JP" altLang="en-US" sz="1200"/>
          </a:p>
        </p:txBody>
      </p:sp>
      <p:cxnSp>
        <p:nvCxnSpPr>
          <p:cNvPr id="142" name="直線コネクタ 141"/>
          <p:cNvCxnSpPr/>
          <p:nvPr/>
        </p:nvCxnSpPr>
        <p:spPr bwMode="auto">
          <a:xfrm>
            <a:off x="2027536" y="5600616"/>
            <a:ext cx="6526986" cy="0"/>
          </a:xfrm>
          <a:prstGeom prst="line">
            <a:avLst/>
          </a:prstGeom>
          <a:gradFill rotWithShape="0">
            <a:gsLst>
              <a:gs pos="0">
                <a:srgbClr val="FFFFFF"/>
              </a:gs>
              <a:gs pos="100000">
                <a:srgbClr val="CACAC7"/>
              </a:gs>
            </a:gsLst>
            <a:lin ang="5400000" scaled="1"/>
          </a:gradFill>
          <a:ln w="3810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43" name="円/楕円 142"/>
          <p:cNvSpPr/>
          <p:nvPr/>
        </p:nvSpPr>
        <p:spPr bwMode="gray">
          <a:xfrm>
            <a:off x="3909840" y="4363165"/>
            <a:ext cx="250363" cy="250363"/>
          </a:xfrm>
          <a:prstGeom prst="ellipse">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800" b="0" i="0" u="none" strike="noStrike" cap="none" normalizeH="0" baseline="0" dirty="0" smtClean="0">
                <a:ln>
                  <a:noFill/>
                </a:ln>
                <a:effectLst/>
                <a:latin typeface="+mj-lt"/>
                <a:ea typeface="+mn-ea"/>
              </a:rPr>
              <a:t>A</a:t>
            </a:r>
            <a:endParaRPr kumimoji="1" lang="ja-JP" altLang="en-US" sz="1800" b="0" i="0" u="none" strike="noStrike" cap="none" normalizeH="0" baseline="0" dirty="0" err="1" smtClean="0">
              <a:ln>
                <a:noFill/>
              </a:ln>
              <a:effectLst/>
              <a:latin typeface="+mj-lt"/>
              <a:ea typeface="+mn-ea"/>
            </a:endParaRPr>
          </a:p>
        </p:txBody>
      </p:sp>
      <p:sp>
        <p:nvSpPr>
          <p:cNvPr id="144" name="円/楕円 143"/>
          <p:cNvSpPr/>
          <p:nvPr/>
        </p:nvSpPr>
        <p:spPr bwMode="gray">
          <a:xfrm>
            <a:off x="4536033" y="5319811"/>
            <a:ext cx="585686" cy="525520"/>
          </a:xfrm>
          <a:prstGeom prst="ellipse">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800" b="0" i="0" u="none" strike="noStrike" cap="none" normalizeH="0" baseline="0" dirty="0" smtClean="0">
                <a:ln>
                  <a:noFill/>
                </a:ln>
                <a:effectLst/>
                <a:latin typeface="+mj-lt"/>
                <a:ea typeface="+mn-ea"/>
              </a:rPr>
              <a:t>M+A</a:t>
            </a:r>
            <a:endParaRPr kumimoji="1" lang="ja-JP" altLang="en-US" sz="1800" b="0" i="0" u="none" strike="noStrike" cap="none" normalizeH="0" baseline="0" dirty="0" err="1" smtClean="0">
              <a:ln>
                <a:noFill/>
              </a:ln>
              <a:effectLst/>
              <a:latin typeface="+mj-lt"/>
              <a:ea typeface="+mn-ea"/>
            </a:endParaRPr>
          </a:p>
        </p:txBody>
      </p:sp>
      <p:sp>
        <p:nvSpPr>
          <p:cNvPr id="145" name="円/楕円 144"/>
          <p:cNvSpPr/>
          <p:nvPr/>
        </p:nvSpPr>
        <p:spPr bwMode="gray">
          <a:xfrm>
            <a:off x="2322556" y="5486490"/>
            <a:ext cx="250363" cy="250363"/>
          </a:xfrm>
          <a:prstGeom prst="ellipse">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800" b="0" i="0" u="none" strike="noStrike" cap="none" normalizeH="0" baseline="0" dirty="0" smtClean="0">
                <a:ln>
                  <a:noFill/>
                </a:ln>
                <a:effectLst/>
                <a:latin typeface="+mj-lt"/>
                <a:ea typeface="+mn-ea"/>
              </a:rPr>
              <a:t>M</a:t>
            </a:r>
            <a:endParaRPr kumimoji="1" lang="ja-JP" altLang="en-US" sz="1800" b="0" i="0" u="none" strike="noStrike" cap="none" normalizeH="0" baseline="0" dirty="0" err="1" smtClean="0">
              <a:ln>
                <a:noFill/>
              </a:ln>
              <a:effectLst/>
              <a:latin typeface="+mj-lt"/>
              <a:ea typeface="+mn-ea"/>
            </a:endParaRPr>
          </a:p>
        </p:txBody>
      </p:sp>
      <p:cxnSp>
        <p:nvCxnSpPr>
          <p:cNvPr id="152" name="直線矢印コネクタ 151"/>
          <p:cNvCxnSpPr>
            <a:stCxn id="139" idx="10"/>
            <a:endCxn id="143" idx="2"/>
          </p:cNvCxnSpPr>
          <p:nvPr/>
        </p:nvCxnSpPr>
        <p:spPr bwMode="auto">
          <a:xfrm flipV="1">
            <a:off x="2447737" y="4488347"/>
            <a:ext cx="1462103" cy="1899319"/>
          </a:xfrm>
          <a:prstGeom prst="straightConnector1">
            <a:avLst/>
          </a:prstGeom>
          <a:gradFill rotWithShape="0">
            <a:gsLst>
              <a:gs pos="0">
                <a:srgbClr val="FFFFFF"/>
              </a:gs>
              <a:gs pos="100000">
                <a:srgbClr val="CACAC7"/>
              </a:gs>
            </a:gsLst>
            <a:lin ang="5400000" scaled="1"/>
          </a:gradFill>
          <a:ln w="38100" cap="flat" cmpd="sng" algn="ctr">
            <a:solidFill>
              <a:srgbClr val="57564F"/>
            </a:solidFill>
            <a:prstDash val="sysDot"/>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53" name="テキスト ボックス 152"/>
          <p:cNvSpPr txBox="1"/>
          <p:nvPr/>
        </p:nvSpPr>
        <p:spPr>
          <a:xfrm>
            <a:off x="2186546" y="5982582"/>
            <a:ext cx="598241" cy="338554"/>
          </a:xfrm>
          <a:prstGeom prst="rect">
            <a:avLst/>
          </a:prstGeom>
          <a:noFill/>
        </p:spPr>
        <p:txBody>
          <a:bodyPr wrap="none" rtlCol="0">
            <a:spAutoFit/>
          </a:bodyPr>
          <a:lstStyle/>
          <a:p>
            <a:pPr algn="l"/>
            <a:r>
              <a:rPr lang="en-US" altLang="ja-JP" sz="1600" dirty="0" smtClean="0">
                <a:latin typeface="Fujitsu Sans" panose="020B0404060202020204" pitchFamily="34" charset="0"/>
                <a:ea typeface="Meiryo UI" panose="020B0604030504040204" pitchFamily="50" charset="-128"/>
                <a:cs typeface="Meiryo UI" panose="020B0604030504040204" pitchFamily="50" charset="-128"/>
              </a:rPr>
              <a:t>push</a:t>
            </a:r>
            <a:endParaRPr kumimoji="1" lang="ja-JP" altLang="en-US" sz="1600" dirty="0" err="1">
              <a:latin typeface="Fujitsu Sans" panose="020B0404060202020204" pitchFamily="34" charset="0"/>
              <a:ea typeface="Meiryo UI" panose="020B0604030504040204" pitchFamily="50" charset="-128"/>
              <a:cs typeface="Meiryo UI" panose="020B0604030504040204" pitchFamily="50" charset="-128"/>
            </a:endParaRPr>
          </a:p>
        </p:txBody>
      </p:sp>
      <p:sp>
        <p:nvSpPr>
          <p:cNvPr id="155" name="テキスト ボックス 154"/>
          <p:cNvSpPr txBox="1"/>
          <p:nvPr/>
        </p:nvSpPr>
        <p:spPr>
          <a:xfrm>
            <a:off x="2928134" y="5982582"/>
            <a:ext cx="598241" cy="338554"/>
          </a:xfrm>
          <a:prstGeom prst="rect">
            <a:avLst/>
          </a:prstGeom>
          <a:noFill/>
        </p:spPr>
        <p:txBody>
          <a:bodyPr wrap="none" rtlCol="0">
            <a:spAutoFit/>
          </a:bodyPr>
          <a:lstStyle/>
          <a:p>
            <a:pPr algn="l"/>
            <a:r>
              <a:rPr lang="en-US" altLang="ja-JP" sz="1600" dirty="0" smtClean="0">
                <a:latin typeface="Fujitsu Sans" panose="020B0404060202020204" pitchFamily="34" charset="0"/>
                <a:ea typeface="Meiryo UI" panose="020B0604030504040204" pitchFamily="50" charset="-128"/>
                <a:cs typeface="Meiryo UI" panose="020B0604030504040204" pitchFamily="50" charset="-128"/>
              </a:rPr>
              <a:t>push</a:t>
            </a:r>
            <a:endParaRPr kumimoji="1" lang="ja-JP" altLang="en-US" sz="1600" dirty="0" err="1">
              <a:latin typeface="Fujitsu Sans" panose="020B0404060202020204" pitchFamily="34" charset="0"/>
              <a:ea typeface="Meiryo UI" panose="020B0604030504040204" pitchFamily="50" charset="-128"/>
              <a:cs typeface="Meiryo UI" panose="020B0604030504040204" pitchFamily="50" charset="-128"/>
            </a:endParaRPr>
          </a:p>
        </p:txBody>
      </p:sp>
      <p:cxnSp>
        <p:nvCxnSpPr>
          <p:cNvPr id="156" name="直線矢印コネクタ 155"/>
          <p:cNvCxnSpPr>
            <a:stCxn id="140" idx="10"/>
            <a:endCxn id="159" idx="4"/>
          </p:cNvCxnSpPr>
          <p:nvPr/>
        </p:nvCxnSpPr>
        <p:spPr bwMode="auto">
          <a:xfrm flipV="1">
            <a:off x="3576088" y="5438619"/>
            <a:ext cx="467072" cy="998768"/>
          </a:xfrm>
          <a:prstGeom prst="straightConnector1">
            <a:avLst/>
          </a:prstGeom>
          <a:gradFill rotWithShape="0">
            <a:gsLst>
              <a:gs pos="0">
                <a:srgbClr val="FFFFFF"/>
              </a:gs>
              <a:gs pos="100000">
                <a:srgbClr val="CACAC7"/>
              </a:gs>
            </a:gsLst>
            <a:lin ang="5400000" scaled="1"/>
          </a:gradFill>
          <a:ln w="38100" cap="flat" cmpd="sng" algn="ctr">
            <a:solidFill>
              <a:srgbClr val="00B050"/>
            </a:solidFill>
            <a:prstDash val="sysDot"/>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57" name="テキスト ボックス 156"/>
          <p:cNvSpPr txBox="1"/>
          <p:nvPr/>
        </p:nvSpPr>
        <p:spPr>
          <a:xfrm>
            <a:off x="3502961" y="5982582"/>
            <a:ext cx="598241" cy="338554"/>
          </a:xfrm>
          <a:prstGeom prst="rect">
            <a:avLst/>
          </a:prstGeom>
          <a:noFill/>
        </p:spPr>
        <p:txBody>
          <a:bodyPr wrap="none" rtlCol="0">
            <a:spAutoFit/>
          </a:bodyPr>
          <a:lstStyle/>
          <a:p>
            <a:pPr algn="l"/>
            <a:r>
              <a:rPr lang="en-US" altLang="ja-JP" sz="1600" dirty="0" smtClean="0">
                <a:latin typeface="Fujitsu Sans" panose="020B0404060202020204" pitchFamily="34" charset="0"/>
                <a:ea typeface="Meiryo UI" panose="020B0604030504040204" pitchFamily="50" charset="-128"/>
                <a:cs typeface="Meiryo UI" panose="020B0604030504040204" pitchFamily="50" charset="-128"/>
              </a:rPr>
              <a:t>push</a:t>
            </a:r>
            <a:endParaRPr kumimoji="1" lang="ja-JP" altLang="en-US" sz="1600" dirty="0" err="1">
              <a:latin typeface="Fujitsu Sans" panose="020B0404060202020204" pitchFamily="34" charset="0"/>
              <a:ea typeface="Meiryo UI" panose="020B0604030504040204" pitchFamily="50" charset="-128"/>
              <a:cs typeface="Meiryo UI" panose="020B0604030504040204" pitchFamily="50" charset="-128"/>
            </a:endParaRPr>
          </a:p>
        </p:txBody>
      </p:sp>
      <p:cxnSp>
        <p:nvCxnSpPr>
          <p:cNvPr id="11" name="曲線コネクタ 10"/>
          <p:cNvCxnSpPr>
            <a:stCxn id="145" idx="6"/>
            <a:endCxn id="143" idx="2"/>
          </p:cNvCxnSpPr>
          <p:nvPr/>
        </p:nvCxnSpPr>
        <p:spPr bwMode="auto">
          <a:xfrm flipV="1">
            <a:off x="2572919" y="4488347"/>
            <a:ext cx="1336921" cy="1123325"/>
          </a:xfrm>
          <a:prstGeom prst="curvedConnector3">
            <a:avLst/>
          </a:prstGeom>
          <a:gradFill rotWithShape="0">
            <a:gsLst>
              <a:gs pos="0">
                <a:srgbClr val="FFFFFF"/>
              </a:gs>
              <a:gs pos="100000">
                <a:srgbClr val="CACAC7"/>
              </a:gs>
            </a:gsLst>
            <a:lin ang="5400000" scaled="1"/>
          </a:gradFill>
          <a:ln w="3810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58" name="円/楕円 157"/>
          <p:cNvSpPr/>
          <p:nvPr/>
        </p:nvSpPr>
        <p:spPr bwMode="gray">
          <a:xfrm>
            <a:off x="3925615" y="4799617"/>
            <a:ext cx="250363" cy="250363"/>
          </a:xfrm>
          <a:prstGeom prst="ellipse">
            <a:avLst/>
          </a:prstGeom>
          <a:solidFill>
            <a:schemeClr val="bg1"/>
          </a:solidFill>
          <a:ln w="38100" cap="flat" cmpd="sng" algn="ctr">
            <a:solidFill>
              <a:srgbClr val="0070C0"/>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800" b="0" i="0" u="none" strike="noStrike" cap="none" normalizeH="0" baseline="0" dirty="0" smtClean="0">
                <a:ln>
                  <a:noFill/>
                </a:ln>
                <a:effectLst/>
                <a:latin typeface="+mj-lt"/>
                <a:ea typeface="+mn-ea"/>
              </a:rPr>
              <a:t>B</a:t>
            </a:r>
            <a:endParaRPr kumimoji="1" lang="ja-JP" altLang="en-US" sz="1800" b="0" i="0" u="none" strike="noStrike" cap="none" normalizeH="0" baseline="0" dirty="0" err="1" smtClean="0">
              <a:ln>
                <a:noFill/>
              </a:ln>
              <a:effectLst/>
              <a:latin typeface="+mj-lt"/>
              <a:ea typeface="+mn-ea"/>
            </a:endParaRPr>
          </a:p>
        </p:txBody>
      </p:sp>
      <p:sp>
        <p:nvSpPr>
          <p:cNvPr id="159" name="円/楕円 158"/>
          <p:cNvSpPr/>
          <p:nvPr/>
        </p:nvSpPr>
        <p:spPr bwMode="gray">
          <a:xfrm>
            <a:off x="3917978" y="5188256"/>
            <a:ext cx="250363" cy="250363"/>
          </a:xfrm>
          <a:prstGeom prst="ellipse">
            <a:avLst/>
          </a:prstGeom>
          <a:solidFill>
            <a:schemeClr val="bg1"/>
          </a:solidFill>
          <a:ln w="38100" cap="flat" cmpd="sng" algn="ctr">
            <a:solidFill>
              <a:srgbClr val="00B050"/>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800" b="0" i="0" u="none" strike="noStrike" cap="none" normalizeH="0" baseline="0" dirty="0" smtClean="0">
                <a:ln>
                  <a:noFill/>
                </a:ln>
                <a:effectLst/>
                <a:latin typeface="+mj-lt"/>
                <a:ea typeface="+mn-ea"/>
              </a:rPr>
              <a:t>C</a:t>
            </a:r>
            <a:endParaRPr kumimoji="1" lang="ja-JP" altLang="en-US" sz="1800" b="0" i="0" u="none" strike="noStrike" cap="none" normalizeH="0" baseline="0" dirty="0" err="1" smtClean="0">
              <a:ln>
                <a:noFill/>
              </a:ln>
              <a:effectLst/>
              <a:latin typeface="+mj-lt"/>
              <a:ea typeface="+mn-ea"/>
            </a:endParaRPr>
          </a:p>
        </p:txBody>
      </p:sp>
      <p:cxnSp>
        <p:nvCxnSpPr>
          <p:cNvPr id="160" name="曲線コネクタ 159"/>
          <p:cNvCxnSpPr>
            <a:stCxn id="145" idx="6"/>
            <a:endCxn id="158" idx="2"/>
          </p:cNvCxnSpPr>
          <p:nvPr/>
        </p:nvCxnSpPr>
        <p:spPr bwMode="auto">
          <a:xfrm flipV="1">
            <a:off x="2572919" y="4924799"/>
            <a:ext cx="1352696" cy="686873"/>
          </a:xfrm>
          <a:prstGeom prst="curvedConnector3">
            <a:avLst/>
          </a:prstGeom>
          <a:gradFill rotWithShape="0">
            <a:gsLst>
              <a:gs pos="0">
                <a:srgbClr val="FFFFFF"/>
              </a:gs>
              <a:gs pos="100000">
                <a:srgbClr val="CACAC7"/>
              </a:gs>
            </a:gsLst>
            <a:lin ang="5400000" scaled="1"/>
          </a:gradFill>
          <a:ln w="3810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61" name="正方形/長方形 60"/>
          <p:cNvSpPr/>
          <p:nvPr/>
        </p:nvSpPr>
        <p:spPr bwMode="gray">
          <a:xfrm>
            <a:off x="1575514" y="1833425"/>
            <a:ext cx="7807637" cy="1956577"/>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kumimoji="1" lang="en-US" altLang="ja-JP" sz="1800" dirty="0" smtClean="0">
                <a:latin typeface="Fujitsu Sans" panose="020B0404060202020204" pitchFamily="34" charset="0"/>
                <a:ea typeface="Meiryo UI" panose="020B0604030504040204" pitchFamily="50" charset="-128"/>
              </a:rPr>
              <a:t>Merge Requests</a:t>
            </a:r>
            <a:endParaRPr kumimoji="1" lang="ja-JP" altLang="en-US" sz="1800" dirty="0" smtClean="0">
              <a:latin typeface="Fujitsu Sans" panose="020B0404060202020204" pitchFamily="34" charset="0"/>
              <a:ea typeface="Meiryo UI" panose="020B0604030504040204" pitchFamily="50" charset="-128"/>
            </a:endParaRPr>
          </a:p>
        </p:txBody>
      </p:sp>
      <p:cxnSp>
        <p:nvCxnSpPr>
          <p:cNvPr id="66" name="曲線コネクタ 65"/>
          <p:cNvCxnSpPr>
            <a:endCxn id="159" idx="2"/>
          </p:cNvCxnSpPr>
          <p:nvPr/>
        </p:nvCxnSpPr>
        <p:spPr bwMode="auto">
          <a:xfrm flipV="1">
            <a:off x="2598345" y="5313438"/>
            <a:ext cx="1319633" cy="311268"/>
          </a:xfrm>
          <a:prstGeom prst="curvedConnector3">
            <a:avLst/>
          </a:prstGeom>
          <a:gradFill rotWithShape="0">
            <a:gsLst>
              <a:gs pos="0">
                <a:srgbClr val="FFFFFF"/>
              </a:gs>
              <a:gs pos="100000">
                <a:srgbClr val="CACAC7"/>
              </a:gs>
            </a:gsLst>
            <a:lin ang="5400000" scaled="1"/>
          </a:gradFill>
          <a:ln w="3810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69" name="円/楕円 68"/>
          <p:cNvSpPr/>
          <p:nvPr/>
        </p:nvSpPr>
        <p:spPr bwMode="gray">
          <a:xfrm>
            <a:off x="5830774" y="5319811"/>
            <a:ext cx="856032" cy="525520"/>
          </a:xfrm>
          <a:prstGeom prst="ellipse">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800" b="0" i="0" u="none" strike="noStrike" cap="none" normalizeH="0" baseline="0" dirty="0" smtClean="0">
                <a:ln>
                  <a:noFill/>
                </a:ln>
                <a:effectLst/>
                <a:latin typeface="+mj-lt"/>
                <a:ea typeface="+mn-ea"/>
              </a:rPr>
              <a:t>M+A+B</a:t>
            </a:r>
            <a:endParaRPr kumimoji="1" lang="ja-JP" altLang="en-US" sz="1800" b="0" i="0" u="none" strike="noStrike" cap="none" normalizeH="0" baseline="0" dirty="0" err="1" smtClean="0">
              <a:ln>
                <a:noFill/>
              </a:ln>
              <a:effectLst/>
              <a:latin typeface="+mj-lt"/>
              <a:ea typeface="+mn-ea"/>
            </a:endParaRPr>
          </a:p>
        </p:txBody>
      </p:sp>
      <p:sp>
        <p:nvSpPr>
          <p:cNvPr id="70" name="円/楕円 69"/>
          <p:cNvSpPr/>
          <p:nvPr/>
        </p:nvSpPr>
        <p:spPr bwMode="gray">
          <a:xfrm>
            <a:off x="7750756" y="5319811"/>
            <a:ext cx="1094477" cy="525520"/>
          </a:xfrm>
          <a:prstGeom prst="ellipse">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800" b="0" i="0" u="none" strike="noStrike" cap="none" normalizeH="0" baseline="0" dirty="0" smtClean="0">
                <a:ln>
                  <a:noFill/>
                </a:ln>
                <a:effectLst/>
                <a:latin typeface="+mj-lt"/>
                <a:ea typeface="+mn-ea"/>
              </a:rPr>
              <a:t>M+A+B+C</a:t>
            </a:r>
            <a:endParaRPr kumimoji="1" lang="ja-JP" altLang="en-US" sz="1800" b="0" i="0" u="none" strike="noStrike" cap="none" normalizeH="0" baseline="0" dirty="0" err="1" smtClean="0">
              <a:ln>
                <a:noFill/>
              </a:ln>
              <a:effectLst/>
              <a:latin typeface="+mj-lt"/>
              <a:ea typeface="+mn-ea"/>
            </a:endParaRPr>
          </a:p>
        </p:txBody>
      </p:sp>
      <p:sp>
        <p:nvSpPr>
          <p:cNvPr id="14" name="メモ 13"/>
          <p:cNvSpPr/>
          <p:nvPr/>
        </p:nvSpPr>
        <p:spPr bwMode="gray">
          <a:xfrm>
            <a:off x="2967926" y="2198903"/>
            <a:ext cx="1900103" cy="1479905"/>
          </a:xfrm>
          <a:prstGeom prst="foldedCorner">
            <a:avLst>
              <a:gd name="adj" fmla="val 4309"/>
            </a:avLst>
          </a:prstGeom>
          <a:solidFill>
            <a:schemeClr val="bg1"/>
          </a:solidFill>
          <a:ln w="38100" cap="flat" cmpd="sng" algn="ctr">
            <a:solidFill>
              <a:schemeClr val="tx1">
                <a:lumMod val="65000"/>
                <a:lumOff val="35000"/>
              </a:schemeClr>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kumimoji="1" lang="en-US" altLang="ja-JP" sz="1800" dirty="0" smtClean="0">
                <a:latin typeface="Fujitsu Sans" panose="020B0404060202020204" pitchFamily="34" charset="0"/>
                <a:ea typeface="Meiryo UI" panose="020B0604030504040204" pitchFamily="50" charset="-128"/>
              </a:rPr>
              <a:t>Merge A to M</a:t>
            </a:r>
            <a:br>
              <a:rPr kumimoji="1" lang="en-US" altLang="ja-JP" sz="1800" dirty="0" smtClean="0">
                <a:latin typeface="Fujitsu Sans" panose="020B0404060202020204" pitchFamily="34" charset="0"/>
                <a:ea typeface="Meiryo UI" panose="020B0604030504040204" pitchFamily="50" charset="-128"/>
              </a:rPr>
            </a:br>
            <a:r>
              <a:rPr kumimoji="1" lang="en-US" altLang="ja-JP" sz="1800" dirty="0" smtClean="0">
                <a:latin typeface="Fujitsu Sans" panose="020B0404060202020204" pitchFamily="34" charset="0"/>
                <a:ea typeface="Meiryo UI" panose="020B0604030504040204" pitchFamily="50" charset="-128"/>
              </a:rPr>
              <a:t>- </a:t>
            </a:r>
            <a:r>
              <a:rPr lang="en-US" altLang="ja-JP" sz="1800" dirty="0" smtClean="0">
                <a:latin typeface="Fujitsu Sans" panose="020B0404060202020204" pitchFamily="34" charset="0"/>
                <a:ea typeface="Meiryo UI" panose="020B0604030504040204" pitchFamily="50" charset="-128"/>
              </a:rPr>
              <a:t>Diff</a:t>
            </a:r>
          </a:p>
          <a:p>
            <a:pPr algn="l"/>
            <a:r>
              <a:rPr lang="en-US" altLang="ja-JP" sz="1800" dirty="0" smtClean="0">
                <a:latin typeface="Fujitsu Sans" panose="020B0404060202020204" pitchFamily="34" charset="0"/>
                <a:ea typeface="Meiryo UI" panose="020B0604030504040204" pitchFamily="50" charset="-128"/>
              </a:rPr>
              <a:t>- </a:t>
            </a:r>
            <a:r>
              <a:rPr lang="en-US" altLang="ja-JP" sz="1800" dirty="0">
                <a:latin typeface="Fujitsu Sans" panose="020B0404060202020204" pitchFamily="34" charset="0"/>
                <a:ea typeface="Meiryo UI" panose="020B0604030504040204" pitchFamily="50" charset="-128"/>
              </a:rPr>
              <a:t>Commit </a:t>
            </a:r>
            <a:r>
              <a:rPr lang="en-US" altLang="ja-JP" sz="1800" dirty="0" smtClean="0">
                <a:latin typeface="Fujitsu Sans" panose="020B0404060202020204" pitchFamily="34" charset="0"/>
                <a:ea typeface="Meiryo UI" panose="020B0604030504040204" pitchFamily="50" charset="-128"/>
              </a:rPr>
              <a:t>log</a:t>
            </a:r>
            <a:br>
              <a:rPr lang="en-US" altLang="ja-JP" sz="1800" dirty="0" smtClean="0">
                <a:latin typeface="Fujitsu Sans" panose="020B0404060202020204" pitchFamily="34" charset="0"/>
                <a:ea typeface="Meiryo UI" panose="020B0604030504040204" pitchFamily="50" charset="-128"/>
              </a:rPr>
            </a:br>
            <a:r>
              <a:rPr lang="en-US" altLang="ja-JP" sz="1800" dirty="0" smtClean="0">
                <a:latin typeface="Fujitsu Sans" panose="020B0404060202020204" pitchFamily="34" charset="0"/>
                <a:ea typeface="Meiryo UI" panose="020B0604030504040204" pitchFamily="50" charset="-128"/>
              </a:rPr>
              <a:t>- Review</a:t>
            </a:r>
            <a:r>
              <a:rPr kumimoji="1" lang="en-US" altLang="ja-JP" sz="1800" dirty="0" smtClean="0">
                <a:latin typeface="Fujitsu Sans" panose="020B0404060202020204" pitchFamily="34" charset="0"/>
                <a:ea typeface="Meiryo UI" panose="020B0604030504040204" pitchFamily="50" charset="-128"/>
              </a:rPr>
              <a:t/>
            </a:r>
            <a:br>
              <a:rPr kumimoji="1" lang="en-US" altLang="ja-JP" sz="1800" dirty="0" smtClean="0">
                <a:latin typeface="Fujitsu Sans" panose="020B0404060202020204" pitchFamily="34" charset="0"/>
                <a:ea typeface="Meiryo UI" panose="020B0604030504040204" pitchFamily="50" charset="-128"/>
              </a:rPr>
            </a:br>
            <a:r>
              <a:rPr kumimoji="1" lang="en-US" altLang="ja-JP" sz="1800" dirty="0" smtClean="0">
                <a:latin typeface="Fujitsu Sans" panose="020B0404060202020204" pitchFamily="34" charset="0"/>
                <a:ea typeface="Meiryo UI" panose="020B0604030504040204" pitchFamily="50" charset="-128"/>
              </a:rPr>
              <a:t>- Test Results, </a:t>
            </a:r>
            <a:r>
              <a:rPr kumimoji="1" lang="en-US" altLang="ja-JP" sz="1800" dirty="0" err="1" smtClean="0">
                <a:latin typeface="Fujitsu Sans" panose="020B0404060202020204" pitchFamily="34" charset="0"/>
                <a:ea typeface="Meiryo UI" panose="020B0604030504040204" pitchFamily="50" charset="-128"/>
              </a:rPr>
              <a:t>etc</a:t>
            </a:r>
            <a:r>
              <a:rPr kumimoji="1" lang="en-US" altLang="ja-JP" sz="1800" dirty="0" smtClean="0">
                <a:latin typeface="Fujitsu Sans" panose="020B0404060202020204" pitchFamily="34" charset="0"/>
                <a:ea typeface="Meiryo UI" panose="020B0604030504040204" pitchFamily="50" charset="-128"/>
              </a:rPr>
              <a:t/>
            </a:r>
            <a:br>
              <a:rPr kumimoji="1" lang="en-US" altLang="ja-JP" sz="1800" dirty="0" smtClean="0">
                <a:latin typeface="Fujitsu Sans" panose="020B0404060202020204" pitchFamily="34" charset="0"/>
                <a:ea typeface="Meiryo UI" panose="020B0604030504040204" pitchFamily="50" charset="-128"/>
              </a:rPr>
            </a:br>
            <a:r>
              <a:rPr kumimoji="1" lang="en-US" altLang="ja-JP" sz="1800" dirty="0" smtClean="0">
                <a:latin typeface="Fujitsu Sans" panose="020B0404060202020204" pitchFamily="34" charset="0"/>
                <a:ea typeface="Meiryo UI" panose="020B0604030504040204" pitchFamily="50" charset="-128"/>
              </a:rPr>
              <a:t/>
            </a:r>
            <a:br>
              <a:rPr kumimoji="1" lang="en-US" altLang="ja-JP" sz="1800" dirty="0" smtClean="0">
                <a:latin typeface="Fujitsu Sans" panose="020B0404060202020204" pitchFamily="34" charset="0"/>
                <a:ea typeface="Meiryo UI" panose="020B0604030504040204" pitchFamily="50" charset="-128"/>
              </a:rPr>
            </a:br>
            <a:endParaRPr kumimoji="1" lang="ja-JP" altLang="en-US" sz="1800" dirty="0" smtClean="0">
              <a:latin typeface="Fujitsu Sans" panose="020B0404060202020204" pitchFamily="34" charset="0"/>
              <a:ea typeface="Meiryo UI" panose="020B0604030504040204" pitchFamily="50" charset="-128"/>
            </a:endParaRPr>
          </a:p>
        </p:txBody>
      </p:sp>
      <p:sp>
        <p:nvSpPr>
          <p:cNvPr id="72" name="メモ 71"/>
          <p:cNvSpPr/>
          <p:nvPr/>
        </p:nvSpPr>
        <p:spPr bwMode="gray">
          <a:xfrm>
            <a:off x="5113263" y="2198903"/>
            <a:ext cx="1900103" cy="1479905"/>
          </a:xfrm>
          <a:prstGeom prst="foldedCorner">
            <a:avLst>
              <a:gd name="adj" fmla="val 4309"/>
            </a:avLst>
          </a:prstGeom>
          <a:solidFill>
            <a:schemeClr val="bg1"/>
          </a:solidFill>
          <a:ln w="38100" cap="flat" cmpd="sng" algn="ctr">
            <a:solidFill>
              <a:schemeClr val="tx1">
                <a:lumMod val="65000"/>
                <a:lumOff val="35000"/>
              </a:schemeClr>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kumimoji="1" lang="en-US" altLang="ja-JP" sz="1800" dirty="0" smtClean="0">
                <a:latin typeface="Fujitsu Sans" panose="020B0404060202020204" pitchFamily="34" charset="0"/>
                <a:ea typeface="Meiryo UI" panose="020B0604030504040204" pitchFamily="50" charset="-128"/>
              </a:rPr>
              <a:t>Merge B to M</a:t>
            </a:r>
            <a:br>
              <a:rPr kumimoji="1" lang="en-US" altLang="ja-JP" sz="1800" dirty="0" smtClean="0">
                <a:latin typeface="Fujitsu Sans" panose="020B0404060202020204" pitchFamily="34" charset="0"/>
                <a:ea typeface="Meiryo UI" panose="020B0604030504040204" pitchFamily="50" charset="-128"/>
              </a:rPr>
            </a:br>
            <a:r>
              <a:rPr kumimoji="1" lang="en-US" altLang="ja-JP" sz="1800" dirty="0" smtClean="0">
                <a:latin typeface="Fujitsu Sans" panose="020B0404060202020204" pitchFamily="34" charset="0"/>
                <a:ea typeface="Meiryo UI" panose="020B0604030504040204" pitchFamily="50" charset="-128"/>
              </a:rPr>
              <a:t>- </a:t>
            </a:r>
            <a:r>
              <a:rPr lang="en-US" altLang="ja-JP" sz="1800" dirty="0" smtClean="0">
                <a:latin typeface="Fujitsu Sans" panose="020B0404060202020204" pitchFamily="34" charset="0"/>
                <a:ea typeface="Meiryo UI" panose="020B0604030504040204" pitchFamily="50" charset="-128"/>
              </a:rPr>
              <a:t>Diff</a:t>
            </a:r>
          </a:p>
          <a:p>
            <a:pPr algn="l"/>
            <a:r>
              <a:rPr lang="en-US" altLang="ja-JP" sz="1800" dirty="0" smtClean="0">
                <a:latin typeface="Fujitsu Sans" panose="020B0404060202020204" pitchFamily="34" charset="0"/>
                <a:ea typeface="Meiryo UI" panose="020B0604030504040204" pitchFamily="50" charset="-128"/>
              </a:rPr>
              <a:t>- </a:t>
            </a:r>
            <a:r>
              <a:rPr lang="en-US" altLang="ja-JP" sz="1800" dirty="0">
                <a:latin typeface="Fujitsu Sans" panose="020B0404060202020204" pitchFamily="34" charset="0"/>
                <a:ea typeface="Meiryo UI" panose="020B0604030504040204" pitchFamily="50" charset="-128"/>
              </a:rPr>
              <a:t>Commit </a:t>
            </a:r>
            <a:r>
              <a:rPr lang="en-US" altLang="ja-JP" sz="1800" dirty="0" smtClean="0">
                <a:latin typeface="Fujitsu Sans" panose="020B0404060202020204" pitchFamily="34" charset="0"/>
                <a:ea typeface="Meiryo UI" panose="020B0604030504040204" pitchFamily="50" charset="-128"/>
              </a:rPr>
              <a:t>log</a:t>
            </a:r>
            <a:br>
              <a:rPr lang="en-US" altLang="ja-JP" sz="1800" dirty="0" smtClean="0">
                <a:latin typeface="Fujitsu Sans" panose="020B0404060202020204" pitchFamily="34" charset="0"/>
                <a:ea typeface="Meiryo UI" panose="020B0604030504040204" pitchFamily="50" charset="-128"/>
              </a:rPr>
            </a:br>
            <a:r>
              <a:rPr lang="en-US" altLang="ja-JP" sz="1800" dirty="0" smtClean="0">
                <a:latin typeface="Fujitsu Sans" panose="020B0404060202020204" pitchFamily="34" charset="0"/>
                <a:ea typeface="Meiryo UI" panose="020B0604030504040204" pitchFamily="50" charset="-128"/>
              </a:rPr>
              <a:t>- Review</a:t>
            </a:r>
            <a:r>
              <a:rPr kumimoji="1" lang="en-US" altLang="ja-JP" sz="1800" dirty="0" smtClean="0">
                <a:latin typeface="Fujitsu Sans" panose="020B0404060202020204" pitchFamily="34" charset="0"/>
                <a:ea typeface="Meiryo UI" panose="020B0604030504040204" pitchFamily="50" charset="-128"/>
              </a:rPr>
              <a:t/>
            </a:r>
            <a:br>
              <a:rPr kumimoji="1" lang="en-US" altLang="ja-JP" sz="1800" dirty="0" smtClean="0">
                <a:latin typeface="Fujitsu Sans" panose="020B0404060202020204" pitchFamily="34" charset="0"/>
                <a:ea typeface="Meiryo UI" panose="020B0604030504040204" pitchFamily="50" charset="-128"/>
              </a:rPr>
            </a:br>
            <a:r>
              <a:rPr kumimoji="1" lang="en-US" altLang="ja-JP" sz="1800" dirty="0" smtClean="0">
                <a:latin typeface="Fujitsu Sans" panose="020B0404060202020204" pitchFamily="34" charset="0"/>
                <a:ea typeface="Meiryo UI" panose="020B0604030504040204" pitchFamily="50" charset="-128"/>
              </a:rPr>
              <a:t>- Test Results, </a:t>
            </a:r>
            <a:r>
              <a:rPr kumimoji="1" lang="en-US" altLang="ja-JP" sz="1800" dirty="0" err="1" smtClean="0">
                <a:latin typeface="Fujitsu Sans" panose="020B0404060202020204" pitchFamily="34" charset="0"/>
                <a:ea typeface="Meiryo UI" panose="020B0604030504040204" pitchFamily="50" charset="-128"/>
              </a:rPr>
              <a:t>etc</a:t>
            </a:r>
            <a:r>
              <a:rPr kumimoji="1" lang="en-US" altLang="ja-JP" sz="1800" dirty="0" smtClean="0">
                <a:latin typeface="Fujitsu Sans" panose="020B0404060202020204" pitchFamily="34" charset="0"/>
                <a:ea typeface="Meiryo UI" panose="020B0604030504040204" pitchFamily="50" charset="-128"/>
              </a:rPr>
              <a:t/>
            </a:r>
            <a:br>
              <a:rPr kumimoji="1" lang="en-US" altLang="ja-JP" sz="1800" dirty="0" smtClean="0">
                <a:latin typeface="Fujitsu Sans" panose="020B0404060202020204" pitchFamily="34" charset="0"/>
                <a:ea typeface="Meiryo UI" panose="020B0604030504040204" pitchFamily="50" charset="-128"/>
              </a:rPr>
            </a:br>
            <a:r>
              <a:rPr kumimoji="1" lang="en-US" altLang="ja-JP" sz="1800" dirty="0" smtClean="0">
                <a:latin typeface="Fujitsu Sans" panose="020B0404060202020204" pitchFamily="34" charset="0"/>
                <a:ea typeface="Meiryo UI" panose="020B0604030504040204" pitchFamily="50" charset="-128"/>
              </a:rPr>
              <a:t/>
            </a:r>
            <a:br>
              <a:rPr kumimoji="1" lang="en-US" altLang="ja-JP" sz="1800" dirty="0" smtClean="0">
                <a:latin typeface="Fujitsu Sans" panose="020B0404060202020204" pitchFamily="34" charset="0"/>
                <a:ea typeface="Meiryo UI" panose="020B0604030504040204" pitchFamily="50" charset="-128"/>
              </a:rPr>
            </a:br>
            <a:endParaRPr kumimoji="1" lang="ja-JP" altLang="en-US" sz="1800" dirty="0" smtClean="0">
              <a:latin typeface="Fujitsu Sans" panose="020B0404060202020204" pitchFamily="34" charset="0"/>
              <a:ea typeface="Meiryo UI" panose="020B0604030504040204" pitchFamily="50" charset="-128"/>
            </a:endParaRPr>
          </a:p>
        </p:txBody>
      </p:sp>
      <p:sp>
        <p:nvSpPr>
          <p:cNvPr id="73" name="メモ 72"/>
          <p:cNvSpPr/>
          <p:nvPr/>
        </p:nvSpPr>
        <p:spPr bwMode="gray">
          <a:xfrm>
            <a:off x="7285532" y="2198903"/>
            <a:ext cx="1900103" cy="1479905"/>
          </a:xfrm>
          <a:prstGeom prst="foldedCorner">
            <a:avLst>
              <a:gd name="adj" fmla="val 4309"/>
            </a:avLst>
          </a:prstGeom>
          <a:solidFill>
            <a:schemeClr val="bg1"/>
          </a:solidFill>
          <a:ln w="38100" cap="flat" cmpd="sng" algn="ctr">
            <a:solidFill>
              <a:schemeClr val="tx1">
                <a:lumMod val="65000"/>
                <a:lumOff val="35000"/>
              </a:schemeClr>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kumimoji="1" lang="en-US" altLang="ja-JP" sz="1800" dirty="0" smtClean="0">
                <a:latin typeface="Fujitsu Sans" panose="020B0404060202020204" pitchFamily="34" charset="0"/>
                <a:ea typeface="Meiryo UI" panose="020B0604030504040204" pitchFamily="50" charset="-128"/>
              </a:rPr>
              <a:t>Merge C to M</a:t>
            </a:r>
            <a:br>
              <a:rPr kumimoji="1" lang="en-US" altLang="ja-JP" sz="1800" dirty="0" smtClean="0">
                <a:latin typeface="Fujitsu Sans" panose="020B0404060202020204" pitchFamily="34" charset="0"/>
                <a:ea typeface="Meiryo UI" panose="020B0604030504040204" pitchFamily="50" charset="-128"/>
              </a:rPr>
            </a:br>
            <a:r>
              <a:rPr kumimoji="1" lang="en-US" altLang="ja-JP" sz="1800" dirty="0" smtClean="0">
                <a:latin typeface="Fujitsu Sans" panose="020B0404060202020204" pitchFamily="34" charset="0"/>
                <a:ea typeface="Meiryo UI" panose="020B0604030504040204" pitchFamily="50" charset="-128"/>
              </a:rPr>
              <a:t>- </a:t>
            </a:r>
            <a:r>
              <a:rPr lang="en-US" altLang="ja-JP" sz="1800" dirty="0" smtClean="0">
                <a:latin typeface="Fujitsu Sans" panose="020B0404060202020204" pitchFamily="34" charset="0"/>
                <a:ea typeface="Meiryo UI" panose="020B0604030504040204" pitchFamily="50" charset="-128"/>
              </a:rPr>
              <a:t>Diff</a:t>
            </a:r>
          </a:p>
          <a:p>
            <a:pPr algn="l"/>
            <a:r>
              <a:rPr lang="en-US" altLang="ja-JP" sz="1800" dirty="0" smtClean="0">
                <a:latin typeface="Fujitsu Sans" panose="020B0404060202020204" pitchFamily="34" charset="0"/>
                <a:ea typeface="Meiryo UI" panose="020B0604030504040204" pitchFamily="50" charset="-128"/>
              </a:rPr>
              <a:t>- </a:t>
            </a:r>
            <a:r>
              <a:rPr lang="en-US" altLang="ja-JP" sz="1800" dirty="0">
                <a:latin typeface="Fujitsu Sans" panose="020B0404060202020204" pitchFamily="34" charset="0"/>
                <a:ea typeface="Meiryo UI" panose="020B0604030504040204" pitchFamily="50" charset="-128"/>
              </a:rPr>
              <a:t>Commit </a:t>
            </a:r>
            <a:r>
              <a:rPr lang="en-US" altLang="ja-JP" sz="1800" dirty="0" smtClean="0">
                <a:latin typeface="Fujitsu Sans" panose="020B0404060202020204" pitchFamily="34" charset="0"/>
                <a:ea typeface="Meiryo UI" panose="020B0604030504040204" pitchFamily="50" charset="-128"/>
              </a:rPr>
              <a:t>log</a:t>
            </a:r>
            <a:br>
              <a:rPr lang="en-US" altLang="ja-JP" sz="1800" dirty="0" smtClean="0">
                <a:latin typeface="Fujitsu Sans" panose="020B0404060202020204" pitchFamily="34" charset="0"/>
                <a:ea typeface="Meiryo UI" panose="020B0604030504040204" pitchFamily="50" charset="-128"/>
              </a:rPr>
            </a:br>
            <a:r>
              <a:rPr lang="en-US" altLang="ja-JP" sz="1800" dirty="0" smtClean="0">
                <a:latin typeface="Fujitsu Sans" panose="020B0404060202020204" pitchFamily="34" charset="0"/>
                <a:ea typeface="Meiryo UI" panose="020B0604030504040204" pitchFamily="50" charset="-128"/>
              </a:rPr>
              <a:t>- Review</a:t>
            </a:r>
            <a:r>
              <a:rPr kumimoji="1" lang="en-US" altLang="ja-JP" sz="1800" dirty="0" smtClean="0">
                <a:latin typeface="Fujitsu Sans" panose="020B0404060202020204" pitchFamily="34" charset="0"/>
                <a:ea typeface="Meiryo UI" panose="020B0604030504040204" pitchFamily="50" charset="-128"/>
              </a:rPr>
              <a:t/>
            </a:r>
            <a:br>
              <a:rPr kumimoji="1" lang="en-US" altLang="ja-JP" sz="1800" dirty="0" smtClean="0">
                <a:latin typeface="Fujitsu Sans" panose="020B0404060202020204" pitchFamily="34" charset="0"/>
                <a:ea typeface="Meiryo UI" panose="020B0604030504040204" pitchFamily="50" charset="-128"/>
              </a:rPr>
            </a:br>
            <a:r>
              <a:rPr kumimoji="1" lang="en-US" altLang="ja-JP" sz="1800" dirty="0" smtClean="0">
                <a:latin typeface="Fujitsu Sans" panose="020B0404060202020204" pitchFamily="34" charset="0"/>
                <a:ea typeface="Meiryo UI" panose="020B0604030504040204" pitchFamily="50" charset="-128"/>
              </a:rPr>
              <a:t>- Test Results, </a:t>
            </a:r>
            <a:r>
              <a:rPr kumimoji="1" lang="en-US" altLang="ja-JP" sz="1800" dirty="0" err="1" smtClean="0">
                <a:latin typeface="Fujitsu Sans" panose="020B0404060202020204" pitchFamily="34" charset="0"/>
                <a:ea typeface="Meiryo UI" panose="020B0604030504040204" pitchFamily="50" charset="-128"/>
              </a:rPr>
              <a:t>etc</a:t>
            </a:r>
            <a:r>
              <a:rPr kumimoji="1" lang="en-US" altLang="ja-JP" sz="1800" dirty="0" smtClean="0">
                <a:latin typeface="Fujitsu Sans" panose="020B0404060202020204" pitchFamily="34" charset="0"/>
                <a:ea typeface="Meiryo UI" panose="020B0604030504040204" pitchFamily="50" charset="-128"/>
              </a:rPr>
              <a:t/>
            </a:r>
            <a:br>
              <a:rPr kumimoji="1" lang="en-US" altLang="ja-JP" sz="1800" dirty="0" smtClean="0">
                <a:latin typeface="Fujitsu Sans" panose="020B0404060202020204" pitchFamily="34" charset="0"/>
                <a:ea typeface="Meiryo UI" panose="020B0604030504040204" pitchFamily="50" charset="-128"/>
              </a:rPr>
            </a:br>
            <a:r>
              <a:rPr kumimoji="1" lang="en-US" altLang="ja-JP" sz="1800" dirty="0" smtClean="0">
                <a:latin typeface="Fujitsu Sans" panose="020B0404060202020204" pitchFamily="34" charset="0"/>
                <a:ea typeface="Meiryo UI" panose="020B0604030504040204" pitchFamily="50" charset="-128"/>
              </a:rPr>
              <a:t/>
            </a:r>
            <a:br>
              <a:rPr kumimoji="1" lang="en-US" altLang="ja-JP" sz="1800" dirty="0" smtClean="0">
                <a:latin typeface="Fujitsu Sans" panose="020B0404060202020204" pitchFamily="34" charset="0"/>
                <a:ea typeface="Meiryo UI" panose="020B0604030504040204" pitchFamily="50" charset="-128"/>
              </a:rPr>
            </a:br>
            <a:endParaRPr kumimoji="1" lang="ja-JP" altLang="en-US" sz="1800" dirty="0" smtClean="0">
              <a:latin typeface="Fujitsu Sans" panose="020B0404060202020204" pitchFamily="34" charset="0"/>
              <a:ea typeface="Meiryo UI" panose="020B0604030504040204" pitchFamily="50" charset="-128"/>
            </a:endParaRPr>
          </a:p>
        </p:txBody>
      </p:sp>
      <p:cxnSp>
        <p:nvCxnSpPr>
          <p:cNvPr id="75" name="直線矢印コネクタ 74"/>
          <p:cNvCxnSpPr>
            <a:stCxn id="143" idx="0"/>
          </p:cNvCxnSpPr>
          <p:nvPr/>
        </p:nvCxnSpPr>
        <p:spPr bwMode="auto">
          <a:xfrm flipV="1">
            <a:off x="4035022" y="3678808"/>
            <a:ext cx="0" cy="684357"/>
          </a:xfrm>
          <a:prstGeom prst="straightConnector1">
            <a:avLst/>
          </a:prstGeom>
          <a:gradFill rotWithShape="0">
            <a:gsLst>
              <a:gs pos="0">
                <a:srgbClr val="FFFFFF"/>
              </a:gs>
              <a:gs pos="100000">
                <a:srgbClr val="CACAC7"/>
              </a:gs>
            </a:gsLst>
            <a:lin ang="5400000" scaled="1"/>
          </a:gradFill>
          <a:ln w="38100" cap="flat" cmpd="sng" algn="ctr">
            <a:solidFill>
              <a:srgbClr val="57564F"/>
            </a:solidFill>
            <a:prstDash val="sysDot"/>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83" name="直線矢印コネクタ 82"/>
          <p:cNvCxnSpPr>
            <a:endCxn id="72" idx="2"/>
          </p:cNvCxnSpPr>
          <p:nvPr/>
        </p:nvCxnSpPr>
        <p:spPr bwMode="auto">
          <a:xfrm flipV="1">
            <a:off x="4164344" y="3678808"/>
            <a:ext cx="1898971" cy="1109754"/>
          </a:xfrm>
          <a:prstGeom prst="straightConnector1">
            <a:avLst/>
          </a:prstGeom>
          <a:gradFill rotWithShape="0">
            <a:gsLst>
              <a:gs pos="0">
                <a:srgbClr val="FFFFFF"/>
              </a:gs>
              <a:gs pos="100000">
                <a:srgbClr val="CACAC7"/>
              </a:gs>
            </a:gsLst>
            <a:lin ang="5400000" scaled="1"/>
          </a:gradFill>
          <a:ln w="38100" cap="flat" cmpd="sng" algn="ctr">
            <a:solidFill>
              <a:srgbClr val="0070C0"/>
            </a:solidFill>
            <a:prstDash val="sysDot"/>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87" name="直線矢印コネクタ 86"/>
          <p:cNvCxnSpPr>
            <a:endCxn id="73" idx="2"/>
          </p:cNvCxnSpPr>
          <p:nvPr/>
        </p:nvCxnSpPr>
        <p:spPr bwMode="auto">
          <a:xfrm flipV="1">
            <a:off x="4190845" y="3678808"/>
            <a:ext cx="4044739" cy="1589427"/>
          </a:xfrm>
          <a:prstGeom prst="straightConnector1">
            <a:avLst/>
          </a:prstGeom>
          <a:gradFill rotWithShape="0">
            <a:gsLst>
              <a:gs pos="0">
                <a:srgbClr val="FFFFFF"/>
              </a:gs>
              <a:gs pos="100000">
                <a:srgbClr val="CACAC7"/>
              </a:gs>
            </a:gsLst>
            <a:lin ang="5400000" scaled="1"/>
          </a:gradFill>
          <a:ln w="38100" cap="flat" cmpd="sng" algn="ctr">
            <a:solidFill>
              <a:srgbClr val="00B050"/>
            </a:solidFill>
            <a:prstDash val="sysDot"/>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pic>
        <p:nvPicPr>
          <p:cNvPr id="95"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5744122" y="245595"/>
            <a:ext cx="638385" cy="638386"/>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CACAC7"/>
                    </a:gs>
                  </a:gsLst>
                  <a:lin ang="5400000" scaled="1"/>
                </a:gradFill>
              </a14:hiddenFill>
            </a:ext>
            <a:ext uri="{91240B29-F687-4F45-9708-019B960494DF}">
              <a14:hiddenLine xmlns:a14="http://schemas.microsoft.com/office/drawing/2010/main" w="9525" algn="ctr">
                <a:solidFill>
                  <a:srgbClr val="57564F"/>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pic>
      <p:cxnSp>
        <p:nvCxnSpPr>
          <p:cNvPr id="96" name="直線矢印コネクタ 95"/>
          <p:cNvCxnSpPr>
            <a:stCxn id="95" idx="2"/>
            <a:endCxn id="14" idx="0"/>
          </p:cNvCxnSpPr>
          <p:nvPr/>
        </p:nvCxnSpPr>
        <p:spPr bwMode="auto">
          <a:xfrm flipH="1">
            <a:off x="3917978" y="883981"/>
            <a:ext cx="2145337" cy="1314922"/>
          </a:xfrm>
          <a:prstGeom prst="straightConnector1">
            <a:avLst/>
          </a:prstGeom>
          <a:gradFill rotWithShape="0">
            <a:gsLst>
              <a:gs pos="0">
                <a:srgbClr val="FFFFFF"/>
              </a:gs>
              <a:gs pos="100000">
                <a:srgbClr val="CACAC7"/>
              </a:gs>
            </a:gsLst>
            <a:lin ang="5400000" scaled="1"/>
          </a:gradFill>
          <a:ln w="38100" cap="flat" cmpd="sng" algn="ctr">
            <a:solidFill>
              <a:srgbClr val="57564F"/>
            </a:solidFill>
            <a:prstDash val="sysDot"/>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54" name="直線矢印コネクタ 153"/>
          <p:cNvCxnSpPr>
            <a:stCxn id="95" idx="2"/>
            <a:endCxn id="72" idx="0"/>
          </p:cNvCxnSpPr>
          <p:nvPr/>
        </p:nvCxnSpPr>
        <p:spPr bwMode="auto">
          <a:xfrm>
            <a:off x="6063315" y="883981"/>
            <a:ext cx="0" cy="1314922"/>
          </a:xfrm>
          <a:prstGeom prst="straightConnector1">
            <a:avLst/>
          </a:prstGeom>
          <a:gradFill rotWithShape="0">
            <a:gsLst>
              <a:gs pos="0">
                <a:srgbClr val="FFFFFF"/>
              </a:gs>
              <a:gs pos="100000">
                <a:srgbClr val="CACAC7"/>
              </a:gs>
            </a:gsLst>
            <a:lin ang="5400000" scaled="1"/>
          </a:gradFill>
          <a:ln w="38100" cap="flat" cmpd="sng" algn="ctr">
            <a:solidFill>
              <a:srgbClr val="0070C0"/>
            </a:solidFill>
            <a:prstDash val="sysDot"/>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00" name="直線矢印コネクタ 99"/>
          <p:cNvCxnSpPr>
            <a:stCxn id="141" idx="10"/>
            <a:endCxn id="158" idx="2"/>
          </p:cNvCxnSpPr>
          <p:nvPr/>
        </p:nvCxnSpPr>
        <p:spPr bwMode="auto">
          <a:xfrm flipV="1">
            <a:off x="3065792" y="4924799"/>
            <a:ext cx="859823" cy="1489236"/>
          </a:xfrm>
          <a:prstGeom prst="straightConnector1">
            <a:avLst/>
          </a:prstGeom>
          <a:gradFill rotWithShape="0">
            <a:gsLst>
              <a:gs pos="0">
                <a:srgbClr val="FFFFFF"/>
              </a:gs>
              <a:gs pos="100000">
                <a:srgbClr val="CACAC7"/>
              </a:gs>
            </a:gsLst>
            <a:lin ang="5400000" scaled="1"/>
          </a:gradFill>
          <a:ln w="38100" cap="flat" cmpd="sng" algn="ctr">
            <a:solidFill>
              <a:srgbClr val="0070C0"/>
            </a:solidFill>
            <a:prstDash val="sysDot"/>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09" name="直線矢印コネクタ 108"/>
          <p:cNvCxnSpPr>
            <a:stCxn id="95" idx="2"/>
            <a:endCxn id="73" idx="0"/>
          </p:cNvCxnSpPr>
          <p:nvPr/>
        </p:nvCxnSpPr>
        <p:spPr bwMode="auto">
          <a:xfrm>
            <a:off x="6063315" y="883981"/>
            <a:ext cx="2172269" cy="1314922"/>
          </a:xfrm>
          <a:prstGeom prst="straightConnector1">
            <a:avLst/>
          </a:prstGeom>
          <a:gradFill rotWithShape="0">
            <a:gsLst>
              <a:gs pos="0">
                <a:srgbClr val="FFFFFF"/>
              </a:gs>
              <a:gs pos="100000">
                <a:srgbClr val="CACAC7"/>
              </a:gs>
            </a:gsLst>
            <a:lin ang="5400000" scaled="1"/>
          </a:gradFill>
          <a:ln w="38100" cap="flat" cmpd="sng" algn="ctr">
            <a:solidFill>
              <a:srgbClr val="00B050"/>
            </a:solidFill>
            <a:prstDash val="sysDot"/>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10" name="四角形吹き出し 109"/>
          <p:cNvSpPr/>
          <p:nvPr/>
        </p:nvSpPr>
        <p:spPr bwMode="gray">
          <a:xfrm>
            <a:off x="4785921" y="998107"/>
            <a:ext cx="2591125" cy="628419"/>
          </a:xfrm>
          <a:prstGeom prst="wedgeRectCallout">
            <a:avLst>
              <a:gd name="adj1" fmla="val -11401"/>
              <a:gd name="adj2" fmla="val -14096"/>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2400" dirty="0" smtClean="0">
                <a:latin typeface="Fujitsu Sans" panose="020B0404060202020204" pitchFamily="34" charset="0"/>
                <a:ea typeface="Meiryo UI" panose="020B0604030504040204" pitchFamily="50" charset="-128"/>
              </a:rPr>
              <a:t>Check by browser</a:t>
            </a:r>
          </a:p>
          <a:p>
            <a:pPr algn="l"/>
            <a:r>
              <a:rPr lang="en-US" altLang="ja-JP" sz="2400" dirty="0" smtClean="0">
                <a:latin typeface="Fujitsu Sans" panose="020B0404060202020204" pitchFamily="34" charset="0"/>
                <a:ea typeface="Meiryo UI" panose="020B0604030504040204" pitchFamily="50" charset="-128"/>
              </a:rPr>
              <a:t>And click to merge</a:t>
            </a:r>
            <a:endParaRPr kumimoji="1" lang="ja-JP" altLang="en-US" sz="2400" dirty="0" smtClean="0">
              <a:latin typeface="Fujitsu Sans" panose="020B0404060202020204" pitchFamily="34" charset="0"/>
              <a:ea typeface="Meiryo UI" panose="020B0604030504040204" pitchFamily="50" charset="-128"/>
            </a:endParaRPr>
          </a:p>
        </p:txBody>
      </p:sp>
      <p:cxnSp>
        <p:nvCxnSpPr>
          <p:cNvPr id="111" name="曲線コネクタ 110"/>
          <p:cNvCxnSpPr>
            <a:stCxn id="143" idx="6"/>
            <a:endCxn id="144" idx="0"/>
          </p:cNvCxnSpPr>
          <p:nvPr/>
        </p:nvCxnSpPr>
        <p:spPr bwMode="auto">
          <a:xfrm>
            <a:off x="4160203" y="4488347"/>
            <a:ext cx="668673" cy="831464"/>
          </a:xfrm>
          <a:prstGeom prst="curvedConnector2">
            <a:avLst/>
          </a:prstGeom>
          <a:gradFill rotWithShape="0">
            <a:gsLst>
              <a:gs pos="0">
                <a:srgbClr val="FFFFFF"/>
              </a:gs>
              <a:gs pos="100000">
                <a:srgbClr val="CACAC7"/>
              </a:gs>
            </a:gsLst>
            <a:lin ang="5400000" scaled="1"/>
          </a:gradFill>
          <a:ln w="3810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14" name="曲線コネクタ 113"/>
          <p:cNvCxnSpPr>
            <a:stCxn id="158" idx="6"/>
            <a:endCxn id="69" idx="0"/>
          </p:cNvCxnSpPr>
          <p:nvPr/>
        </p:nvCxnSpPr>
        <p:spPr bwMode="auto">
          <a:xfrm>
            <a:off x="4175978" y="4924799"/>
            <a:ext cx="2082812" cy="395012"/>
          </a:xfrm>
          <a:prstGeom prst="curvedConnector2">
            <a:avLst/>
          </a:prstGeom>
          <a:gradFill rotWithShape="0">
            <a:gsLst>
              <a:gs pos="0">
                <a:srgbClr val="FFFFFF"/>
              </a:gs>
              <a:gs pos="100000">
                <a:srgbClr val="CACAC7"/>
              </a:gs>
            </a:gsLst>
            <a:lin ang="5400000" scaled="1"/>
          </a:gradFill>
          <a:ln w="38100"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51" name="フリーフォーム 50"/>
          <p:cNvSpPr/>
          <p:nvPr/>
        </p:nvSpPr>
        <p:spPr bwMode="gray">
          <a:xfrm>
            <a:off x="4165600" y="5181600"/>
            <a:ext cx="4107543" cy="145143"/>
          </a:xfrm>
          <a:custGeom>
            <a:avLst/>
            <a:gdLst>
              <a:gd name="connsiteX0" fmla="*/ 0 w 4107543"/>
              <a:gd name="connsiteY0" fmla="*/ 145143 h 145143"/>
              <a:gd name="connsiteX1" fmla="*/ 1712686 w 4107543"/>
              <a:gd name="connsiteY1" fmla="*/ 0 h 145143"/>
              <a:gd name="connsiteX2" fmla="*/ 4107543 w 4107543"/>
              <a:gd name="connsiteY2" fmla="*/ 145143 h 145143"/>
            </a:gdLst>
            <a:ahLst/>
            <a:cxnLst>
              <a:cxn ang="0">
                <a:pos x="connsiteX0" y="connsiteY0"/>
              </a:cxn>
              <a:cxn ang="0">
                <a:pos x="connsiteX1" y="connsiteY1"/>
              </a:cxn>
              <a:cxn ang="0">
                <a:pos x="connsiteX2" y="connsiteY2"/>
              </a:cxn>
            </a:cxnLst>
            <a:rect l="l" t="t" r="r" b="b"/>
            <a:pathLst>
              <a:path w="4107543" h="145143">
                <a:moveTo>
                  <a:pt x="0" y="145143"/>
                </a:moveTo>
                <a:cubicBezTo>
                  <a:pt x="514048" y="72571"/>
                  <a:pt x="1028096" y="0"/>
                  <a:pt x="1712686" y="0"/>
                </a:cubicBezTo>
                <a:cubicBezTo>
                  <a:pt x="2397276" y="0"/>
                  <a:pt x="3252409" y="72571"/>
                  <a:pt x="4107543" y="145143"/>
                </a:cubicBezTo>
              </a:path>
            </a:pathLst>
          </a:custGeom>
          <a:noFill/>
          <a:ln w="38100" cap="flat" cmpd="sng" algn="ctr">
            <a:solidFill>
              <a:srgbClr val="00B050"/>
            </a:solidFill>
            <a:prstDash val="solid"/>
            <a:round/>
            <a:headEnd type="none" w="med" len="med"/>
            <a:tailEnd type="none" w="med" len="med"/>
          </a:ln>
          <a:effectLst/>
          <a:extLst/>
        </p:spPr>
        <p:txBody>
          <a:bodyPr rtlCol="0" anchor="ctr"/>
          <a:lstStyle/>
          <a:p>
            <a:pPr algn="ctr"/>
            <a:endParaRPr kumimoji="1" lang="ja-JP" altLang="en-US"/>
          </a:p>
        </p:txBody>
      </p:sp>
    </p:spTree>
    <p:extLst>
      <p:ext uri="{BB962C8B-B14F-4D97-AF65-F5344CB8AC3E}">
        <p14:creationId xmlns:p14="http://schemas.microsoft.com/office/powerpoint/2010/main" val="226182136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Thus…</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50</a:t>
            </a:fld>
            <a:endParaRPr lang="en-US" altLang="ja-JP" dirty="0"/>
          </a:p>
        </p:txBody>
      </p:sp>
      <p:sp>
        <p:nvSpPr>
          <p:cNvPr id="86"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smtClean="0">
                <a:latin typeface="Fujitsu Sans" panose="020B0404060202020204" pitchFamily="34" charset="0"/>
                <a:ea typeface="Roboto Black" panose="02000000000000000000" pitchFamily="2" charset="0"/>
                <a:cs typeface="Calibri" panose="020F0502020204030204" pitchFamily="34" charset="0"/>
              </a:rPr>
              <a:t>Online Merge Request</a:t>
            </a:r>
            <a:endParaRPr lang="en-US" altLang="ja-JP" sz="1800" dirty="0">
              <a:latin typeface="Fujitsu Sans" panose="020B0404060202020204" pitchFamily="34" charset="0"/>
              <a:ea typeface="Roboto Black" panose="02000000000000000000" pitchFamily="2" charset="0"/>
              <a:cs typeface="Calibri" panose="020F0502020204030204" pitchFamily="34" charset="0"/>
            </a:endParaRPr>
          </a:p>
        </p:txBody>
      </p:sp>
      <p:pic>
        <p:nvPicPr>
          <p:cNvPr id="95" name="Picture 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8705335" y="5319562"/>
            <a:ext cx="1118542" cy="1118544"/>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CACAC7"/>
                    </a:gs>
                  </a:gsLst>
                  <a:lin ang="5400000" scaled="1"/>
                </a:gradFill>
              </a14:hiddenFill>
            </a:ext>
            <a:ext uri="{91240B29-F687-4F45-9708-019B960494DF}">
              <a14:hiddenLine xmlns:a14="http://schemas.microsoft.com/office/drawing/2010/main" w="9525" algn="ctr">
                <a:solidFill>
                  <a:srgbClr val="57564F"/>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pic>
      <p:grpSp>
        <p:nvGrpSpPr>
          <p:cNvPr id="49" name="グループ化 48"/>
          <p:cNvGrpSpPr/>
          <p:nvPr/>
        </p:nvGrpSpPr>
        <p:grpSpPr>
          <a:xfrm>
            <a:off x="372237" y="2450689"/>
            <a:ext cx="9116320" cy="673427"/>
            <a:chOff x="372237" y="971000"/>
            <a:chExt cx="8798267" cy="673427"/>
          </a:xfrm>
        </p:grpSpPr>
        <p:sp>
          <p:nvSpPr>
            <p:cNvPr id="50" name="正方形/長方形 49">
              <a:extLst>
                <a:ext uri="{FF2B5EF4-FFF2-40B4-BE49-F238E27FC236}">
                  <a16:creationId xmlns:a16="http://schemas.microsoft.com/office/drawing/2014/main" xmlns="" id="{0F9C65CE-ACFE-49F0-8186-09321560DBDE}"/>
                </a:ext>
              </a:extLst>
            </p:cNvPr>
            <p:cNvSpPr/>
            <p:nvPr/>
          </p:nvSpPr>
          <p:spPr bwMode="gray">
            <a:xfrm>
              <a:off x="1242473" y="971000"/>
              <a:ext cx="792803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3200" b="1" kern="0" dirty="0" smtClean="0">
                  <a:latin typeface="Fujitsu Sans" panose="020B0404060202020204" pitchFamily="34" charset="0"/>
                  <a:ea typeface="Meiryo UI" panose="020B0604030504040204" pitchFamily="50" charset="-128"/>
                </a:rPr>
                <a:t>Easy Merge Process by browser</a:t>
              </a:r>
              <a:endParaRPr kumimoji="1" lang="ja-JP" altLang="en-US" sz="3200" b="1" kern="0" dirty="0">
                <a:latin typeface="Fujitsu Sans" panose="020B0404060202020204" pitchFamily="34" charset="0"/>
                <a:ea typeface="Meiryo UI" panose="020B0604030504040204" pitchFamily="50" charset="-128"/>
              </a:endParaRPr>
            </a:p>
          </p:txBody>
        </p:sp>
        <p:sp>
          <p:nvSpPr>
            <p:cNvPr id="51" name="正方形/長方形 50">
              <a:extLst>
                <a:ext uri="{FF2B5EF4-FFF2-40B4-BE49-F238E27FC236}">
                  <a16:creationId xmlns:a16="http://schemas.microsoft.com/office/drawing/2014/main" xmlns="" id="{904A1B75-ED39-455B-B23C-B7A0917C3507}"/>
                </a:ext>
              </a:extLst>
            </p:cNvPr>
            <p:cNvSpPr/>
            <p:nvPr/>
          </p:nvSpPr>
          <p:spPr bwMode="gray">
            <a:xfrm>
              <a:off x="372237" y="971000"/>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1</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52" name="グループ化 51"/>
          <p:cNvGrpSpPr/>
          <p:nvPr/>
        </p:nvGrpSpPr>
        <p:grpSpPr>
          <a:xfrm>
            <a:off x="372237" y="3343180"/>
            <a:ext cx="9116320" cy="673427"/>
            <a:chOff x="372237" y="971000"/>
            <a:chExt cx="8798267" cy="673427"/>
          </a:xfrm>
        </p:grpSpPr>
        <p:sp>
          <p:nvSpPr>
            <p:cNvPr id="53" name="正方形/長方形 52">
              <a:extLst>
                <a:ext uri="{FF2B5EF4-FFF2-40B4-BE49-F238E27FC236}">
                  <a16:creationId xmlns:a16="http://schemas.microsoft.com/office/drawing/2014/main" xmlns="" id="{0F9C65CE-ACFE-49F0-8186-09321560DBDE}"/>
                </a:ext>
              </a:extLst>
            </p:cNvPr>
            <p:cNvSpPr/>
            <p:nvPr/>
          </p:nvSpPr>
          <p:spPr bwMode="gray">
            <a:xfrm>
              <a:off x="1242473" y="971000"/>
              <a:ext cx="792803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3200" b="1" kern="0" dirty="0" smtClean="0">
                  <a:latin typeface="Fujitsu Sans" panose="020B0404060202020204" pitchFamily="34" charset="0"/>
                  <a:ea typeface="Meiryo UI" panose="020B0604030504040204" pitchFamily="50" charset="-128"/>
                </a:rPr>
                <a:t>Visualize Merge Process</a:t>
              </a:r>
              <a:endParaRPr kumimoji="1" lang="ja-JP" altLang="en-US" sz="3200" b="1" kern="0" dirty="0">
                <a:latin typeface="Fujitsu Sans" panose="020B0404060202020204" pitchFamily="34" charset="0"/>
                <a:ea typeface="Meiryo UI" panose="020B0604030504040204" pitchFamily="50" charset="-128"/>
              </a:endParaRPr>
            </a:p>
          </p:txBody>
        </p:sp>
        <p:sp>
          <p:nvSpPr>
            <p:cNvPr id="54" name="正方形/長方形 53">
              <a:extLst>
                <a:ext uri="{FF2B5EF4-FFF2-40B4-BE49-F238E27FC236}">
                  <a16:creationId xmlns:a16="http://schemas.microsoft.com/office/drawing/2014/main" xmlns="" id="{904A1B75-ED39-455B-B23C-B7A0917C3507}"/>
                </a:ext>
              </a:extLst>
            </p:cNvPr>
            <p:cNvSpPr/>
            <p:nvPr/>
          </p:nvSpPr>
          <p:spPr bwMode="gray">
            <a:xfrm>
              <a:off x="372237" y="971000"/>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2</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55" name="グループ化 54"/>
          <p:cNvGrpSpPr/>
          <p:nvPr/>
        </p:nvGrpSpPr>
        <p:grpSpPr>
          <a:xfrm>
            <a:off x="372237" y="4235671"/>
            <a:ext cx="9116320" cy="673427"/>
            <a:chOff x="372237" y="971000"/>
            <a:chExt cx="8798267" cy="673427"/>
          </a:xfrm>
        </p:grpSpPr>
        <p:sp>
          <p:nvSpPr>
            <p:cNvPr id="56" name="正方形/長方形 55">
              <a:extLst>
                <a:ext uri="{FF2B5EF4-FFF2-40B4-BE49-F238E27FC236}">
                  <a16:creationId xmlns:a16="http://schemas.microsoft.com/office/drawing/2014/main" xmlns="" id="{0F9C65CE-ACFE-49F0-8186-09321560DBDE}"/>
                </a:ext>
              </a:extLst>
            </p:cNvPr>
            <p:cNvSpPr/>
            <p:nvPr/>
          </p:nvSpPr>
          <p:spPr bwMode="gray">
            <a:xfrm>
              <a:off x="1242473" y="971000"/>
              <a:ext cx="792803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3200" b="1" kern="0" dirty="0" smtClean="0">
                  <a:latin typeface="Fujitsu Sans" panose="020B0404060202020204" pitchFamily="34" charset="0"/>
                  <a:ea typeface="Meiryo UI" panose="020B0604030504040204" pitchFamily="50" charset="-128"/>
                </a:rPr>
                <a:t>Visualize Merge History</a:t>
              </a:r>
              <a:endParaRPr kumimoji="1" lang="ja-JP" altLang="en-US" sz="3200" b="1" kern="0" dirty="0">
                <a:latin typeface="Fujitsu Sans" panose="020B0404060202020204" pitchFamily="34" charset="0"/>
                <a:ea typeface="Meiryo UI" panose="020B0604030504040204" pitchFamily="50" charset="-128"/>
              </a:endParaRPr>
            </a:p>
          </p:txBody>
        </p:sp>
        <p:sp>
          <p:nvSpPr>
            <p:cNvPr id="57" name="正方形/長方形 56">
              <a:extLst>
                <a:ext uri="{FF2B5EF4-FFF2-40B4-BE49-F238E27FC236}">
                  <a16:creationId xmlns:a16="http://schemas.microsoft.com/office/drawing/2014/main" xmlns="" id="{904A1B75-ED39-455B-B23C-B7A0917C3507}"/>
                </a:ext>
              </a:extLst>
            </p:cNvPr>
            <p:cNvSpPr/>
            <p:nvPr/>
          </p:nvSpPr>
          <p:spPr bwMode="gray">
            <a:xfrm>
              <a:off x="372237" y="971000"/>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3</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spTree>
    <p:extLst>
      <p:ext uri="{BB962C8B-B14F-4D97-AF65-F5344CB8AC3E}">
        <p14:creationId xmlns:p14="http://schemas.microsoft.com/office/powerpoint/2010/main" val="274751391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Column : When to create Merge Request?</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51</a:t>
            </a:fld>
            <a:endParaRPr lang="en-US" altLang="ja-JP" dirty="0"/>
          </a:p>
        </p:txBody>
      </p:sp>
      <p:sp>
        <p:nvSpPr>
          <p:cNvPr id="86"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smtClean="0">
                <a:latin typeface="Fujitsu Sans" panose="020B0404060202020204" pitchFamily="34" charset="0"/>
                <a:ea typeface="Roboto Black" panose="02000000000000000000" pitchFamily="2" charset="0"/>
                <a:cs typeface="Calibri" panose="020F0502020204030204" pitchFamily="34" charset="0"/>
              </a:rPr>
              <a:t>Online Merge Request</a:t>
            </a:r>
            <a:endParaRPr lang="en-US" altLang="ja-JP" sz="1800" dirty="0">
              <a:latin typeface="Fujitsu Sans" panose="020B0404060202020204" pitchFamily="34" charset="0"/>
              <a:ea typeface="Roboto Black" panose="02000000000000000000" pitchFamily="2" charset="0"/>
              <a:cs typeface="Calibri" panose="020F0502020204030204" pitchFamily="34" charset="0"/>
            </a:endParaRPr>
          </a:p>
        </p:txBody>
      </p:sp>
      <p:sp>
        <p:nvSpPr>
          <p:cNvPr id="15" name="テキスト ボックス 14"/>
          <p:cNvSpPr txBox="1"/>
          <p:nvPr/>
        </p:nvSpPr>
        <p:spPr>
          <a:xfrm>
            <a:off x="118859" y="921566"/>
            <a:ext cx="1748940" cy="523220"/>
          </a:xfrm>
          <a:prstGeom prst="rect">
            <a:avLst/>
          </a:prstGeom>
          <a:noFill/>
        </p:spPr>
        <p:txBody>
          <a:bodyPr wrap="none" rtlCol="0">
            <a:spAutoFit/>
          </a:bodyPr>
          <a:lstStyle/>
          <a:p>
            <a:pPr algn="l"/>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Basically…</a:t>
            </a:r>
            <a:endParaRPr kumimoji="1" lang="ja-JP" altLang="en-US" sz="2800" dirty="0" err="1">
              <a:latin typeface="Fujitsu Sans" panose="020B0404060202020204" pitchFamily="34" charset="0"/>
              <a:ea typeface="Meiryo UI" panose="020B0604030504040204" pitchFamily="50" charset="-128"/>
              <a:cs typeface="Meiryo UI" panose="020B0604030504040204" pitchFamily="50" charset="-128"/>
            </a:endParaRPr>
          </a:p>
        </p:txBody>
      </p:sp>
      <p:sp>
        <p:nvSpPr>
          <p:cNvPr id="16" name="テキスト プレースホルダー 3">
            <a:extLst>
              <a:ext uri="{FF2B5EF4-FFF2-40B4-BE49-F238E27FC236}">
                <a16:creationId xmlns:a16="http://schemas.microsoft.com/office/drawing/2014/main" xmlns="" id="{002D2379-8478-40E1-8CBA-411A9AF8FCEF}"/>
              </a:ext>
            </a:extLst>
          </p:cNvPr>
          <p:cNvSpPr>
            <a:spLocks noGrp="1"/>
          </p:cNvSpPr>
          <p:nvPr>
            <p:ph type="body" sz="quarter" idx="11"/>
          </p:nvPr>
        </p:nvSpPr>
        <p:spPr>
          <a:xfrm>
            <a:off x="351634" y="1511750"/>
            <a:ext cx="4160118" cy="4850949"/>
          </a:xfrm>
        </p:spPr>
        <p:txBody>
          <a:bodyPr spcCol="0"/>
          <a:lstStyle/>
          <a:p>
            <a:pPr>
              <a:lnSpc>
                <a:spcPct val="100000"/>
              </a:lnSpc>
              <a:buFont typeface="Wingdings" panose="05000000000000000000" pitchFamily="2" charset="2"/>
              <a:buChar char="l"/>
            </a:pPr>
            <a:r>
              <a:rPr lang="en-US" altLang="ja-JP" sz="2400" dirty="0" smtClean="0">
                <a:latin typeface="+mn-lt"/>
              </a:rPr>
              <a:t>Create Issue for feature</a:t>
            </a:r>
          </a:p>
          <a:p>
            <a:pPr>
              <a:lnSpc>
                <a:spcPct val="100000"/>
              </a:lnSpc>
              <a:buFont typeface="Wingdings" panose="05000000000000000000" pitchFamily="2" charset="2"/>
              <a:buChar char="l"/>
            </a:pPr>
            <a:r>
              <a:rPr lang="en-US" altLang="ja-JP" sz="2400" dirty="0" smtClean="0">
                <a:latin typeface="+mn-lt"/>
              </a:rPr>
              <a:t>Create Branch</a:t>
            </a:r>
          </a:p>
          <a:p>
            <a:pPr>
              <a:lnSpc>
                <a:spcPct val="100000"/>
              </a:lnSpc>
              <a:buFont typeface="Wingdings" panose="05000000000000000000" pitchFamily="2" charset="2"/>
              <a:buChar char="l"/>
            </a:pPr>
            <a:r>
              <a:rPr lang="en-US" altLang="ja-JP" sz="2400" dirty="0" smtClean="0">
                <a:latin typeface="+mn-lt"/>
              </a:rPr>
              <a:t>Checkout Branch to Local PC</a:t>
            </a:r>
          </a:p>
          <a:p>
            <a:pPr>
              <a:lnSpc>
                <a:spcPct val="100000"/>
              </a:lnSpc>
              <a:buFont typeface="Wingdings" panose="05000000000000000000" pitchFamily="2" charset="2"/>
              <a:buChar char="l"/>
            </a:pPr>
            <a:r>
              <a:rPr lang="en-US" altLang="ja-JP" sz="2400" dirty="0" smtClean="0">
                <a:latin typeface="+mn-lt"/>
              </a:rPr>
              <a:t>Edit files</a:t>
            </a:r>
          </a:p>
          <a:p>
            <a:pPr>
              <a:lnSpc>
                <a:spcPct val="100000"/>
              </a:lnSpc>
              <a:buFont typeface="Wingdings" panose="05000000000000000000" pitchFamily="2" charset="2"/>
              <a:buChar char="l"/>
            </a:pPr>
            <a:r>
              <a:rPr lang="en-US" altLang="ja-JP" sz="2400" dirty="0" smtClean="0">
                <a:latin typeface="+mn-lt"/>
              </a:rPr>
              <a:t>Push to remote repository</a:t>
            </a:r>
          </a:p>
          <a:p>
            <a:pPr>
              <a:lnSpc>
                <a:spcPct val="100000"/>
              </a:lnSpc>
              <a:buFont typeface="Wingdings" panose="05000000000000000000" pitchFamily="2" charset="2"/>
              <a:buChar char="l"/>
            </a:pPr>
            <a:r>
              <a:rPr lang="en-US" altLang="ja-JP" sz="2400" b="1" dirty="0" smtClean="0">
                <a:solidFill>
                  <a:srgbClr val="FF0000"/>
                </a:solidFill>
                <a:latin typeface="+mn-lt"/>
              </a:rPr>
              <a:t>Create Merge Request</a:t>
            </a:r>
          </a:p>
          <a:p>
            <a:pPr>
              <a:lnSpc>
                <a:spcPct val="100000"/>
              </a:lnSpc>
              <a:buFont typeface="Wingdings" panose="05000000000000000000" pitchFamily="2" charset="2"/>
              <a:buChar char="l"/>
            </a:pPr>
            <a:r>
              <a:rPr lang="en-US" altLang="ja-JP" sz="2400" dirty="0" smtClean="0">
                <a:latin typeface="+mn-lt"/>
              </a:rPr>
              <a:t>Review</a:t>
            </a:r>
          </a:p>
          <a:p>
            <a:pPr>
              <a:lnSpc>
                <a:spcPct val="100000"/>
              </a:lnSpc>
              <a:buFont typeface="Wingdings" panose="05000000000000000000" pitchFamily="2" charset="2"/>
              <a:buChar char="l"/>
            </a:pPr>
            <a:r>
              <a:rPr lang="en-US" altLang="ja-JP" sz="2400" dirty="0" smtClean="0">
                <a:latin typeface="+mn-lt"/>
              </a:rPr>
              <a:t>Merge</a:t>
            </a:r>
          </a:p>
        </p:txBody>
      </p:sp>
      <p:sp>
        <p:nvSpPr>
          <p:cNvPr id="17" name="テキスト ボックス 16"/>
          <p:cNvSpPr txBox="1"/>
          <p:nvPr/>
        </p:nvSpPr>
        <p:spPr>
          <a:xfrm>
            <a:off x="4511752" y="921566"/>
            <a:ext cx="1682833" cy="523220"/>
          </a:xfrm>
          <a:prstGeom prst="rect">
            <a:avLst/>
          </a:prstGeom>
          <a:noFill/>
        </p:spPr>
        <p:txBody>
          <a:bodyPr wrap="none" rtlCol="0">
            <a:spAutoFit/>
          </a:bodyPr>
          <a:lstStyle/>
          <a:p>
            <a:pPr algn="l"/>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Recently…</a:t>
            </a:r>
            <a:endParaRPr kumimoji="1" lang="ja-JP" altLang="en-US" sz="2800" dirty="0" err="1">
              <a:latin typeface="Fujitsu Sans" panose="020B0404060202020204" pitchFamily="34" charset="0"/>
              <a:ea typeface="Meiryo UI" panose="020B0604030504040204" pitchFamily="50" charset="-128"/>
              <a:cs typeface="Meiryo UI" panose="020B0604030504040204" pitchFamily="50" charset="-128"/>
            </a:endParaRPr>
          </a:p>
        </p:txBody>
      </p:sp>
      <p:sp>
        <p:nvSpPr>
          <p:cNvPr id="18" name="テキスト プレースホルダー 3">
            <a:extLst>
              <a:ext uri="{FF2B5EF4-FFF2-40B4-BE49-F238E27FC236}">
                <a16:creationId xmlns:a16="http://schemas.microsoft.com/office/drawing/2014/main" xmlns="" id="{002D2379-8478-40E1-8CBA-411A9AF8FCEF}"/>
              </a:ext>
            </a:extLst>
          </p:cNvPr>
          <p:cNvSpPr txBox="1">
            <a:spLocks/>
          </p:cNvSpPr>
          <p:nvPr/>
        </p:nvSpPr>
        <p:spPr bwMode="gray">
          <a:xfrm>
            <a:off x="4656934" y="1511750"/>
            <a:ext cx="4829966" cy="4850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9200" tIns="45720" rIns="79200" bIns="45720" numCol="1" spcCol="0" anchor="t" anchorCtr="0" compatLnSpc="1">
            <a:prstTxWarp prst="textNoShape">
              <a:avLst/>
            </a:prstTxWarp>
          </a:bodyPr>
          <a:lstStyle>
            <a:lvl1pPr marL="266700" indent="-266700" algn="l" defTabSz="958898" rtl="0" fontAlgn="ctr">
              <a:lnSpc>
                <a:spcPct val="110000"/>
              </a:lnSpc>
              <a:spcBef>
                <a:spcPct val="30000"/>
              </a:spcBef>
              <a:spcAft>
                <a:spcPct val="30000"/>
              </a:spcAft>
              <a:buClr>
                <a:srgbClr val="A30B1A"/>
              </a:buClr>
              <a:buFont typeface="Wingdings" pitchFamily="2" charset="2"/>
              <a:buChar char="n"/>
              <a:defRPr kumimoji="1" sz="18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1pPr>
            <a:lvl2pPr marL="449263" indent="-258763" algn="l" defTabSz="958898" rtl="0" fontAlgn="ctr">
              <a:lnSpc>
                <a:spcPct val="110000"/>
              </a:lnSpc>
              <a:spcBef>
                <a:spcPct val="10000"/>
              </a:spcBef>
              <a:spcAft>
                <a:spcPct val="10000"/>
              </a:spcAft>
              <a:buClr>
                <a:srgbClr val="969696"/>
              </a:buClr>
              <a:buSzPct val="100000"/>
              <a:buFont typeface="Wingdings" panose="05000000000000000000" pitchFamily="2" charset="2"/>
              <a:buChar char="n"/>
              <a:defRPr kumimoji="1" sz="16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2pPr>
            <a:lvl3pPr marL="534988" indent="-177800" algn="l" defTabSz="958898" rtl="0" fontAlgn="ctr">
              <a:lnSpc>
                <a:spcPct val="110000"/>
              </a:lnSpc>
              <a:spcBef>
                <a:spcPct val="10000"/>
              </a:spcBef>
              <a:spcAft>
                <a:spcPct val="10000"/>
              </a:spcAft>
              <a:buClr>
                <a:srgbClr val="87867E"/>
              </a:buClr>
              <a:buFont typeface="Arial" panose="020B0604020202020204" pitchFamily="34" charset="0"/>
              <a:buChar char="•"/>
              <a:defRPr kumimoji="1" sz="14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3pPr>
            <a:lvl4pPr marL="720725" indent="-185738" algn="l" defTabSz="958898" rtl="0" fontAlgn="ctr">
              <a:lnSpc>
                <a:spcPct val="110000"/>
              </a:lnSpc>
              <a:spcBef>
                <a:spcPct val="10000"/>
              </a:spcBef>
              <a:spcAft>
                <a:spcPct val="10000"/>
              </a:spcAft>
              <a:buClr>
                <a:schemeClr val="bg1">
                  <a:lumMod val="50000"/>
                </a:schemeClr>
              </a:buClr>
              <a:buFont typeface="Arial" panose="020B0604020202020204" pitchFamily="34" charset="0"/>
              <a:buChar char="•"/>
              <a:defRPr kumimoji="1" sz="12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4pPr>
            <a:lvl5pPr marL="533427" indent="-134946" algn="l" defTabSz="958898" rtl="0" fontAlgn="base">
              <a:lnSpc>
                <a:spcPct val="110000"/>
              </a:lnSpc>
              <a:spcBef>
                <a:spcPct val="10000"/>
              </a:spcBef>
              <a:spcAft>
                <a:spcPct val="10000"/>
              </a:spcAft>
              <a:buClr>
                <a:srgbClr val="87867E"/>
              </a:buClr>
              <a:buChar char="•"/>
              <a:defRPr kumimoji="1" sz="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5pPr>
            <a:lvl6pPr marL="900113" indent="-179388" algn="l" defTabSz="958898" rtl="0" fontAlgn="base">
              <a:lnSpc>
                <a:spcPct val="110000"/>
              </a:lnSpc>
              <a:spcBef>
                <a:spcPct val="10000"/>
              </a:spcBef>
              <a:spcAft>
                <a:spcPct val="10000"/>
              </a:spcAft>
              <a:buClr>
                <a:srgbClr val="87867E"/>
              </a:buClr>
              <a:buChar char="•"/>
              <a:defRPr kumimoji="1" sz="1200">
                <a:solidFill>
                  <a:schemeClr val="tx1"/>
                </a:solidFill>
                <a:latin typeface="Fujitsu Sans" panose="020B0404060202020204" pitchFamily="34" charset="0"/>
                <a:ea typeface="+mn-ea"/>
              </a:defRPr>
            </a:lvl6pPr>
            <a:lvl7pPr marL="1447873"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7pPr>
            <a:lvl8pPr marL="1905096"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8pPr>
            <a:lvl9pPr marL="2362318"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9pPr>
          </a:lstStyle>
          <a:p>
            <a:pPr>
              <a:lnSpc>
                <a:spcPct val="100000"/>
              </a:lnSpc>
              <a:buFont typeface="Wingdings" pitchFamily="2" charset="2"/>
              <a:buChar char="l"/>
            </a:pPr>
            <a:r>
              <a:rPr lang="en-US" altLang="ja-JP" sz="2400" kern="0" dirty="0" smtClean="0">
                <a:latin typeface="+mn-lt"/>
              </a:rPr>
              <a:t>Create Issue for feature</a:t>
            </a:r>
          </a:p>
          <a:p>
            <a:pPr>
              <a:lnSpc>
                <a:spcPct val="100000"/>
              </a:lnSpc>
              <a:buFont typeface="Wingdings" pitchFamily="2" charset="2"/>
              <a:buChar char="l"/>
            </a:pPr>
            <a:r>
              <a:rPr lang="en-US" altLang="ja-JP" sz="2400" kern="0" dirty="0" smtClean="0">
                <a:latin typeface="+mn-lt"/>
              </a:rPr>
              <a:t>Create Branch</a:t>
            </a:r>
          </a:p>
          <a:p>
            <a:pPr>
              <a:lnSpc>
                <a:spcPct val="100000"/>
              </a:lnSpc>
              <a:buFont typeface="Wingdings" pitchFamily="2" charset="2"/>
              <a:buChar char="l"/>
            </a:pPr>
            <a:r>
              <a:rPr lang="en-US" altLang="ja-JP" sz="2400" b="1" kern="0" dirty="0" smtClean="0">
                <a:solidFill>
                  <a:srgbClr val="FF0000"/>
                </a:solidFill>
                <a:latin typeface="+mn-lt"/>
              </a:rPr>
              <a:t>Create Merge Request</a:t>
            </a:r>
          </a:p>
          <a:p>
            <a:pPr>
              <a:lnSpc>
                <a:spcPct val="100000"/>
              </a:lnSpc>
              <a:buFont typeface="Wingdings" pitchFamily="2" charset="2"/>
              <a:buChar char="l"/>
            </a:pPr>
            <a:r>
              <a:rPr lang="en-US" altLang="ja-JP" sz="2400" kern="0" dirty="0" smtClean="0">
                <a:latin typeface="+mn-lt"/>
              </a:rPr>
              <a:t>Checkout Branch to Local PC</a:t>
            </a:r>
          </a:p>
          <a:p>
            <a:pPr>
              <a:lnSpc>
                <a:spcPct val="100000"/>
              </a:lnSpc>
              <a:buFont typeface="Wingdings" pitchFamily="2" charset="2"/>
              <a:buChar char="l"/>
            </a:pPr>
            <a:r>
              <a:rPr lang="en-US" altLang="ja-JP" sz="2400" kern="0" dirty="0" smtClean="0">
                <a:latin typeface="+mn-lt"/>
              </a:rPr>
              <a:t>Edit files</a:t>
            </a:r>
          </a:p>
          <a:p>
            <a:pPr>
              <a:lnSpc>
                <a:spcPct val="100000"/>
              </a:lnSpc>
              <a:buFont typeface="Wingdings" pitchFamily="2" charset="2"/>
              <a:buChar char="l"/>
            </a:pPr>
            <a:r>
              <a:rPr lang="en-US" altLang="ja-JP" sz="2400" kern="0" dirty="0" smtClean="0">
                <a:latin typeface="+mn-lt"/>
              </a:rPr>
              <a:t>Push to remote repository</a:t>
            </a:r>
          </a:p>
          <a:p>
            <a:pPr>
              <a:lnSpc>
                <a:spcPct val="100000"/>
              </a:lnSpc>
              <a:buFont typeface="Wingdings" pitchFamily="2" charset="2"/>
              <a:buChar char="l"/>
            </a:pPr>
            <a:r>
              <a:rPr lang="en-US" altLang="ja-JP" sz="2400" kern="0" dirty="0" smtClean="0">
                <a:latin typeface="+mn-lt"/>
              </a:rPr>
              <a:t>Review</a:t>
            </a:r>
          </a:p>
          <a:p>
            <a:pPr>
              <a:lnSpc>
                <a:spcPct val="100000"/>
              </a:lnSpc>
              <a:buFont typeface="Wingdings" pitchFamily="2" charset="2"/>
              <a:buChar char="l"/>
            </a:pPr>
            <a:r>
              <a:rPr lang="en-US" altLang="ja-JP" sz="2400" kern="0" dirty="0" smtClean="0">
                <a:latin typeface="+mn-lt"/>
              </a:rPr>
              <a:t>Merge</a:t>
            </a:r>
          </a:p>
        </p:txBody>
      </p:sp>
    </p:spTree>
    <p:extLst>
      <p:ext uri="{BB962C8B-B14F-4D97-AF65-F5344CB8AC3E}">
        <p14:creationId xmlns:p14="http://schemas.microsoft.com/office/powerpoint/2010/main" val="121846685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Column : When to create Merge Request?</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52</a:t>
            </a:fld>
            <a:endParaRPr lang="en-US" altLang="ja-JP" dirty="0"/>
          </a:p>
        </p:txBody>
      </p:sp>
      <p:sp>
        <p:nvSpPr>
          <p:cNvPr id="86"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smtClean="0">
                <a:latin typeface="Fujitsu Sans" panose="020B0404060202020204" pitchFamily="34" charset="0"/>
                <a:ea typeface="Roboto Black" panose="02000000000000000000" pitchFamily="2" charset="0"/>
                <a:cs typeface="Calibri" panose="020F0502020204030204" pitchFamily="34" charset="0"/>
              </a:rPr>
              <a:t>Online Merge Request</a:t>
            </a:r>
            <a:endParaRPr lang="en-US" altLang="ja-JP" sz="1800" dirty="0">
              <a:latin typeface="Fujitsu Sans" panose="020B0404060202020204" pitchFamily="34" charset="0"/>
              <a:ea typeface="Roboto Black" panose="02000000000000000000" pitchFamily="2" charset="0"/>
              <a:cs typeface="Calibri" panose="020F0502020204030204" pitchFamily="34" charset="0"/>
            </a:endParaRPr>
          </a:p>
        </p:txBody>
      </p:sp>
      <p:sp>
        <p:nvSpPr>
          <p:cNvPr id="15" name="テキスト ボックス 14"/>
          <p:cNvSpPr txBox="1"/>
          <p:nvPr/>
        </p:nvSpPr>
        <p:spPr>
          <a:xfrm>
            <a:off x="118859" y="921566"/>
            <a:ext cx="971997" cy="523220"/>
          </a:xfrm>
          <a:prstGeom prst="rect">
            <a:avLst/>
          </a:prstGeom>
          <a:noFill/>
        </p:spPr>
        <p:txBody>
          <a:bodyPr wrap="none" rtlCol="0">
            <a:spAutoFit/>
          </a:bodyPr>
          <a:lstStyle/>
          <a:p>
            <a:pPr algn="l"/>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Why?</a:t>
            </a:r>
            <a:endParaRPr kumimoji="1" lang="ja-JP" altLang="en-US" sz="2800" dirty="0" err="1">
              <a:latin typeface="Fujitsu Sans" panose="020B0404060202020204" pitchFamily="34" charset="0"/>
              <a:ea typeface="Meiryo UI" panose="020B0604030504040204" pitchFamily="50" charset="-128"/>
              <a:cs typeface="Meiryo UI" panose="020B0604030504040204" pitchFamily="50" charset="-128"/>
            </a:endParaRPr>
          </a:p>
        </p:txBody>
      </p:sp>
      <p:sp>
        <p:nvSpPr>
          <p:cNvPr id="16" name="テキスト プレースホルダー 3">
            <a:extLst>
              <a:ext uri="{FF2B5EF4-FFF2-40B4-BE49-F238E27FC236}">
                <a16:creationId xmlns:a16="http://schemas.microsoft.com/office/drawing/2014/main" xmlns="" id="{002D2379-8478-40E1-8CBA-411A9AF8FCEF}"/>
              </a:ext>
            </a:extLst>
          </p:cNvPr>
          <p:cNvSpPr>
            <a:spLocks noGrp="1"/>
          </p:cNvSpPr>
          <p:nvPr>
            <p:ph type="body" sz="quarter" idx="11"/>
          </p:nvPr>
        </p:nvSpPr>
        <p:spPr>
          <a:xfrm>
            <a:off x="351634" y="1511750"/>
            <a:ext cx="8944766" cy="4850949"/>
          </a:xfrm>
        </p:spPr>
        <p:txBody>
          <a:bodyPr spcCol="0"/>
          <a:lstStyle/>
          <a:p>
            <a:pPr>
              <a:lnSpc>
                <a:spcPct val="100000"/>
              </a:lnSpc>
              <a:buFont typeface="Wingdings" panose="05000000000000000000" pitchFamily="2" charset="2"/>
              <a:buChar char="l"/>
            </a:pPr>
            <a:r>
              <a:rPr lang="en-US" altLang="ja-JP" sz="2400" dirty="0" smtClean="0">
                <a:latin typeface="+mn-lt"/>
              </a:rPr>
              <a:t>Create Merge Request BEFORE start implementation</a:t>
            </a:r>
          </a:p>
          <a:p>
            <a:pPr>
              <a:lnSpc>
                <a:spcPct val="100000"/>
              </a:lnSpc>
              <a:buFont typeface="Wingdings" panose="05000000000000000000" pitchFamily="2" charset="2"/>
              <a:buChar char="l"/>
            </a:pPr>
            <a:r>
              <a:rPr lang="en-US" altLang="ja-JP" sz="2400" dirty="0" smtClean="0">
                <a:latin typeface="+mn-lt"/>
              </a:rPr>
              <a:t>And discuss with leads, specialist in team in advance</a:t>
            </a:r>
          </a:p>
          <a:p>
            <a:pPr lvl="1">
              <a:lnSpc>
                <a:spcPct val="100000"/>
              </a:lnSpc>
              <a:buFont typeface="Wingdings" panose="05000000000000000000" pitchFamily="2" charset="2"/>
              <a:buChar char="l"/>
            </a:pPr>
            <a:r>
              <a:rPr lang="en-US" altLang="ja-JP" sz="2200" dirty="0" smtClean="0">
                <a:latin typeface="+mn-lt"/>
              </a:rPr>
              <a:t>This could integrate the knowledge of team members</a:t>
            </a:r>
          </a:p>
          <a:p>
            <a:pPr lvl="1">
              <a:lnSpc>
                <a:spcPct val="100000"/>
              </a:lnSpc>
              <a:buFont typeface="Wingdings" panose="05000000000000000000" pitchFamily="2" charset="2"/>
              <a:buChar char="l"/>
            </a:pPr>
            <a:r>
              <a:rPr lang="en-US" altLang="ja-JP" sz="2200" dirty="0" smtClean="0">
                <a:latin typeface="+mn-lt"/>
              </a:rPr>
              <a:t>After implementation, it’s hard to revise those after review</a:t>
            </a:r>
          </a:p>
          <a:p>
            <a:pPr>
              <a:lnSpc>
                <a:spcPct val="100000"/>
              </a:lnSpc>
              <a:buFont typeface="Wingdings" panose="05000000000000000000" pitchFamily="2" charset="2"/>
              <a:buChar char="l"/>
            </a:pPr>
            <a:r>
              <a:rPr lang="en-US" altLang="ja-JP" sz="2400" dirty="0" smtClean="0">
                <a:latin typeface="+mn-lt"/>
              </a:rPr>
              <a:t>And it can gather entire logs of development to the Merge Request</a:t>
            </a:r>
          </a:p>
          <a:p>
            <a:pPr lvl="1">
              <a:lnSpc>
                <a:spcPct val="100000"/>
              </a:lnSpc>
              <a:buFont typeface="Wingdings" panose="05000000000000000000" pitchFamily="2" charset="2"/>
              <a:buChar char="l"/>
            </a:pPr>
            <a:r>
              <a:rPr lang="en-US" altLang="ja-JP" sz="2200" dirty="0" smtClean="0">
                <a:latin typeface="+mn-lt"/>
              </a:rPr>
              <a:t>Commit logs</a:t>
            </a:r>
          </a:p>
          <a:p>
            <a:pPr lvl="1">
              <a:lnSpc>
                <a:spcPct val="100000"/>
              </a:lnSpc>
              <a:buFont typeface="Wingdings" panose="05000000000000000000" pitchFamily="2" charset="2"/>
              <a:buChar char="l"/>
            </a:pPr>
            <a:r>
              <a:rPr lang="en-US" altLang="ja-JP" sz="2200" dirty="0" smtClean="0">
                <a:latin typeface="+mn-lt"/>
              </a:rPr>
              <a:t>CI/CD pipeline logs(especially test log)</a:t>
            </a:r>
          </a:p>
          <a:p>
            <a:pPr lvl="1">
              <a:lnSpc>
                <a:spcPct val="100000"/>
              </a:lnSpc>
              <a:buFont typeface="Wingdings" panose="05000000000000000000" pitchFamily="2" charset="2"/>
              <a:buChar char="l"/>
            </a:pPr>
            <a:r>
              <a:rPr lang="en-US" altLang="ja-JP" sz="2200" dirty="0" smtClean="0">
                <a:latin typeface="+mn-lt"/>
              </a:rPr>
              <a:t>Review Logs</a:t>
            </a:r>
          </a:p>
          <a:p>
            <a:pPr lvl="1">
              <a:lnSpc>
                <a:spcPct val="100000"/>
              </a:lnSpc>
              <a:buFont typeface="Wingdings" panose="05000000000000000000" pitchFamily="2" charset="2"/>
              <a:buChar char="l"/>
            </a:pPr>
            <a:r>
              <a:rPr lang="en-US" altLang="ja-JP" sz="2200" dirty="0" smtClean="0">
                <a:latin typeface="+mn-lt"/>
              </a:rPr>
              <a:t>Etc.</a:t>
            </a:r>
          </a:p>
        </p:txBody>
      </p:sp>
    </p:spTree>
    <p:extLst>
      <p:ext uri="{BB962C8B-B14F-4D97-AF65-F5344CB8AC3E}">
        <p14:creationId xmlns:p14="http://schemas.microsoft.com/office/powerpoint/2010/main" val="168182150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342900" y="2327564"/>
            <a:ext cx="4600575" cy="2057109"/>
          </a:xfrm>
        </p:spPr>
        <p:txBody>
          <a:bodyPr/>
          <a:lstStyle/>
          <a:p>
            <a:r>
              <a:rPr kumimoji="1" lang="en-US" altLang="ja-JP" dirty="0" smtClean="0"/>
              <a:t>Introducing</a:t>
            </a:r>
            <a:br>
              <a:rPr kumimoji="1" lang="en-US" altLang="ja-JP" dirty="0" smtClean="0"/>
            </a:br>
            <a:r>
              <a:rPr kumimoji="1" lang="en-US" altLang="ja-JP" dirty="0" smtClean="0"/>
              <a:t>Important</a:t>
            </a:r>
            <a:br>
              <a:rPr kumimoji="1" lang="en-US" altLang="ja-JP" dirty="0" smtClean="0"/>
            </a:br>
            <a:r>
              <a:rPr kumimoji="1" lang="en-US" altLang="ja-JP" dirty="0" smtClean="0"/>
              <a:t>Features</a:t>
            </a:r>
            <a:endParaRPr lang="en-US" altLang="ja-JP" dirty="0"/>
          </a:p>
        </p:txBody>
      </p:sp>
      <p:sp>
        <p:nvSpPr>
          <p:cNvPr id="5" name="Freeform 2907">
            <a:extLst>
              <a:ext uri="{FF2B5EF4-FFF2-40B4-BE49-F238E27FC236}">
                <a16:creationId xmlns:a16="http://schemas.microsoft.com/office/drawing/2014/main" xmlns="" id="{4D92DC3C-661E-48AE-B7F4-4DC7BE003E89}"/>
              </a:ext>
            </a:extLst>
          </p:cNvPr>
          <p:cNvSpPr>
            <a:spLocks noEditPoints="1"/>
          </p:cNvSpPr>
          <p:nvPr/>
        </p:nvSpPr>
        <p:spPr bwMode="auto">
          <a:xfrm>
            <a:off x="8945405" y="908440"/>
            <a:ext cx="511175" cy="511175"/>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80 w 160"/>
              <a:gd name="T11" fmla="*/ 24 h 160"/>
              <a:gd name="T12" fmla="*/ 104 w 160"/>
              <a:gd name="T13" fmla="*/ 48 h 160"/>
              <a:gd name="T14" fmla="*/ 80 w 160"/>
              <a:gd name="T15" fmla="*/ 72 h 160"/>
              <a:gd name="T16" fmla="*/ 56 w 160"/>
              <a:gd name="T17" fmla="*/ 48 h 160"/>
              <a:gd name="T18" fmla="*/ 80 w 160"/>
              <a:gd name="T19" fmla="*/ 24 h 160"/>
              <a:gd name="T20" fmla="*/ 80 w 160"/>
              <a:gd name="T21" fmla="*/ 138 h 160"/>
              <a:gd name="T22" fmla="*/ 32 w 160"/>
              <a:gd name="T23" fmla="*/ 112 h 160"/>
              <a:gd name="T24" fmla="*/ 80 w 160"/>
              <a:gd name="T25" fmla="*/ 87 h 160"/>
              <a:gd name="T26" fmla="*/ 128 w 160"/>
              <a:gd name="T27" fmla="*/ 112 h 160"/>
              <a:gd name="T28" fmla="*/ 80 w 160"/>
              <a:gd name="T29" fmla="*/ 13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24"/>
                </a:moveTo>
                <a:cubicBezTo>
                  <a:pt x="93" y="24"/>
                  <a:pt x="104" y="35"/>
                  <a:pt x="104" y="48"/>
                </a:cubicBezTo>
                <a:cubicBezTo>
                  <a:pt x="104" y="61"/>
                  <a:pt x="93" y="72"/>
                  <a:pt x="80" y="72"/>
                </a:cubicBezTo>
                <a:cubicBezTo>
                  <a:pt x="67" y="72"/>
                  <a:pt x="56" y="61"/>
                  <a:pt x="56" y="48"/>
                </a:cubicBezTo>
                <a:cubicBezTo>
                  <a:pt x="56" y="35"/>
                  <a:pt x="67" y="24"/>
                  <a:pt x="80" y="24"/>
                </a:cubicBezTo>
                <a:close/>
                <a:moveTo>
                  <a:pt x="80" y="138"/>
                </a:moveTo>
                <a:cubicBezTo>
                  <a:pt x="60" y="138"/>
                  <a:pt x="42" y="127"/>
                  <a:pt x="32" y="112"/>
                </a:cubicBezTo>
                <a:cubicBezTo>
                  <a:pt x="32" y="96"/>
                  <a:pt x="64" y="87"/>
                  <a:pt x="80" y="87"/>
                </a:cubicBezTo>
                <a:cubicBezTo>
                  <a:pt x="96" y="87"/>
                  <a:pt x="128" y="96"/>
                  <a:pt x="128" y="112"/>
                </a:cubicBezTo>
                <a:cubicBezTo>
                  <a:pt x="118" y="127"/>
                  <a:pt x="100" y="138"/>
                  <a:pt x="80" y="138"/>
                </a:cubicBezTo>
                <a:close/>
              </a:path>
            </a:pathLst>
          </a:custGeom>
          <a:solidFill>
            <a:srgbClr val="FFFFFF"/>
          </a:solidFill>
          <a:ln>
            <a:noFill/>
          </a:ln>
          <a:extLst/>
        </p:spPr>
        <p:txBody>
          <a:bodyPr vert="horz" wrap="square" lIns="60960" tIns="30480" rIns="60960" bIns="30480" numCol="1" anchor="t" anchorCtr="0" compatLnSpc="1">
            <a:prstTxWarp prst="textNoShape">
              <a:avLst/>
            </a:prstTxWarp>
          </a:bodyPr>
          <a:lstStyle/>
          <a:p>
            <a:endParaRPr lang="ja-JP" altLang="en-US" sz="1200" dirty="0"/>
          </a:p>
        </p:txBody>
      </p:sp>
      <p:sp>
        <p:nvSpPr>
          <p:cNvPr id="7" name="テキスト プレースホルダー 6">
            <a:extLst>
              <a:ext uri="{FF2B5EF4-FFF2-40B4-BE49-F238E27FC236}">
                <a16:creationId xmlns:a16="http://schemas.microsoft.com/office/drawing/2014/main" xmlns="" id="{BB09656B-958A-4AFD-9F25-79213744E826}"/>
              </a:ext>
            </a:extLst>
          </p:cNvPr>
          <p:cNvSpPr txBox="1">
            <a:spLocks noGrp="1"/>
          </p:cNvSpPr>
          <p:nvPr>
            <p:ph type="body" sz="quarter" idx="11"/>
          </p:nvPr>
        </p:nvSpPr>
        <p:spPr>
          <a:xfrm>
            <a:off x="5153025" y="2327564"/>
            <a:ext cx="4581525" cy="3982629"/>
          </a:xfrm>
          <a:prstGeom prst="rect">
            <a:avLst/>
          </a:prstGeom>
          <a:noFill/>
        </p:spPr>
        <p:txBody>
          <a:bodyPr wrap="square" rtlCol="0">
            <a:spAutoFit/>
          </a:bodyPr>
          <a:lstStyle/>
          <a:p>
            <a:pPr marL="342900" indent="-342900" algn="l">
              <a:buFont typeface="+mj-lt"/>
              <a:buAutoNum type="arabicPeriod"/>
            </a:pPr>
            <a: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t> VCS(Code Repository)</a:t>
            </a:r>
          </a:p>
          <a:p>
            <a:pPr marL="342900" indent="-342900" algn="l">
              <a:buFont typeface="+mj-lt"/>
              <a:buAutoNum type="arabicPeriod"/>
            </a:pPr>
            <a:r>
              <a:rPr kumimoji="1" lang="en-US" altLang="ja-JP" sz="3200" dirty="0" smtClean="0">
                <a:latin typeface="Fujitsu Sans" panose="020B0404060202020204" pitchFamily="34" charset="0"/>
                <a:ea typeface="Meiryo UI" panose="020B0604030504040204" pitchFamily="50" charset="-128"/>
                <a:cs typeface="Meiryo UI" panose="020B0604030504040204" pitchFamily="50" charset="-128"/>
              </a:rPr>
              <a:t> Ticket Management</a:t>
            </a:r>
          </a:p>
          <a:p>
            <a:pPr marL="342900" indent="-342900" algn="l">
              <a:buFont typeface="+mj-lt"/>
              <a:buAutoNum type="arabicPeriod"/>
            </a:pPr>
            <a:r>
              <a:rPr lang="en-US" altLang="ja-JP" sz="3200" dirty="0">
                <a:latin typeface="Fujitsu Sans" panose="020B0404060202020204" pitchFamily="34" charset="0"/>
                <a:ea typeface="Meiryo UI" panose="020B0604030504040204" pitchFamily="50" charset="-128"/>
                <a:cs typeface="Meiryo UI" panose="020B0604030504040204" pitchFamily="50" charset="-128"/>
              </a:rPr>
              <a:t> </a:t>
            </a:r>
            <a: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t>Online Code Review</a:t>
            </a:r>
          </a:p>
          <a:p>
            <a:pPr marL="342900" indent="-342900" algn="l">
              <a:buFont typeface="+mj-lt"/>
              <a:buAutoNum type="arabicPeriod"/>
            </a:pPr>
            <a:r>
              <a:rPr lang="en-US" altLang="ja-JP" sz="3200" dirty="0">
                <a:latin typeface="Fujitsu Sans" panose="020B0404060202020204" pitchFamily="34" charset="0"/>
                <a:ea typeface="Meiryo UI" panose="020B0604030504040204" pitchFamily="50" charset="-128"/>
                <a:cs typeface="Meiryo UI" panose="020B0604030504040204" pitchFamily="50" charset="-128"/>
              </a:rPr>
              <a:t> </a:t>
            </a:r>
            <a: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t>Online Merge Request</a:t>
            </a:r>
            <a:endParaRPr kumimoji="1" lang="en-US" altLang="ja-JP" sz="3200" dirty="0" smtClean="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3200" b="1" dirty="0">
                <a:solidFill>
                  <a:srgbClr val="FF0000"/>
                </a:solidFill>
                <a:latin typeface="Fujitsu Sans" panose="020B0404060202020204" pitchFamily="34" charset="0"/>
                <a:ea typeface="Meiryo UI" panose="020B0604030504040204" pitchFamily="50" charset="-128"/>
                <a:cs typeface="Meiryo UI" panose="020B0604030504040204" pitchFamily="50" charset="-128"/>
              </a:rPr>
              <a:t> </a:t>
            </a:r>
            <a:r>
              <a:rPr lang="en-US" altLang="ja-JP" sz="3200" b="1" dirty="0" smtClean="0">
                <a:solidFill>
                  <a:srgbClr val="FF0000"/>
                </a:solidFill>
                <a:latin typeface="Fujitsu Sans" panose="020B0404060202020204" pitchFamily="34" charset="0"/>
                <a:ea typeface="Meiryo UI" panose="020B0604030504040204" pitchFamily="50" charset="-128"/>
                <a:cs typeface="Meiryo UI" panose="020B0604030504040204" pitchFamily="50" charset="-128"/>
              </a:rPr>
              <a:t>CI/CD Pipeline</a:t>
            </a:r>
          </a:p>
        </p:txBody>
      </p:sp>
    </p:spTree>
    <p:extLst>
      <p:ext uri="{BB962C8B-B14F-4D97-AF65-F5344CB8AC3E}">
        <p14:creationId xmlns:p14="http://schemas.microsoft.com/office/powerpoint/2010/main" val="32184205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Review : What’s CI/CD Pipeline Controller</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54</a:t>
            </a:fld>
            <a:endParaRPr lang="en-US" altLang="ja-JP" dirty="0"/>
          </a:p>
        </p:txBody>
      </p:sp>
      <p:sp>
        <p:nvSpPr>
          <p:cNvPr id="4" name="正方形/長方形 3">
            <a:extLst>
              <a:ext uri="{FF2B5EF4-FFF2-40B4-BE49-F238E27FC236}">
                <a16:creationId xmlns="" xmlns:a16="http://schemas.microsoft.com/office/drawing/2014/main" id="{0F9C65CE-ACFE-49F0-8186-09321560DBDE}"/>
              </a:ext>
            </a:extLst>
          </p:cNvPr>
          <p:cNvSpPr/>
          <p:nvPr/>
        </p:nvSpPr>
        <p:spPr bwMode="gray">
          <a:xfrm>
            <a:off x="3817723" y="4165904"/>
            <a:ext cx="5810301" cy="2447439"/>
          </a:xfrm>
          <a:prstGeom prst="rect">
            <a:avLst/>
          </a:prstGeom>
          <a:solidFill>
            <a:schemeClr val="bg1">
              <a:lumMod val="7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800" b="1" kern="0" dirty="0" smtClean="0">
                <a:solidFill>
                  <a:schemeClr val="bg1"/>
                </a:solidFill>
                <a:latin typeface="Fujitsu Sans" panose="020B0404060202020204" pitchFamily="34" charset="0"/>
                <a:ea typeface="Meiryo UI" panose="020B0604030504040204" pitchFamily="50" charset="-128"/>
              </a:rPr>
              <a:t>Build    Server</a:t>
            </a:r>
            <a:endParaRPr kumimoji="1" lang="ja-JP" altLang="en-US" sz="2800" b="1" kern="0" dirty="0">
              <a:solidFill>
                <a:schemeClr val="bg1"/>
              </a:solidFill>
              <a:latin typeface="Fujitsu Sans" panose="020B0404060202020204" pitchFamily="34" charset="0"/>
              <a:ea typeface="Meiryo UI" panose="020B0604030504040204" pitchFamily="50" charset="-128"/>
            </a:endParaRPr>
          </a:p>
        </p:txBody>
      </p:sp>
      <p:sp>
        <p:nvSpPr>
          <p:cNvPr id="5" name="正方形/長方形 4">
            <a:extLst>
              <a:ext uri="{FF2B5EF4-FFF2-40B4-BE49-F238E27FC236}">
                <a16:creationId xmlns="" xmlns:a16="http://schemas.microsoft.com/office/drawing/2014/main" id="{0F9C65CE-ACFE-49F0-8186-09321560DBDE}"/>
              </a:ext>
            </a:extLst>
          </p:cNvPr>
          <p:cNvSpPr/>
          <p:nvPr/>
        </p:nvSpPr>
        <p:spPr bwMode="gray">
          <a:xfrm>
            <a:off x="3817723" y="1615084"/>
            <a:ext cx="5810301" cy="2183531"/>
          </a:xfrm>
          <a:prstGeom prst="rect">
            <a:avLst/>
          </a:prstGeom>
          <a:solidFill>
            <a:schemeClr val="bg1">
              <a:lumMod val="7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800" b="1" kern="0" dirty="0" smtClean="0">
                <a:solidFill>
                  <a:schemeClr val="bg1"/>
                </a:solidFill>
                <a:latin typeface="Fujitsu Sans" panose="020B0404060202020204" pitchFamily="34" charset="0"/>
                <a:ea typeface="Meiryo UI" panose="020B0604030504040204" pitchFamily="50" charset="-128"/>
              </a:rPr>
              <a:t>Platform Server</a:t>
            </a:r>
            <a:endParaRPr kumimoji="1" lang="ja-JP" altLang="en-US" sz="2800" b="1" kern="0" dirty="0">
              <a:solidFill>
                <a:schemeClr val="bg1"/>
              </a:solidFill>
              <a:latin typeface="Fujitsu Sans" panose="020B0404060202020204" pitchFamily="34" charset="0"/>
              <a:ea typeface="Meiryo UI" panose="020B0604030504040204" pitchFamily="50" charset="-128"/>
            </a:endParaRPr>
          </a:p>
        </p:txBody>
      </p:sp>
      <p:sp>
        <p:nvSpPr>
          <p:cNvPr id="6" name="正方形/長方形 5">
            <a:extLst>
              <a:ext uri="{FF2B5EF4-FFF2-40B4-BE49-F238E27FC236}">
                <a16:creationId xmlns="" xmlns:a16="http://schemas.microsoft.com/office/drawing/2014/main" id="{0F9C65CE-ACFE-49F0-8186-09321560DBDE}"/>
              </a:ext>
            </a:extLst>
          </p:cNvPr>
          <p:cNvSpPr/>
          <p:nvPr/>
        </p:nvSpPr>
        <p:spPr bwMode="gray">
          <a:xfrm>
            <a:off x="4128214" y="3186835"/>
            <a:ext cx="5199800" cy="514213"/>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2800" kern="0" dirty="0" err="1" smtClean="0">
                <a:solidFill>
                  <a:schemeClr val="bg1"/>
                </a:solidFill>
                <a:latin typeface="Fujitsu Sans" panose="020B0404060202020204" pitchFamily="34" charset="0"/>
                <a:ea typeface="Meiryo UI" panose="020B0604030504040204" pitchFamily="50" charset="-128"/>
              </a:rPr>
              <a:t>GitLab</a:t>
            </a:r>
            <a:r>
              <a:rPr kumimoji="1" lang="en-US" altLang="ja-JP" sz="2800" kern="0" dirty="0" smtClean="0">
                <a:solidFill>
                  <a:schemeClr val="bg1"/>
                </a:solidFill>
                <a:latin typeface="Fujitsu Sans" panose="020B0404060202020204" pitchFamily="34" charset="0"/>
                <a:ea typeface="Meiryo UI" panose="020B0604030504040204" pitchFamily="50" charset="-128"/>
              </a:rPr>
              <a:t> CI</a:t>
            </a:r>
            <a:endParaRPr kumimoji="1" lang="ja-JP" altLang="en-US" sz="2800" kern="0" dirty="0">
              <a:solidFill>
                <a:schemeClr val="bg1"/>
              </a:solidFill>
              <a:latin typeface="Fujitsu Sans" panose="020B0404060202020204" pitchFamily="34" charset="0"/>
              <a:ea typeface="Meiryo UI" panose="020B0604030504040204" pitchFamily="50" charset="-128"/>
            </a:endParaRPr>
          </a:p>
        </p:txBody>
      </p:sp>
      <p:sp>
        <p:nvSpPr>
          <p:cNvPr id="7" name="正方形/長方形 6">
            <a:extLst>
              <a:ext uri="{FF2B5EF4-FFF2-40B4-BE49-F238E27FC236}">
                <a16:creationId xmlns="" xmlns:a16="http://schemas.microsoft.com/office/drawing/2014/main" id="{0F9C65CE-ACFE-49F0-8186-09321560DBDE}"/>
              </a:ext>
            </a:extLst>
          </p:cNvPr>
          <p:cNvSpPr/>
          <p:nvPr/>
        </p:nvSpPr>
        <p:spPr bwMode="gray">
          <a:xfrm>
            <a:off x="4128214" y="2017432"/>
            <a:ext cx="5199799" cy="94075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3200" kern="0" dirty="0" err="1" smtClean="0">
                <a:latin typeface="Fujitsu Sans" panose="020B0404060202020204" pitchFamily="34" charset="0"/>
                <a:ea typeface="Meiryo UI" panose="020B0604030504040204" pitchFamily="50" charset="-128"/>
              </a:rPr>
              <a:t>GitLab</a:t>
            </a:r>
            <a:r>
              <a:rPr kumimoji="1" lang="en-US" altLang="ja-JP" sz="3200" kern="0" dirty="0" smtClean="0">
                <a:latin typeface="Fujitsu Sans" panose="020B0404060202020204" pitchFamily="34" charset="0"/>
                <a:ea typeface="Meiryo UI" panose="020B0604030504040204" pitchFamily="50" charset="-128"/>
              </a:rPr>
              <a:t>(VCS)</a:t>
            </a:r>
            <a:endParaRPr kumimoji="1" lang="ja-JP" altLang="en-US" sz="3200" kern="0" dirty="0">
              <a:latin typeface="Fujitsu Sans" panose="020B0404060202020204" pitchFamily="34" charset="0"/>
              <a:ea typeface="Meiryo UI" panose="020B0604030504040204" pitchFamily="50" charset="-128"/>
            </a:endParaRPr>
          </a:p>
        </p:txBody>
      </p:sp>
      <p:sp>
        <p:nvSpPr>
          <p:cNvPr id="8" name="正方形/長方形 7">
            <a:extLst>
              <a:ext uri="{FF2B5EF4-FFF2-40B4-BE49-F238E27FC236}">
                <a16:creationId xmlns="" xmlns:a16="http://schemas.microsoft.com/office/drawing/2014/main" id="{0F9C65CE-ACFE-49F0-8186-09321560DBDE}"/>
              </a:ext>
            </a:extLst>
          </p:cNvPr>
          <p:cNvSpPr/>
          <p:nvPr/>
        </p:nvSpPr>
        <p:spPr bwMode="gray">
          <a:xfrm>
            <a:off x="197659" y="1566647"/>
            <a:ext cx="3009563" cy="1683166"/>
          </a:xfrm>
          <a:prstGeom prst="rect">
            <a:avLst/>
          </a:prstGeom>
          <a:solidFill>
            <a:schemeClr val="bg1">
              <a:lumMod val="7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lang="en-US" altLang="ja-JP" sz="2800" b="1" kern="0" dirty="0" smtClean="0">
                <a:solidFill>
                  <a:schemeClr val="bg1"/>
                </a:solidFill>
                <a:latin typeface="Fujitsu Sans" panose="020B0404060202020204" pitchFamily="34" charset="0"/>
                <a:ea typeface="Meiryo UI" panose="020B0604030504040204" pitchFamily="50" charset="-128"/>
              </a:rPr>
              <a:t>    Developer PC</a:t>
            </a:r>
            <a:endParaRPr kumimoji="1" lang="ja-JP" altLang="en-US" sz="2800" b="1" kern="0" dirty="0">
              <a:solidFill>
                <a:schemeClr val="bg1"/>
              </a:solidFill>
              <a:latin typeface="Fujitsu Sans" panose="020B0404060202020204" pitchFamily="34" charset="0"/>
              <a:ea typeface="Meiryo UI" panose="020B0604030504040204" pitchFamily="50" charset="-128"/>
            </a:endParaRPr>
          </a:p>
        </p:txBody>
      </p:sp>
      <p:sp>
        <p:nvSpPr>
          <p:cNvPr id="9" name="メモ 8"/>
          <p:cNvSpPr/>
          <p:nvPr/>
        </p:nvSpPr>
        <p:spPr bwMode="gray">
          <a:xfrm>
            <a:off x="4279549" y="2162392"/>
            <a:ext cx="777923" cy="655128"/>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kumimoji="1" lang="en-US" altLang="ja-JP" sz="2400" dirty="0" smtClean="0">
                <a:latin typeface="Fujitsu Sans" panose="020B0404060202020204" pitchFamily="34" charset="0"/>
                <a:ea typeface="Meiryo UI" panose="020B0604030504040204" pitchFamily="50" charset="-128"/>
              </a:rPr>
              <a:t>Code</a:t>
            </a:r>
            <a:endParaRPr kumimoji="1" lang="ja-JP" altLang="en-US" sz="2400" dirty="0" smtClean="0">
              <a:latin typeface="Fujitsu Sans" panose="020B0404060202020204" pitchFamily="34" charset="0"/>
              <a:ea typeface="Meiryo UI" panose="020B0604030504040204" pitchFamily="50" charset="-128"/>
            </a:endParaRPr>
          </a:p>
        </p:txBody>
      </p:sp>
      <p:sp>
        <p:nvSpPr>
          <p:cNvPr id="10" name="メモ 9"/>
          <p:cNvSpPr/>
          <p:nvPr/>
        </p:nvSpPr>
        <p:spPr bwMode="gray">
          <a:xfrm>
            <a:off x="4279549" y="4146722"/>
            <a:ext cx="777923" cy="407435"/>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kumimoji="1" lang="en-US" altLang="ja-JP" sz="2400" dirty="0" smtClean="0">
                <a:latin typeface="Fujitsu Sans" panose="020B0404060202020204" pitchFamily="34" charset="0"/>
                <a:ea typeface="Meiryo UI" panose="020B0604030504040204" pitchFamily="50" charset="-128"/>
              </a:rPr>
              <a:t>Code</a:t>
            </a:r>
            <a:endParaRPr kumimoji="1" lang="ja-JP" altLang="en-US" sz="2400" dirty="0" smtClean="0">
              <a:latin typeface="Fujitsu Sans" panose="020B0404060202020204" pitchFamily="34" charset="0"/>
              <a:ea typeface="Meiryo UI" panose="020B0604030504040204" pitchFamily="50" charset="-128"/>
            </a:endParaRPr>
          </a:p>
        </p:txBody>
      </p:sp>
      <p:sp>
        <p:nvSpPr>
          <p:cNvPr id="11" name="正方形/長方形 10">
            <a:extLst>
              <a:ext uri="{FF2B5EF4-FFF2-40B4-BE49-F238E27FC236}">
                <a16:creationId xmlns="" xmlns:a16="http://schemas.microsoft.com/office/drawing/2014/main" id="{0F9C65CE-ACFE-49F0-8186-09321560DBDE}"/>
              </a:ext>
            </a:extLst>
          </p:cNvPr>
          <p:cNvSpPr/>
          <p:nvPr/>
        </p:nvSpPr>
        <p:spPr bwMode="gray">
          <a:xfrm>
            <a:off x="445737" y="2017432"/>
            <a:ext cx="2625007" cy="1011329"/>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3200" kern="0" dirty="0" smtClean="0">
                <a:latin typeface="Fujitsu Sans" panose="020B0404060202020204" pitchFamily="34" charset="0"/>
                <a:ea typeface="Meiryo UI" panose="020B0604030504040204" pitchFamily="50" charset="-128"/>
              </a:rPr>
              <a:t>IDE</a:t>
            </a:r>
            <a:endParaRPr kumimoji="1" lang="ja-JP" altLang="en-US" sz="3200" kern="0" dirty="0">
              <a:latin typeface="Fujitsu Sans" panose="020B0404060202020204" pitchFamily="34" charset="0"/>
              <a:ea typeface="Meiryo UI" panose="020B0604030504040204" pitchFamily="50" charset="-128"/>
            </a:endParaRPr>
          </a:p>
        </p:txBody>
      </p:sp>
      <p:sp>
        <p:nvSpPr>
          <p:cNvPr id="12" name="メモ 11"/>
          <p:cNvSpPr/>
          <p:nvPr/>
        </p:nvSpPr>
        <p:spPr bwMode="gray">
          <a:xfrm>
            <a:off x="1369278" y="2162392"/>
            <a:ext cx="777923" cy="655128"/>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kumimoji="1" lang="en-US" altLang="ja-JP" sz="2400" dirty="0" smtClean="0">
                <a:latin typeface="Fujitsu Sans" panose="020B0404060202020204" pitchFamily="34" charset="0"/>
                <a:ea typeface="Meiryo UI" panose="020B0604030504040204" pitchFamily="50" charset="-128"/>
              </a:rPr>
              <a:t>Code</a:t>
            </a:r>
            <a:endParaRPr kumimoji="1" lang="ja-JP" altLang="en-US" sz="2400" dirty="0" smtClean="0">
              <a:latin typeface="Fujitsu Sans" panose="020B0404060202020204" pitchFamily="34" charset="0"/>
              <a:ea typeface="Meiryo UI" panose="020B0604030504040204" pitchFamily="50" charset="-128"/>
            </a:endParaRPr>
          </a:p>
        </p:txBody>
      </p:sp>
      <p:cxnSp>
        <p:nvCxnSpPr>
          <p:cNvPr id="13" name="直線矢印コネクタ 12"/>
          <p:cNvCxnSpPr>
            <a:stCxn id="12" idx="3"/>
            <a:endCxn id="9" idx="1"/>
          </p:cNvCxnSpPr>
          <p:nvPr/>
        </p:nvCxnSpPr>
        <p:spPr bwMode="auto">
          <a:xfrm>
            <a:off x="2147201" y="2489956"/>
            <a:ext cx="2132348" cy="0"/>
          </a:xfrm>
          <a:prstGeom prst="straightConnector1">
            <a:avLst/>
          </a:prstGeom>
          <a:gradFill rotWithShape="0">
            <a:gsLst>
              <a:gs pos="0">
                <a:srgbClr val="FFFFFF"/>
              </a:gs>
              <a:gs pos="100000">
                <a:srgbClr val="CACAC7"/>
              </a:gs>
            </a:gsLst>
            <a:lin ang="5400000" scaled="1"/>
          </a:gradFill>
          <a:ln w="38100" cap="flat" cmpd="sng" algn="ctr">
            <a:solidFill>
              <a:schemeClr val="tx2">
                <a:lumMod val="50000"/>
                <a:lumOff val="50000"/>
              </a:schemeClr>
            </a:solidFill>
            <a:prstDash val="sysDot"/>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4" name="直線矢印コネクタ 13"/>
          <p:cNvCxnSpPr>
            <a:stCxn id="9" idx="2"/>
          </p:cNvCxnSpPr>
          <p:nvPr/>
        </p:nvCxnSpPr>
        <p:spPr bwMode="auto">
          <a:xfrm>
            <a:off x="4668511" y="2817520"/>
            <a:ext cx="13944" cy="369315"/>
          </a:xfrm>
          <a:prstGeom prst="straightConnector1">
            <a:avLst/>
          </a:prstGeom>
          <a:gradFill rotWithShape="0">
            <a:gsLst>
              <a:gs pos="0">
                <a:srgbClr val="FFFFFF"/>
              </a:gs>
              <a:gs pos="100000">
                <a:srgbClr val="CACAC7"/>
              </a:gs>
            </a:gsLst>
            <a:lin ang="5400000" scaled="1"/>
          </a:gradFill>
          <a:ln w="38100" cap="flat" cmpd="sng" algn="ctr">
            <a:solidFill>
              <a:schemeClr val="tx2">
                <a:lumMod val="50000"/>
                <a:lumOff val="50000"/>
              </a:schemeClr>
            </a:solidFill>
            <a:prstDash val="sysDot"/>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5" name="テキスト ボックス 14"/>
          <p:cNvSpPr txBox="1"/>
          <p:nvPr/>
        </p:nvSpPr>
        <p:spPr>
          <a:xfrm>
            <a:off x="2565777" y="2010062"/>
            <a:ext cx="1013419" cy="400110"/>
          </a:xfrm>
          <a:prstGeom prst="rect">
            <a:avLst/>
          </a:prstGeom>
          <a:noFill/>
        </p:spPr>
        <p:txBody>
          <a:bodyPr wrap="none" rtlCol="0">
            <a:spAutoFit/>
          </a:bodyPr>
          <a:lstStyle/>
          <a:p>
            <a:pPr algn="l"/>
            <a:r>
              <a:rPr lang="en-US" altLang="ja-JP" sz="2000" dirty="0" smtClean="0">
                <a:latin typeface="Fujitsu Sans" panose="020B0404060202020204" pitchFamily="34" charset="0"/>
                <a:ea typeface="Meiryo UI" panose="020B0604030504040204" pitchFamily="50" charset="-128"/>
                <a:cs typeface="Meiryo UI" panose="020B0604030504040204" pitchFamily="50" charset="-128"/>
              </a:rPr>
              <a:t>Commit</a:t>
            </a:r>
            <a:endParaRPr kumimoji="1" lang="ja-JP" altLang="en-US" sz="2000" dirty="0" err="1"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862014" y="3792548"/>
            <a:ext cx="688330" cy="400110"/>
          </a:xfrm>
          <a:prstGeom prst="rect">
            <a:avLst/>
          </a:prstGeom>
          <a:noFill/>
        </p:spPr>
        <p:txBody>
          <a:bodyPr wrap="none" rtlCol="0">
            <a:spAutoFit/>
          </a:bodyPr>
          <a:lstStyle/>
          <a:p>
            <a:pPr algn="l"/>
            <a:r>
              <a:rPr lang="en-US" altLang="ja-JP" sz="2000" dirty="0" smtClean="0">
                <a:latin typeface="Fujitsu Sans" panose="020B0404060202020204" pitchFamily="34" charset="0"/>
                <a:ea typeface="Meiryo UI" panose="020B0604030504040204" pitchFamily="50" charset="-128"/>
                <a:cs typeface="Meiryo UI" panose="020B0604030504040204" pitchFamily="50" charset="-128"/>
              </a:rPr>
              <a:t>Copy</a:t>
            </a:r>
            <a:endParaRPr kumimoji="1" lang="ja-JP" altLang="en-US" sz="2000" dirty="0" err="1" smtClean="0">
              <a:latin typeface="Fujitsu Sans" panose="020B0404060202020204" pitchFamily="34" charset="0"/>
              <a:ea typeface="Meiryo UI" panose="020B0604030504040204" pitchFamily="50" charset="-128"/>
              <a:cs typeface="Meiryo UI" panose="020B0604030504040204" pitchFamily="50" charset="-128"/>
            </a:endParaRPr>
          </a:p>
        </p:txBody>
      </p:sp>
      <p:cxnSp>
        <p:nvCxnSpPr>
          <p:cNvPr id="17" name="直線矢印コネクタ 16"/>
          <p:cNvCxnSpPr>
            <a:stCxn id="10" idx="2"/>
          </p:cNvCxnSpPr>
          <p:nvPr/>
        </p:nvCxnSpPr>
        <p:spPr bwMode="auto">
          <a:xfrm>
            <a:off x="4668511" y="4554157"/>
            <a:ext cx="51024" cy="1662048"/>
          </a:xfrm>
          <a:prstGeom prst="straightConnector1">
            <a:avLst/>
          </a:prstGeom>
          <a:gradFill rotWithShape="0">
            <a:gsLst>
              <a:gs pos="0">
                <a:srgbClr val="FFFFFF"/>
              </a:gs>
              <a:gs pos="100000">
                <a:srgbClr val="CACAC7"/>
              </a:gs>
            </a:gsLst>
            <a:lin ang="5400000" scaled="1"/>
          </a:gradFill>
          <a:ln w="38100" cap="flat" cmpd="sng" algn="ctr">
            <a:solidFill>
              <a:schemeClr val="tx2">
                <a:lumMod val="50000"/>
                <a:lumOff val="50000"/>
              </a:schemeClr>
            </a:solidFill>
            <a:prstDash val="sysDot"/>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8" name="正方形/長方形 17">
            <a:extLst>
              <a:ext uri="{FF2B5EF4-FFF2-40B4-BE49-F238E27FC236}">
                <a16:creationId xmlns="" xmlns:a16="http://schemas.microsoft.com/office/drawing/2014/main" id="{0F9C65CE-ACFE-49F0-8186-09321560DBDE}"/>
              </a:ext>
            </a:extLst>
          </p:cNvPr>
          <p:cNvSpPr/>
          <p:nvPr/>
        </p:nvSpPr>
        <p:spPr bwMode="gray">
          <a:xfrm>
            <a:off x="4128214" y="5586274"/>
            <a:ext cx="1517322" cy="517992"/>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2400" kern="0" dirty="0" smtClean="0">
                <a:latin typeface="Fujitsu Sans" panose="020B0404060202020204" pitchFamily="34" charset="0"/>
                <a:ea typeface="Meiryo UI" panose="020B0604030504040204" pitchFamily="50" charset="-128"/>
              </a:rPr>
              <a:t>Auto Build</a:t>
            </a:r>
            <a:endParaRPr kumimoji="1" lang="ja-JP" altLang="en-US" sz="2400" kern="0" dirty="0">
              <a:latin typeface="Fujitsu Sans" panose="020B0404060202020204" pitchFamily="34" charset="0"/>
              <a:ea typeface="Meiryo UI" panose="020B0604030504040204" pitchFamily="50" charset="-128"/>
            </a:endParaRPr>
          </a:p>
        </p:txBody>
      </p:sp>
      <p:sp>
        <p:nvSpPr>
          <p:cNvPr id="19" name="Freeform 2502"/>
          <p:cNvSpPr>
            <a:spLocks noEditPoints="1"/>
          </p:cNvSpPr>
          <p:nvPr/>
        </p:nvSpPr>
        <p:spPr bwMode="auto">
          <a:xfrm>
            <a:off x="4442472" y="6028578"/>
            <a:ext cx="499533" cy="511175"/>
          </a:xfrm>
          <a:custGeom>
            <a:avLst/>
            <a:gdLst>
              <a:gd name="T0" fmla="*/ 137 w 156"/>
              <a:gd name="T1" fmla="*/ 88 h 160"/>
              <a:gd name="T2" fmla="*/ 138 w 156"/>
              <a:gd name="T3" fmla="*/ 80 h 160"/>
              <a:gd name="T4" fmla="*/ 137 w 156"/>
              <a:gd name="T5" fmla="*/ 72 h 160"/>
              <a:gd name="T6" fmla="*/ 154 w 156"/>
              <a:gd name="T7" fmla="*/ 59 h 160"/>
              <a:gd name="T8" fmla="*/ 155 w 156"/>
              <a:gd name="T9" fmla="*/ 54 h 160"/>
              <a:gd name="T10" fmla="*/ 139 w 156"/>
              <a:gd name="T11" fmla="*/ 26 h 160"/>
              <a:gd name="T12" fmla="*/ 134 w 156"/>
              <a:gd name="T13" fmla="*/ 24 h 160"/>
              <a:gd name="T14" fmla="*/ 115 w 156"/>
              <a:gd name="T15" fmla="*/ 32 h 160"/>
              <a:gd name="T16" fmla="*/ 101 w 156"/>
              <a:gd name="T17" fmla="*/ 25 h 160"/>
              <a:gd name="T18" fmla="*/ 98 w 156"/>
              <a:gd name="T19" fmla="*/ 3 h 160"/>
              <a:gd name="T20" fmla="*/ 94 w 156"/>
              <a:gd name="T21" fmla="*/ 0 h 160"/>
              <a:gd name="T22" fmla="*/ 62 w 156"/>
              <a:gd name="T23" fmla="*/ 0 h 160"/>
              <a:gd name="T24" fmla="*/ 58 w 156"/>
              <a:gd name="T25" fmla="*/ 3 h 160"/>
              <a:gd name="T26" fmla="*/ 55 w 156"/>
              <a:gd name="T27" fmla="*/ 25 h 160"/>
              <a:gd name="T28" fmla="*/ 42 w 156"/>
              <a:gd name="T29" fmla="*/ 32 h 160"/>
              <a:gd name="T30" fmla="*/ 22 w 156"/>
              <a:gd name="T31" fmla="*/ 24 h 160"/>
              <a:gd name="T32" fmla="*/ 17 w 156"/>
              <a:gd name="T33" fmla="*/ 26 h 160"/>
              <a:gd name="T34" fmla="*/ 1 w 156"/>
              <a:gd name="T35" fmla="*/ 54 h 160"/>
              <a:gd name="T36" fmla="*/ 2 w 156"/>
              <a:gd name="T37" fmla="*/ 59 h 160"/>
              <a:gd name="T38" fmla="*/ 19 w 156"/>
              <a:gd name="T39" fmla="*/ 72 h 160"/>
              <a:gd name="T40" fmla="*/ 18 w 156"/>
              <a:gd name="T41" fmla="*/ 80 h 160"/>
              <a:gd name="T42" fmla="*/ 19 w 156"/>
              <a:gd name="T43" fmla="*/ 88 h 160"/>
              <a:gd name="T44" fmla="*/ 2 w 156"/>
              <a:gd name="T45" fmla="*/ 101 h 160"/>
              <a:gd name="T46" fmla="*/ 1 w 156"/>
              <a:gd name="T47" fmla="*/ 106 h 160"/>
              <a:gd name="T48" fmla="*/ 17 w 156"/>
              <a:gd name="T49" fmla="*/ 134 h 160"/>
              <a:gd name="T50" fmla="*/ 22 w 156"/>
              <a:gd name="T51" fmla="*/ 136 h 160"/>
              <a:gd name="T52" fmla="*/ 42 w 156"/>
              <a:gd name="T53" fmla="*/ 128 h 160"/>
              <a:gd name="T54" fmla="*/ 55 w 156"/>
              <a:gd name="T55" fmla="*/ 135 h 160"/>
              <a:gd name="T56" fmla="*/ 58 w 156"/>
              <a:gd name="T57" fmla="*/ 157 h 160"/>
              <a:gd name="T58" fmla="*/ 62 w 156"/>
              <a:gd name="T59" fmla="*/ 160 h 160"/>
              <a:gd name="T60" fmla="*/ 94 w 156"/>
              <a:gd name="T61" fmla="*/ 160 h 160"/>
              <a:gd name="T62" fmla="*/ 98 w 156"/>
              <a:gd name="T63" fmla="*/ 157 h 160"/>
              <a:gd name="T64" fmla="*/ 101 w 156"/>
              <a:gd name="T65" fmla="*/ 135 h 160"/>
              <a:gd name="T66" fmla="*/ 114 w 156"/>
              <a:gd name="T67" fmla="*/ 128 h 160"/>
              <a:gd name="T68" fmla="*/ 134 w 156"/>
              <a:gd name="T69" fmla="*/ 136 h 160"/>
              <a:gd name="T70" fmla="*/ 139 w 156"/>
              <a:gd name="T71" fmla="*/ 134 h 160"/>
              <a:gd name="T72" fmla="*/ 155 w 156"/>
              <a:gd name="T73" fmla="*/ 106 h 160"/>
              <a:gd name="T74" fmla="*/ 154 w 156"/>
              <a:gd name="T75" fmla="*/ 101 h 160"/>
              <a:gd name="T76" fmla="*/ 137 w 156"/>
              <a:gd name="T77" fmla="*/ 88 h 160"/>
              <a:gd name="T78" fmla="*/ 78 w 156"/>
              <a:gd name="T79" fmla="*/ 108 h 160"/>
              <a:gd name="T80" fmla="*/ 50 w 156"/>
              <a:gd name="T81" fmla="*/ 80 h 160"/>
              <a:gd name="T82" fmla="*/ 78 w 156"/>
              <a:gd name="T83" fmla="*/ 52 h 160"/>
              <a:gd name="T84" fmla="*/ 106 w 156"/>
              <a:gd name="T85" fmla="*/ 80 h 160"/>
              <a:gd name="T86" fmla="*/ 78 w 156"/>
              <a:gd name="T87" fmla="*/ 10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6" h="160">
                <a:moveTo>
                  <a:pt x="137" y="88"/>
                </a:moveTo>
                <a:cubicBezTo>
                  <a:pt x="138" y="85"/>
                  <a:pt x="138" y="83"/>
                  <a:pt x="138" y="80"/>
                </a:cubicBezTo>
                <a:cubicBezTo>
                  <a:pt x="138" y="77"/>
                  <a:pt x="138" y="75"/>
                  <a:pt x="137" y="72"/>
                </a:cubicBezTo>
                <a:cubicBezTo>
                  <a:pt x="154" y="59"/>
                  <a:pt x="154" y="59"/>
                  <a:pt x="154" y="59"/>
                </a:cubicBezTo>
                <a:cubicBezTo>
                  <a:pt x="156" y="58"/>
                  <a:pt x="156" y="56"/>
                  <a:pt x="155" y="54"/>
                </a:cubicBezTo>
                <a:cubicBezTo>
                  <a:pt x="139" y="26"/>
                  <a:pt x="139" y="26"/>
                  <a:pt x="139" y="26"/>
                </a:cubicBezTo>
                <a:cubicBezTo>
                  <a:pt x="138" y="24"/>
                  <a:pt x="136" y="24"/>
                  <a:pt x="134" y="24"/>
                </a:cubicBezTo>
                <a:cubicBezTo>
                  <a:pt x="115" y="32"/>
                  <a:pt x="115" y="32"/>
                  <a:pt x="115" y="32"/>
                </a:cubicBezTo>
                <a:cubicBezTo>
                  <a:pt x="110" y="29"/>
                  <a:pt x="106" y="27"/>
                  <a:pt x="101" y="25"/>
                </a:cubicBezTo>
                <a:cubicBezTo>
                  <a:pt x="98" y="3"/>
                  <a:pt x="98" y="3"/>
                  <a:pt x="98" y="3"/>
                </a:cubicBezTo>
                <a:cubicBezTo>
                  <a:pt x="98" y="1"/>
                  <a:pt x="96" y="0"/>
                  <a:pt x="94" y="0"/>
                </a:cubicBezTo>
                <a:cubicBezTo>
                  <a:pt x="62" y="0"/>
                  <a:pt x="62" y="0"/>
                  <a:pt x="62" y="0"/>
                </a:cubicBezTo>
                <a:cubicBezTo>
                  <a:pt x="60" y="0"/>
                  <a:pt x="58" y="1"/>
                  <a:pt x="58" y="3"/>
                </a:cubicBezTo>
                <a:cubicBezTo>
                  <a:pt x="55" y="25"/>
                  <a:pt x="55" y="25"/>
                  <a:pt x="55" y="25"/>
                </a:cubicBezTo>
                <a:cubicBezTo>
                  <a:pt x="50" y="27"/>
                  <a:pt x="46" y="29"/>
                  <a:pt x="42" y="32"/>
                </a:cubicBezTo>
                <a:cubicBezTo>
                  <a:pt x="22" y="24"/>
                  <a:pt x="22" y="24"/>
                  <a:pt x="22" y="24"/>
                </a:cubicBezTo>
                <a:cubicBezTo>
                  <a:pt x="20" y="24"/>
                  <a:pt x="18" y="24"/>
                  <a:pt x="17" y="26"/>
                </a:cubicBezTo>
                <a:cubicBezTo>
                  <a:pt x="1" y="54"/>
                  <a:pt x="1" y="54"/>
                  <a:pt x="1" y="54"/>
                </a:cubicBezTo>
                <a:cubicBezTo>
                  <a:pt x="0" y="56"/>
                  <a:pt x="0" y="58"/>
                  <a:pt x="2" y="59"/>
                </a:cubicBezTo>
                <a:cubicBezTo>
                  <a:pt x="19" y="72"/>
                  <a:pt x="19" y="72"/>
                  <a:pt x="19" y="72"/>
                </a:cubicBezTo>
                <a:cubicBezTo>
                  <a:pt x="18" y="75"/>
                  <a:pt x="18" y="77"/>
                  <a:pt x="18" y="80"/>
                </a:cubicBezTo>
                <a:cubicBezTo>
                  <a:pt x="18" y="83"/>
                  <a:pt x="18" y="85"/>
                  <a:pt x="19" y="88"/>
                </a:cubicBezTo>
                <a:cubicBezTo>
                  <a:pt x="2" y="101"/>
                  <a:pt x="2" y="101"/>
                  <a:pt x="2" y="101"/>
                </a:cubicBezTo>
                <a:cubicBezTo>
                  <a:pt x="0" y="102"/>
                  <a:pt x="0" y="104"/>
                  <a:pt x="1" y="106"/>
                </a:cubicBezTo>
                <a:cubicBezTo>
                  <a:pt x="17" y="134"/>
                  <a:pt x="17" y="134"/>
                  <a:pt x="17" y="134"/>
                </a:cubicBezTo>
                <a:cubicBezTo>
                  <a:pt x="18" y="136"/>
                  <a:pt x="20" y="136"/>
                  <a:pt x="22" y="136"/>
                </a:cubicBezTo>
                <a:cubicBezTo>
                  <a:pt x="42" y="128"/>
                  <a:pt x="42" y="128"/>
                  <a:pt x="42" y="128"/>
                </a:cubicBezTo>
                <a:cubicBezTo>
                  <a:pt x="46" y="131"/>
                  <a:pt x="50" y="133"/>
                  <a:pt x="55" y="135"/>
                </a:cubicBezTo>
                <a:cubicBezTo>
                  <a:pt x="58" y="157"/>
                  <a:pt x="58" y="157"/>
                  <a:pt x="58" y="157"/>
                </a:cubicBezTo>
                <a:cubicBezTo>
                  <a:pt x="58" y="159"/>
                  <a:pt x="60" y="160"/>
                  <a:pt x="62" y="160"/>
                </a:cubicBezTo>
                <a:cubicBezTo>
                  <a:pt x="94" y="160"/>
                  <a:pt x="94" y="160"/>
                  <a:pt x="94" y="160"/>
                </a:cubicBezTo>
                <a:cubicBezTo>
                  <a:pt x="96" y="160"/>
                  <a:pt x="98" y="159"/>
                  <a:pt x="98" y="157"/>
                </a:cubicBezTo>
                <a:cubicBezTo>
                  <a:pt x="101" y="135"/>
                  <a:pt x="101" y="135"/>
                  <a:pt x="101" y="135"/>
                </a:cubicBezTo>
                <a:cubicBezTo>
                  <a:pt x="106" y="133"/>
                  <a:pt x="110" y="131"/>
                  <a:pt x="114" y="128"/>
                </a:cubicBezTo>
                <a:cubicBezTo>
                  <a:pt x="134" y="136"/>
                  <a:pt x="134" y="136"/>
                  <a:pt x="134" y="136"/>
                </a:cubicBezTo>
                <a:cubicBezTo>
                  <a:pt x="136" y="136"/>
                  <a:pt x="138" y="136"/>
                  <a:pt x="139" y="134"/>
                </a:cubicBezTo>
                <a:cubicBezTo>
                  <a:pt x="155" y="106"/>
                  <a:pt x="155" y="106"/>
                  <a:pt x="155" y="106"/>
                </a:cubicBezTo>
                <a:cubicBezTo>
                  <a:pt x="156" y="104"/>
                  <a:pt x="156" y="102"/>
                  <a:pt x="154" y="101"/>
                </a:cubicBezTo>
                <a:lnTo>
                  <a:pt x="137" y="88"/>
                </a:lnTo>
                <a:close/>
                <a:moveTo>
                  <a:pt x="78" y="108"/>
                </a:moveTo>
                <a:cubicBezTo>
                  <a:pt x="63" y="108"/>
                  <a:pt x="50" y="95"/>
                  <a:pt x="50" y="80"/>
                </a:cubicBezTo>
                <a:cubicBezTo>
                  <a:pt x="50" y="65"/>
                  <a:pt x="63" y="52"/>
                  <a:pt x="78" y="52"/>
                </a:cubicBezTo>
                <a:cubicBezTo>
                  <a:pt x="93" y="52"/>
                  <a:pt x="106" y="65"/>
                  <a:pt x="106" y="80"/>
                </a:cubicBezTo>
                <a:cubicBezTo>
                  <a:pt x="106" y="95"/>
                  <a:pt x="93" y="108"/>
                  <a:pt x="78" y="108"/>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p>
        </p:txBody>
      </p:sp>
      <p:cxnSp>
        <p:nvCxnSpPr>
          <p:cNvPr id="20" name="カギ線コネクタ 19"/>
          <p:cNvCxnSpPr>
            <a:stCxn id="6" idx="2"/>
            <a:endCxn id="19" idx="0"/>
          </p:cNvCxnSpPr>
          <p:nvPr/>
        </p:nvCxnSpPr>
        <p:spPr bwMode="auto">
          <a:xfrm rot="5400000">
            <a:off x="4500301" y="4081911"/>
            <a:ext cx="2608676" cy="1846950"/>
          </a:xfrm>
          <a:prstGeom prst="bentConnector2">
            <a:avLst/>
          </a:prstGeom>
          <a:gradFill rotWithShape="0">
            <a:gsLst>
              <a:gs pos="0">
                <a:srgbClr val="FFFFFF"/>
              </a:gs>
              <a:gs pos="100000">
                <a:srgbClr val="CACAC7"/>
              </a:gs>
            </a:gsLst>
            <a:lin ang="5400000" scaled="1"/>
          </a:gradFill>
          <a:ln w="38100" cap="flat" cmpd="sng" algn="ctr">
            <a:solidFill>
              <a:schemeClr val="tx2">
                <a:lumMod val="50000"/>
                <a:lumOff val="50000"/>
              </a:schemeClr>
            </a:solidFill>
            <a:prstDash val="sysDot"/>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21" name="正方形/長方形 20">
            <a:extLst>
              <a:ext uri="{FF2B5EF4-FFF2-40B4-BE49-F238E27FC236}">
                <a16:creationId xmlns="" xmlns:a16="http://schemas.microsoft.com/office/drawing/2014/main" id="{0F9C65CE-ACFE-49F0-8186-09321560DBDE}"/>
              </a:ext>
            </a:extLst>
          </p:cNvPr>
          <p:cNvSpPr/>
          <p:nvPr/>
        </p:nvSpPr>
        <p:spPr bwMode="gray">
          <a:xfrm>
            <a:off x="5929059" y="5586274"/>
            <a:ext cx="1517322" cy="517992"/>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2400" kern="0" dirty="0" smtClean="0">
                <a:latin typeface="Fujitsu Sans" panose="020B0404060202020204" pitchFamily="34" charset="0"/>
                <a:ea typeface="Meiryo UI" panose="020B0604030504040204" pitchFamily="50" charset="-128"/>
              </a:rPr>
              <a:t>Auto Test</a:t>
            </a:r>
            <a:endParaRPr kumimoji="1" lang="ja-JP" altLang="en-US" sz="2400" kern="0" dirty="0">
              <a:latin typeface="Fujitsu Sans" panose="020B0404060202020204" pitchFamily="34" charset="0"/>
              <a:ea typeface="Meiryo UI" panose="020B0604030504040204" pitchFamily="50" charset="-128"/>
            </a:endParaRPr>
          </a:p>
        </p:txBody>
      </p:sp>
      <p:sp>
        <p:nvSpPr>
          <p:cNvPr id="22" name="正方形/長方形 21">
            <a:extLst>
              <a:ext uri="{FF2B5EF4-FFF2-40B4-BE49-F238E27FC236}">
                <a16:creationId xmlns="" xmlns:a16="http://schemas.microsoft.com/office/drawing/2014/main" id="{0F9C65CE-ACFE-49F0-8186-09321560DBDE}"/>
              </a:ext>
            </a:extLst>
          </p:cNvPr>
          <p:cNvSpPr/>
          <p:nvPr/>
        </p:nvSpPr>
        <p:spPr bwMode="gray">
          <a:xfrm>
            <a:off x="7586288" y="5586274"/>
            <a:ext cx="1901828" cy="517992"/>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2400" kern="0" dirty="0" smtClean="0">
                <a:latin typeface="Fujitsu Sans" panose="020B0404060202020204" pitchFamily="34" charset="0"/>
                <a:ea typeface="Meiryo UI" panose="020B0604030504040204" pitchFamily="50" charset="-128"/>
              </a:rPr>
              <a:t>Code Analysis</a:t>
            </a:r>
            <a:endParaRPr kumimoji="1" lang="ja-JP" altLang="en-US" sz="2400" kern="0" dirty="0">
              <a:latin typeface="Fujitsu Sans" panose="020B0404060202020204" pitchFamily="34" charset="0"/>
              <a:ea typeface="Meiryo UI" panose="020B0604030504040204" pitchFamily="50" charset="-128"/>
            </a:endParaRPr>
          </a:p>
        </p:txBody>
      </p:sp>
      <p:cxnSp>
        <p:nvCxnSpPr>
          <p:cNvPr id="23" name="直線矢印コネクタ 22"/>
          <p:cNvCxnSpPr/>
          <p:nvPr/>
        </p:nvCxnSpPr>
        <p:spPr bwMode="auto">
          <a:xfrm>
            <a:off x="4695807" y="3666050"/>
            <a:ext cx="0" cy="536722"/>
          </a:xfrm>
          <a:prstGeom prst="straightConnector1">
            <a:avLst/>
          </a:prstGeom>
          <a:gradFill rotWithShape="0">
            <a:gsLst>
              <a:gs pos="0">
                <a:srgbClr val="FFFFFF"/>
              </a:gs>
              <a:gs pos="100000">
                <a:srgbClr val="CACAC7"/>
              </a:gs>
            </a:gsLst>
            <a:lin ang="5400000" scaled="1"/>
          </a:gradFill>
          <a:ln w="38100" cap="flat" cmpd="sng" algn="ctr">
            <a:solidFill>
              <a:schemeClr val="tx2">
                <a:lumMod val="50000"/>
                <a:lumOff val="50000"/>
              </a:schemeClr>
            </a:solidFill>
            <a:prstDash val="sysDot"/>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24" name="テキスト ボックス 23"/>
          <p:cNvSpPr txBox="1"/>
          <p:nvPr/>
        </p:nvSpPr>
        <p:spPr>
          <a:xfrm>
            <a:off x="3517713" y="2803136"/>
            <a:ext cx="1164742" cy="400110"/>
          </a:xfrm>
          <a:prstGeom prst="rect">
            <a:avLst/>
          </a:prstGeom>
          <a:noFill/>
        </p:spPr>
        <p:txBody>
          <a:bodyPr wrap="none" rtlCol="0">
            <a:spAutoFit/>
          </a:bodyPr>
          <a:lstStyle/>
          <a:p>
            <a:pPr algn="l"/>
            <a:r>
              <a:rPr lang="en-US" altLang="ja-JP" sz="2000" dirty="0" smtClean="0">
                <a:latin typeface="Fujitsu Sans" panose="020B0404060202020204" pitchFamily="34" charset="0"/>
                <a:ea typeface="Meiryo UI" panose="020B0604030504040204" pitchFamily="50" charset="-128"/>
                <a:cs typeface="Meiryo UI" panose="020B0604030504040204" pitchFamily="50" charset="-128"/>
              </a:rPr>
              <a:t>Trigger </a:t>
            </a:r>
            <a:r>
              <a:rPr kumimoji="1" lang="en-US" altLang="ja-JP" sz="2000" dirty="0" smtClean="0">
                <a:latin typeface="Fujitsu Sans" panose="020B0404060202020204" pitchFamily="34" charset="0"/>
                <a:ea typeface="Meiryo UI" panose="020B0604030504040204" pitchFamily="50" charset="-128"/>
                <a:cs typeface="Meiryo UI" panose="020B0604030504040204" pitchFamily="50" charset="-128"/>
              </a:rPr>
              <a:t>CI</a:t>
            </a:r>
            <a:endParaRPr kumimoji="1" lang="ja-JP" altLang="en-US" sz="2000" dirty="0" err="1" smtClean="0">
              <a:latin typeface="Fujitsu Sans" panose="020B0404060202020204" pitchFamily="34" charset="0"/>
              <a:ea typeface="Meiryo UI" panose="020B0604030504040204" pitchFamily="50" charset="-128"/>
              <a:cs typeface="Meiryo UI" panose="020B0604030504040204" pitchFamily="50" charset="-128"/>
            </a:endParaRPr>
          </a:p>
        </p:txBody>
      </p:sp>
      <p:cxnSp>
        <p:nvCxnSpPr>
          <p:cNvPr id="25" name="直線矢印コネクタ 24"/>
          <p:cNvCxnSpPr/>
          <p:nvPr/>
        </p:nvCxnSpPr>
        <p:spPr bwMode="auto">
          <a:xfrm>
            <a:off x="8445338" y="3693892"/>
            <a:ext cx="0" cy="1785406"/>
          </a:xfrm>
          <a:prstGeom prst="straightConnector1">
            <a:avLst/>
          </a:prstGeom>
          <a:gradFill rotWithShape="0">
            <a:gsLst>
              <a:gs pos="0">
                <a:srgbClr val="FFFFFF"/>
              </a:gs>
              <a:gs pos="100000">
                <a:srgbClr val="CACAC7"/>
              </a:gs>
            </a:gsLst>
            <a:lin ang="5400000" scaled="1"/>
          </a:gradFill>
          <a:ln w="38100" cap="flat" cmpd="sng" algn="ctr">
            <a:solidFill>
              <a:schemeClr val="tx2">
                <a:lumMod val="50000"/>
                <a:lumOff val="50000"/>
              </a:schemeClr>
            </a:solidFill>
            <a:prstDash val="sysDot"/>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26" name="正方形/長方形 25">
            <a:extLst>
              <a:ext uri="{FF2B5EF4-FFF2-40B4-BE49-F238E27FC236}">
                <a16:creationId xmlns="" xmlns:a16="http://schemas.microsoft.com/office/drawing/2014/main" id="{0F9C65CE-ACFE-49F0-8186-09321560DBDE}"/>
              </a:ext>
            </a:extLst>
          </p:cNvPr>
          <p:cNvSpPr/>
          <p:nvPr/>
        </p:nvSpPr>
        <p:spPr bwMode="gray">
          <a:xfrm>
            <a:off x="4128214" y="5037747"/>
            <a:ext cx="5359902" cy="399692"/>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2800" kern="0" dirty="0" smtClean="0">
                <a:latin typeface="Fujitsu Sans" panose="020B0404060202020204" pitchFamily="34" charset="0"/>
                <a:ea typeface="Meiryo UI" panose="020B0604030504040204" pitchFamily="50" charset="-128"/>
              </a:rPr>
              <a:t>Build Tool</a:t>
            </a:r>
            <a:endParaRPr kumimoji="1" lang="ja-JP" altLang="en-US" sz="2800" kern="0" dirty="0">
              <a:latin typeface="Fujitsu Sans" panose="020B0404060202020204" pitchFamily="34" charset="0"/>
              <a:ea typeface="Meiryo UI" panose="020B0604030504040204" pitchFamily="50" charset="-128"/>
            </a:endParaRPr>
          </a:p>
        </p:txBody>
      </p:sp>
      <p:sp>
        <p:nvSpPr>
          <p:cNvPr id="27" name="Freeform 2750"/>
          <p:cNvSpPr>
            <a:spLocks noEditPoints="1"/>
          </p:cNvSpPr>
          <p:nvPr/>
        </p:nvSpPr>
        <p:spPr bwMode="auto">
          <a:xfrm>
            <a:off x="444494" y="3240834"/>
            <a:ext cx="593307" cy="593307"/>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p>
        </p:txBody>
      </p:sp>
      <p:cxnSp>
        <p:nvCxnSpPr>
          <p:cNvPr id="28" name="直線矢印コネクタ 27"/>
          <p:cNvCxnSpPr/>
          <p:nvPr/>
        </p:nvCxnSpPr>
        <p:spPr bwMode="auto">
          <a:xfrm flipV="1">
            <a:off x="892769" y="2694407"/>
            <a:ext cx="455523" cy="653040"/>
          </a:xfrm>
          <a:prstGeom prst="straightConnector1">
            <a:avLst/>
          </a:prstGeom>
          <a:gradFill rotWithShape="0">
            <a:gsLst>
              <a:gs pos="0">
                <a:srgbClr val="FFFFFF"/>
              </a:gs>
              <a:gs pos="100000">
                <a:srgbClr val="CACAC7"/>
              </a:gs>
            </a:gsLst>
            <a:lin ang="5400000" scaled="1"/>
          </a:gradFill>
          <a:ln w="38100" cap="flat" cmpd="sng" algn="ctr">
            <a:solidFill>
              <a:schemeClr val="tx2">
                <a:lumMod val="50000"/>
                <a:lumOff val="50000"/>
              </a:schemeClr>
            </a:solidFill>
            <a:prstDash val="sysDot"/>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29" name="直線矢印コネクタ 28"/>
          <p:cNvCxnSpPr/>
          <p:nvPr/>
        </p:nvCxnSpPr>
        <p:spPr bwMode="auto">
          <a:xfrm flipV="1">
            <a:off x="1053862" y="3488928"/>
            <a:ext cx="3035240" cy="1"/>
          </a:xfrm>
          <a:prstGeom prst="straightConnector1">
            <a:avLst/>
          </a:prstGeom>
          <a:gradFill rotWithShape="0">
            <a:gsLst>
              <a:gs pos="0">
                <a:srgbClr val="FFFFFF"/>
              </a:gs>
              <a:gs pos="100000">
                <a:srgbClr val="CACAC7"/>
              </a:gs>
            </a:gsLst>
            <a:lin ang="5400000" scaled="1"/>
          </a:gradFill>
          <a:ln w="38100" cap="flat" cmpd="sng" algn="ctr">
            <a:solidFill>
              <a:schemeClr val="tx2">
                <a:lumMod val="50000"/>
                <a:lumOff val="50000"/>
              </a:schemeClr>
            </a:solidFill>
            <a:prstDash val="sysDot"/>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30" name="テキスト ボックス 29"/>
          <p:cNvSpPr txBox="1"/>
          <p:nvPr/>
        </p:nvSpPr>
        <p:spPr>
          <a:xfrm>
            <a:off x="1366331" y="3121640"/>
            <a:ext cx="1340239" cy="400110"/>
          </a:xfrm>
          <a:prstGeom prst="rect">
            <a:avLst/>
          </a:prstGeom>
          <a:noFill/>
        </p:spPr>
        <p:txBody>
          <a:bodyPr wrap="none" rtlCol="0">
            <a:spAutoFit/>
          </a:bodyPr>
          <a:lstStyle/>
          <a:p>
            <a:pPr algn="l"/>
            <a:r>
              <a:rPr lang="en-US" altLang="ja-JP" sz="2000" dirty="0" smtClean="0">
                <a:latin typeface="Fujitsu Sans" panose="020B0404060202020204" pitchFamily="34" charset="0"/>
                <a:ea typeface="Meiryo UI" panose="020B0604030504040204" pitchFamily="50" charset="-128"/>
                <a:cs typeface="Meiryo UI" panose="020B0604030504040204" pitchFamily="50" charset="-128"/>
              </a:rPr>
              <a:t>See Result </a:t>
            </a:r>
            <a:endParaRPr kumimoji="1" lang="ja-JP" altLang="en-US" sz="2000" dirty="0" err="1"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31" name="Freeform 1167"/>
          <p:cNvSpPr>
            <a:spLocks noEditPoints="1"/>
          </p:cNvSpPr>
          <p:nvPr/>
        </p:nvSpPr>
        <p:spPr bwMode="auto">
          <a:xfrm>
            <a:off x="233147" y="1628829"/>
            <a:ext cx="508000" cy="363009"/>
          </a:xfrm>
          <a:custGeom>
            <a:avLst/>
            <a:gdLst>
              <a:gd name="T0" fmla="*/ 160 w 192"/>
              <a:gd name="T1" fmla="*/ 120 h 136"/>
              <a:gd name="T2" fmla="*/ 176 w 192"/>
              <a:gd name="T3" fmla="*/ 104 h 136"/>
              <a:gd name="T4" fmla="*/ 176 w 192"/>
              <a:gd name="T5" fmla="*/ 16 h 136"/>
              <a:gd name="T6" fmla="*/ 160 w 192"/>
              <a:gd name="T7" fmla="*/ 0 h 136"/>
              <a:gd name="T8" fmla="*/ 32 w 192"/>
              <a:gd name="T9" fmla="*/ 0 h 136"/>
              <a:gd name="T10" fmla="*/ 16 w 192"/>
              <a:gd name="T11" fmla="*/ 16 h 136"/>
              <a:gd name="T12" fmla="*/ 16 w 192"/>
              <a:gd name="T13" fmla="*/ 104 h 136"/>
              <a:gd name="T14" fmla="*/ 32 w 192"/>
              <a:gd name="T15" fmla="*/ 120 h 136"/>
              <a:gd name="T16" fmla="*/ 0 w 192"/>
              <a:gd name="T17" fmla="*/ 120 h 136"/>
              <a:gd name="T18" fmla="*/ 16 w 192"/>
              <a:gd name="T19" fmla="*/ 136 h 136"/>
              <a:gd name="T20" fmla="*/ 176 w 192"/>
              <a:gd name="T21" fmla="*/ 136 h 136"/>
              <a:gd name="T22" fmla="*/ 192 w 192"/>
              <a:gd name="T23" fmla="*/ 120 h 136"/>
              <a:gd name="T24" fmla="*/ 160 w 192"/>
              <a:gd name="T25" fmla="*/ 120 h 136"/>
              <a:gd name="T26" fmla="*/ 32 w 192"/>
              <a:gd name="T27" fmla="*/ 16 h 136"/>
              <a:gd name="T28" fmla="*/ 160 w 192"/>
              <a:gd name="T29" fmla="*/ 16 h 136"/>
              <a:gd name="T30" fmla="*/ 160 w 192"/>
              <a:gd name="T31" fmla="*/ 104 h 136"/>
              <a:gd name="T32" fmla="*/ 32 w 192"/>
              <a:gd name="T33" fmla="*/ 104 h 136"/>
              <a:gd name="T34" fmla="*/ 32 w 192"/>
              <a:gd name="T35" fmla="*/ 16 h 136"/>
              <a:gd name="T36" fmla="*/ 96 w 192"/>
              <a:gd name="T37" fmla="*/ 128 h 136"/>
              <a:gd name="T38" fmla="*/ 88 w 192"/>
              <a:gd name="T39" fmla="*/ 120 h 136"/>
              <a:gd name="T40" fmla="*/ 96 w 192"/>
              <a:gd name="T41" fmla="*/ 112 h 136"/>
              <a:gd name="T42" fmla="*/ 104 w 192"/>
              <a:gd name="T43" fmla="*/ 120 h 136"/>
              <a:gd name="T44" fmla="*/ 96 w 192"/>
              <a:gd name="T45" fmla="*/ 128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2" h="136">
                <a:moveTo>
                  <a:pt x="160" y="120"/>
                </a:moveTo>
                <a:cubicBezTo>
                  <a:pt x="169" y="120"/>
                  <a:pt x="176" y="113"/>
                  <a:pt x="176" y="104"/>
                </a:cubicBezTo>
                <a:cubicBezTo>
                  <a:pt x="176" y="16"/>
                  <a:pt x="176" y="16"/>
                  <a:pt x="176" y="16"/>
                </a:cubicBezTo>
                <a:cubicBezTo>
                  <a:pt x="176" y="7"/>
                  <a:pt x="169" y="0"/>
                  <a:pt x="160" y="0"/>
                </a:cubicBezTo>
                <a:cubicBezTo>
                  <a:pt x="32" y="0"/>
                  <a:pt x="32" y="0"/>
                  <a:pt x="32" y="0"/>
                </a:cubicBezTo>
                <a:cubicBezTo>
                  <a:pt x="23" y="0"/>
                  <a:pt x="16" y="7"/>
                  <a:pt x="16" y="16"/>
                </a:cubicBezTo>
                <a:cubicBezTo>
                  <a:pt x="16" y="104"/>
                  <a:pt x="16" y="104"/>
                  <a:pt x="16" y="104"/>
                </a:cubicBezTo>
                <a:cubicBezTo>
                  <a:pt x="16" y="113"/>
                  <a:pt x="23" y="120"/>
                  <a:pt x="32" y="120"/>
                </a:cubicBezTo>
                <a:cubicBezTo>
                  <a:pt x="0" y="120"/>
                  <a:pt x="0" y="120"/>
                  <a:pt x="0" y="120"/>
                </a:cubicBezTo>
                <a:cubicBezTo>
                  <a:pt x="0" y="129"/>
                  <a:pt x="7" y="136"/>
                  <a:pt x="16" y="136"/>
                </a:cubicBezTo>
                <a:cubicBezTo>
                  <a:pt x="176" y="136"/>
                  <a:pt x="176" y="136"/>
                  <a:pt x="176" y="136"/>
                </a:cubicBezTo>
                <a:cubicBezTo>
                  <a:pt x="185" y="136"/>
                  <a:pt x="192" y="129"/>
                  <a:pt x="192" y="120"/>
                </a:cubicBezTo>
                <a:lnTo>
                  <a:pt x="160" y="120"/>
                </a:lnTo>
                <a:close/>
                <a:moveTo>
                  <a:pt x="32" y="16"/>
                </a:moveTo>
                <a:cubicBezTo>
                  <a:pt x="160" y="16"/>
                  <a:pt x="160" y="16"/>
                  <a:pt x="160" y="16"/>
                </a:cubicBezTo>
                <a:cubicBezTo>
                  <a:pt x="160" y="104"/>
                  <a:pt x="160" y="104"/>
                  <a:pt x="160" y="104"/>
                </a:cubicBezTo>
                <a:cubicBezTo>
                  <a:pt x="32" y="104"/>
                  <a:pt x="32" y="104"/>
                  <a:pt x="32" y="104"/>
                </a:cubicBezTo>
                <a:lnTo>
                  <a:pt x="32" y="16"/>
                </a:lnTo>
                <a:close/>
                <a:moveTo>
                  <a:pt x="96" y="128"/>
                </a:moveTo>
                <a:cubicBezTo>
                  <a:pt x="92" y="128"/>
                  <a:pt x="88" y="124"/>
                  <a:pt x="88" y="120"/>
                </a:cubicBezTo>
                <a:cubicBezTo>
                  <a:pt x="88" y="116"/>
                  <a:pt x="92" y="112"/>
                  <a:pt x="96" y="112"/>
                </a:cubicBezTo>
                <a:cubicBezTo>
                  <a:pt x="100" y="112"/>
                  <a:pt x="104" y="116"/>
                  <a:pt x="104" y="120"/>
                </a:cubicBezTo>
                <a:cubicBezTo>
                  <a:pt x="104" y="124"/>
                  <a:pt x="100" y="128"/>
                  <a:pt x="96" y="128"/>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p>
        </p:txBody>
      </p:sp>
      <p:sp>
        <p:nvSpPr>
          <p:cNvPr id="32" name="Freeform 1508"/>
          <p:cNvSpPr>
            <a:spLocks noEditPoints="1"/>
          </p:cNvSpPr>
          <p:nvPr/>
        </p:nvSpPr>
        <p:spPr bwMode="auto">
          <a:xfrm>
            <a:off x="9133994" y="1660786"/>
            <a:ext cx="393378" cy="316820"/>
          </a:xfrm>
          <a:custGeom>
            <a:avLst/>
            <a:gdLst>
              <a:gd name="T0" fmla="*/ 0 w 483"/>
              <a:gd name="T1" fmla="*/ 389 h 389"/>
              <a:gd name="T2" fmla="*/ 483 w 483"/>
              <a:gd name="T3" fmla="*/ 389 h 389"/>
              <a:gd name="T4" fmla="*/ 483 w 483"/>
              <a:gd name="T5" fmla="*/ 292 h 389"/>
              <a:gd name="T6" fmla="*/ 0 w 483"/>
              <a:gd name="T7" fmla="*/ 292 h 389"/>
              <a:gd name="T8" fmla="*/ 0 w 483"/>
              <a:gd name="T9" fmla="*/ 389 h 389"/>
              <a:gd name="T10" fmla="*/ 48 w 483"/>
              <a:gd name="T11" fmla="*/ 316 h 389"/>
              <a:gd name="T12" fmla="*/ 96 w 483"/>
              <a:gd name="T13" fmla="*/ 316 h 389"/>
              <a:gd name="T14" fmla="*/ 96 w 483"/>
              <a:gd name="T15" fmla="*/ 365 h 389"/>
              <a:gd name="T16" fmla="*/ 48 w 483"/>
              <a:gd name="T17" fmla="*/ 365 h 389"/>
              <a:gd name="T18" fmla="*/ 48 w 483"/>
              <a:gd name="T19" fmla="*/ 316 h 389"/>
              <a:gd name="T20" fmla="*/ 0 w 483"/>
              <a:gd name="T21" fmla="*/ 0 h 389"/>
              <a:gd name="T22" fmla="*/ 0 w 483"/>
              <a:gd name="T23" fmla="*/ 97 h 389"/>
              <a:gd name="T24" fmla="*/ 483 w 483"/>
              <a:gd name="T25" fmla="*/ 97 h 389"/>
              <a:gd name="T26" fmla="*/ 483 w 483"/>
              <a:gd name="T27" fmla="*/ 0 h 389"/>
              <a:gd name="T28" fmla="*/ 0 w 483"/>
              <a:gd name="T29" fmla="*/ 0 h 389"/>
              <a:gd name="T30" fmla="*/ 96 w 483"/>
              <a:gd name="T31" fmla="*/ 73 h 389"/>
              <a:gd name="T32" fmla="*/ 48 w 483"/>
              <a:gd name="T33" fmla="*/ 73 h 389"/>
              <a:gd name="T34" fmla="*/ 48 w 483"/>
              <a:gd name="T35" fmla="*/ 24 h 389"/>
              <a:gd name="T36" fmla="*/ 96 w 483"/>
              <a:gd name="T37" fmla="*/ 24 h 389"/>
              <a:gd name="T38" fmla="*/ 96 w 483"/>
              <a:gd name="T39" fmla="*/ 73 h 389"/>
              <a:gd name="T40" fmla="*/ 0 w 483"/>
              <a:gd name="T41" fmla="*/ 243 h 389"/>
              <a:gd name="T42" fmla="*/ 483 w 483"/>
              <a:gd name="T43" fmla="*/ 243 h 389"/>
              <a:gd name="T44" fmla="*/ 483 w 483"/>
              <a:gd name="T45" fmla="*/ 146 h 389"/>
              <a:gd name="T46" fmla="*/ 0 w 483"/>
              <a:gd name="T47" fmla="*/ 146 h 389"/>
              <a:gd name="T48" fmla="*/ 0 w 483"/>
              <a:gd name="T49" fmla="*/ 243 h 389"/>
              <a:gd name="T50" fmla="*/ 48 w 483"/>
              <a:gd name="T51" fmla="*/ 170 h 389"/>
              <a:gd name="T52" fmla="*/ 96 w 483"/>
              <a:gd name="T53" fmla="*/ 170 h 389"/>
              <a:gd name="T54" fmla="*/ 96 w 483"/>
              <a:gd name="T55" fmla="*/ 219 h 389"/>
              <a:gd name="T56" fmla="*/ 48 w 483"/>
              <a:gd name="T57" fmla="*/ 219 h 389"/>
              <a:gd name="T58" fmla="*/ 48 w 483"/>
              <a:gd name="T59" fmla="*/ 170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83" h="389">
                <a:moveTo>
                  <a:pt x="0" y="389"/>
                </a:moveTo>
                <a:lnTo>
                  <a:pt x="483" y="389"/>
                </a:lnTo>
                <a:lnTo>
                  <a:pt x="483" y="292"/>
                </a:lnTo>
                <a:lnTo>
                  <a:pt x="0" y="292"/>
                </a:lnTo>
                <a:lnTo>
                  <a:pt x="0" y="389"/>
                </a:lnTo>
                <a:close/>
                <a:moveTo>
                  <a:pt x="48" y="316"/>
                </a:moveTo>
                <a:lnTo>
                  <a:pt x="96" y="316"/>
                </a:lnTo>
                <a:lnTo>
                  <a:pt x="96" y="365"/>
                </a:lnTo>
                <a:lnTo>
                  <a:pt x="48" y="365"/>
                </a:lnTo>
                <a:lnTo>
                  <a:pt x="48" y="316"/>
                </a:lnTo>
                <a:close/>
                <a:moveTo>
                  <a:pt x="0" y="0"/>
                </a:moveTo>
                <a:lnTo>
                  <a:pt x="0" y="97"/>
                </a:lnTo>
                <a:lnTo>
                  <a:pt x="483" y="97"/>
                </a:lnTo>
                <a:lnTo>
                  <a:pt x="483" y="0"/>
                </a:lnTo>
                <a:lnTo>
                  <a:pt x="0" y="0"/>
                </a:lnTo>
                <a:close/>
                <a:moveTo>
                  <a:pt x="96" y="73"/>
                </a:moveTo>
                <a:lnTo>
                  <a:pt x="48" y="73"/>
                </a:lnTo>
                <a:lnTo>
                  <a:pt x="48" y="24"/>
                </a:lnTo>
                <a:lnTo>
                  <a:pt x="96" y="24"/>
                </a:lnTo>
                <a:lnTo>
                  <a:pt x="96" y="73"/>
                </a:lnTo>
                <a:close/>
                <a:moveTo>
                  <a:pt x="0" y="243"/>
                </a:moveTo>
                <a:lnTo>
                  <a:pt x="483" y="243"/>
                </a:lnTo>
                <a:lnTo>
                  <a:pt x="483" y="146"/>
                </a:lnTo>
                <a:lnTo>
                  <a:pt x="0" y="146"/>
                </a:lnTo>
                <a:lnTo>
                  <a:pt x="0" y="243"/>
                </a:lnTo>
                <a:close/>
                <a:moveTo>
                  <a:pt x="48" y="170"/>
                </a:moveTo>
                <a:lnTo>
                  <a:pt x="96" y="170"/>
                </a:lnTo>
                <a:lnTo>
                  <a:pt x="96" y="219"/>
                </a:lnTo>
                <a:lnTo>
                  <a:pt x="48" y="219"/>
                </a:lnTo>
                <a:lnTo>
                  <a:pt x="48" y="170"/>
                </a:lnTo>
                <a:close/>
              </a:path>
            </a:pathLst>
          </a:custGeom>
          <a:solidFill>
            <a:schemeClr val="tx1">
              <a:lumMod val="75000"/>
              <a:lumOff val="25000"/>
            </a:schemeClr>
          </a:solidFill>
          <a:ln>
            <a:noFill/>
          </a:ln>
          <a:extLst/>
        </p:spPr>
        <p:txBody>
          <a:bodyPr vert="horz" wrap="square" lIns="60960" tIns="30480" rIns="60960" bIns="30480" numCol="1" anchor="t" anchorCtr="0" compatLnSpc="1">
            <a:prstTxWarp prst="textNoShape">
              <a:avLst/>
            </a:prstTxWarp>
          </a:bodyPr>
          <a:lstStyle/>
          <a:p>
            <a:endParaRPr lang="ja-JP" altLang="en-US" sz="1200"/>
          </a:p>
        </p:txBody>
      </p:sp>
      <p:sp>
        <p:nvSpPr>
          <p:cNvPr id="33" name="Freeform 1508"/>
          <p:cNvSpPr>
            <a:spLocks noEditPoints="1"/>
          </p:cNvSpPr>
          <p:nvPr/>
        </p:nvSpPr>
        <p:spPr bwMode="auto">
          <a:xfrm>
            <a:off x="9131325" y="4245557"/>
            <a:ext cx="393378" cy="316820"/>
          </a:xfrm>
          <a:custGeom>
            <a:avLst/>
            <a:gdLst>
              <a:gd name="T0" fmla="*/ 0 w 483"/>
              <a:gd name="T1" fmla="*/ 389 h 389"/>
              <a:gd name="T2" fmla="*/ 483 w 483"/>
              <a:gd name="T3" fmla="*/ 389 h 389"/>
              <a:gd name="T4" fmla="*/ 483 w 483"/>
              <a:gd name="T5" fmla="*/ 292 h 389"/>
              <a:gd name="T6" fmla="*/ 0 w 483"/>
              <a:gd name="T7" fmla="*/ 292 h 389"/>
              <a:gd name="T8" fmla="*/ 0 w 483"/>
              <a:gd name="T9" fmla="*/ 389 h 389"/>
              <a:gd name="T10" fmla="*/ 48 w 483"/>
              <a:gd name="T11" fmla="*/ 316 h 389"/>
              <a:gd name="T12" fmla="*/ 96 w 483"/>
              <a:gd name="T13" fmla="*/ 316 h 389"/>
              <a:gd name="T14" fmla="*/ 96 w 483"/>
              <a:gd name="T15" fmla="*/ 365 h 389"/>
              <a:gd name="T16" fmla="*/ 48 w 483"/>
              <a:gd name="T17" fmla="*/ 365 h 389"/>
              <a:gd name="T18" fmla="*/ 48 w 483"/>
              <a:gd name="T19" fmla="*/ 316 h 389"/>
              <a:gd name="T20" fmla="*/ 0 w 483"/>
              <a:gd name="T21" fmla="*/ 0 h 389"/>
              <a:gd name="T22" fmla="*/ 0 w 483"/>
              <a:gd name="T23" fmla="*/ 97 h 389"/>
              <a:gd name="T24" fmla="*/ 483 w 483"/>
              <a:gd name="T25" fmla="*/ 97 h 389"/>
              <a:gd name="T26" fmla="*/ 483 w 483"/>
              <a:gd name="T27" fmla="*/ 0 h 389"/>
              <a:gd name="T28" fmla="*/ 0 w 483"/>
              <a:gd name="T29" fmla="*/ 0 h 389"/>
              <a:gd name="T30" fmla="*/ 96 w 483"/>
              <a:gd name="T31" fmla="*/ 73 h 389"/>
              <a:gd name="T32" fmla="*/ 48 w 483"/>
              <a:gd name="T33" fmla="*/ 73 h 389"/>
              <a:gd name="T34" fmla="*/ 48 w 483"/>
              <a:gd name="T35" fmla="*/ 24 h 389"/>
              <a:gd name="T36" fmla="*/ 96 w 483"/>
              <a:gd name="T37" fmla="*/ 24 h 389"/>
              <a:gd name="T38" fmla="*/ 96 w 483"/>
              <a:gd name="T39" fmla="*/ 73 h 389"/>
              <a:gd name="T40" fmla="*/ 0 w 483"/>
              <a:gd name="T41" fmla="*/ 243 h 389"/>
              <a:gd name="T42" fmla="*/ 483 w 483"/>
              <a:gd name="T43" fmla="*/ 243 h 389"/>
              <a:gd name="T44" fmla="*/ 483 w 483"/>
              <a:gd name="T45" fmla="*/ 146 h 389"/>
              <a:gd name="T46" fmla="*/ 0 w 483"/>
              <a:gd name="T47" fmla="*/ 146 h 389"/>
              <a:gd name="T48" fmla="*/ 0 w 483"/>
              <a:gd name="T49" fmla="*/ 243 h 389"/>
              <a:gd name="T50" fmla="*/ 48 w 483"/>
              <a:gd name="T51" fmla="*/ 170 h 389"/>
              <a:gd name="T52" fmla="*/ 96 w 483"/>
              <a:gd name="T53" fmla="*/ 170 h 389"/>
              <a:gd name="T54" fmla="*/ 96 w 483"/>
              <a:gd name="T55" fmla="*/ 219 h 389"/>
              <a:gd name="T56" fmla="*/ 48 w 483"/>
              <a:gd name="T57" fmla="*/ 219 h 389"/>
              <a:gd name="T58" fmla="*/ 48 w 483"/>
              <a:gd name="T59" fmla="*/ 170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83" h="389">
                <a:moveTo>
                  <a:pt x="0" y="389"/>
                </a:moveTo>
                <a:lnTo>
                  <a:pt x="483" y="389"/>
                </a:lnTo>
                <a:lnTo>
                  <a:pt x="483" y="292"/>
                </a:lnTo>
                <a:lnTo>
                  <a:pt x="0" y="292"/>
                </a:lnTo>
                <a:lnTo>
                  <a:pt x="0" y="389"/>
                </a:lnTo>
                <a:close/>
                <a:moveTo>
                  <a:pt x="48" y="316"/>
                </a:moveTo>
                <a:lnTo>
                  <a:pt x="96" y="316"/>
                </a:lnTo>
                <a:lnTo>
                  <a:pt x="96" y="365"/>
                </a:lnTo>
                <a:lnTo>
                  <a:pt x="48" y="365"/>
                </a:lnTo>
                <a:lnTo>
                  <a:pt x="48" y="316"/>
                </a:lnTo>
                <a:close/>
                <a:moveTo>
                  <a:pt x="0" y="0"/>
                </a:moveTo>
                <a:lnTo>
                  <a:pt x="0" y="97"/>
                </a:lnTo>
                <a:lnTo>
                  <a:pt x="483" y="97"/>
                </a:lnTo>
                <a:lnTo>
                  <a:pt x="483" y="0"/>
                </a:lnTo>
                <a:lnTo>
                  <a:pt x="0" y="0"/>
                </a:lnTo>
                <a:close/>
                <a:moveTo>
                  <a:pt x="96" y="73"/>
                </a:moveTo>
                <a:lnTo>
                  <a:pt x="48" y="73"/>
                </a:lnTo>
                <a:lnTo>
                  <a:pt x="48" y="24"/>
                </a:lnTo>
                <a:lnTo>
                  <a:pt x="96" y="24"/>
                </a:lnTo>
                <a:lnTo>
                  <a:pt x="96" y="73"/>
                </a:lnTo>
                <a:close/>
                <a:moveTo>
                  <a:pt x="0" y="243"/>
                </a:moveTo>
                <a:lnTo>
                  <a:pt x="483" y="243"/>
                </a:lnTo>
                <a:lnTo>
                  <a:pt x="483" y="146"/>
                </a:lnTo>
                <a:lnTo>
                  <a:pt x="0" y="146"/>
                </a:lnTo>
                <a:lnTo>
                  <a:pt x="0" y="243"/>
                </a:lnTo>
                <a:close/>
                <a:moveTo>
                  <a:pt x="48" y="170"/>
                </a:moveTo>
                <a:lnTo>
                  <a:pt x="96" y="170"/>
                </a:lnTo>
                <a:lnTo>
                  <a:pt x="96" y="219"/>
                </a:lnTo>
                <a:lnTo>
                  <a:pt x="48" y="219"/>
                </a:lnTo>
                <a:lnTo>
                  <a:pt x="48" y="170"/>
                </a:lnTo>
                <a:close/>
              </a:path>
            </a:pathLst>
          </a:custGeom>
          <a:solidFill>
            <a:schemeClr val="tx1">
              <a:lumMod val="75000"/>
              <a:lumOff val="25000"/>
            </a:schemeClr>
          </a:solidFill>
          <a:ln>
            <a:noFill/>
          </a:ln>
          <a:extLst/>
        </p:spPr>
        <p:txBody>
          <a:bodyPr vert="horz" wrap="square" lIns="60960" tIns="30480" rIns="60960" bIns="30480" numCol="1" anchor="t" anchorCtr="0" compatLnSpc="1">
            <a:prstTxWarp prst="textNoShape">
              <a:avLst/>
            </a:prstTxWarp>
          </a:bodyPr>
          <a:lstStyle/>
          <a:p>
            <a:endParaRPr lang="ja-JP" altLang="en-US" sz="1200"/>
          </a:p>
        </p:txBody>
      </p:sp>
      <p:sp>
        <p:nvSpPr>
          <p:cNvPr id="34" name="Text Box 52"/>
          <p:cNvSpPr txBox="1">
            <a:spLocks noChangeArrowheads="1"/>
          </p:cNvSpPr>
          <p:nvPr/>
        </p:nvSpPr>
        <p:spPr bwMode="gray">
          <a:xfrm>
            <a:off x="562000" y="606977"/>
            <a:ext cx="8185831" cy="830997"/>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CACAC7"/>
                    </a:gs>
                  </a:gsLst>
                  <a:lin ang="5400000" scaled="1"/>
                </a:gradFill>
              </a14:hiddenFill>
            </a:ext>
            <a:ext uri="{91240B29-F687-4F45-9708-019B960494DF}">
              <a14:hiddenLine xmlns:a14="http://schemas.microsoft.com/office/drawing/2010/main" w="9525" algn="ctr">
                <a:solidFill>
                  <a:srgbClr val="57564F"/>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spAutoFit/>
          </a:bodyPr>
          <a:lstStyle>
            <a:lvl1pPr>
              <a:lnSpc>
                <a:spcPct val="95000"/>
              </a:lnSpc>
              <a:spcBef>
                <a:spcPct val="20000"/>
              </a:spcBef>
              <a:spcAft>
                <a:spcPct val="10000"/>
              </a:spcAft>
              <a:buClr>
                <a:srgbClr val="A30B1A"/>
              </a:buClr>
              <a:buFont typeface="Wingdings" panose="05000000000000000000" pitchFamily="2" charset="2"/>
              <a:buChar char="n"/>
              <a:defRPr kumimoji="1" sz="24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1pPr>
            <a:lvl2pPr marL="742950" indent="-285750">
              <a:lnSpc>
                <a:spcPct val="95000"/>
              </a:lnSpc>
              <a:spcBef>
                <a:spcPct val="20000"/>
              </a:spcBef>
              <a:spcAft>
                <a:spcPct val="10000"/>
              </a:spcAft>
              <a:buClr>
                <a:srgbClr val="87867E"/>
              </a:buClr>
              <a:buFont typeface="Wingdings" panose="05000000000000000000" pitchFamily="2" charset="2"/>
              <a:buChar char="n"/>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2pPr>
            <a:lvl3pPr marL="1143000" indent="-228600">
              <a:lnSpc>
                <a:spcPct val="95000"/>
              </a:lnSpc>
              <a:spcBef>
                <a:spcPct val="20000"/>
              </a:spcBef>
              <a:spcAft>
                <a:spcPct val="10000"/>
              </a:spcAft>
              <a:buClr>
                <a:srgbClr val="87867E"/>
              </a:buClr>
              <a:buSzPct val="100000"/>
              <a:buChar char="•"/>
              <a:defRPr kumimoji="1">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3pPr>
            <a:lvl4pPr marL="1600200" indent="-228600">
              <a:lnSpc>
                <a:spcPct val="95000"/>
              </a:lnSpc>
              <a:spcBef>
                <a:spcPct val="20000"/>
              </a:spcBef>
              <a:spcAft>
                <a:spcPct val="10000"/>
              </a:spcAft>
              <a:buClr>
                <a:srgbClr val="87867E"/>
              </a:buClr>
              <a:buSzPct val="100000"/>
              <a:buChar char="•"/>
              <a:defRPr kumimoji="1" sz="16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4pPr>
            <a:lvl5pPr marL="2057400" indent="-228600">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5pPr>
            <a:lvl6pPr marL="25146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6pPr>
            <a:lvl7pPr marL="29718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7pPr>
            <a:lvl8pPr marL="34290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8pPr>
            <a:lvl9pPr marL="38862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9pPr>
          </a:lstStyle>
          <a:p>
            <a:pPr algn="l" eaLnBrk="1" hangingPunct="1">
              <a:lnSpc>
                <a:spcPct val="100000"/>
              </a:lnSpc>
              <a:spcBef>
                <a:spcPct val="0"/>
              </a:spcBef>
              <a:spcAft>
                <a:spcPct val="0"/>
              </a:spcAft>
              <a:buClrTx/>
              <a:buFontTx/>
              <a:buNone/>
            </a:pPr>
            <a:r>
              <a:rPr lang="en-US" altLang="ja-JP" dirty="0" smtClean="0">
                <a:latin typeface="Fujitsu Sans" panose="020B0404060202020204" pitchFamily="34" charset="0"/>
                <a:ea typeface="Meiryo UI" panose="020B0604030504040204" pitchFamily="50" charset="-128"/>
                <a:cs typeface="Meiryo UI" panose="020B0604030504040204" pitchFamily="50" charset="-128"/>
              </a:rPr>
              <a:t>CI Tool controls each CI process(build, test, etc.) triggered </a:t>
            </a:r>
            <a:br>
              <a:rPr lang="en-US" altLang="ja-JP" dirty="0" smtClean="0">
                <a:latin typeface="Fujitsu Sans" panose="020B0404060202020204" pitchFamily="34" charset="0"/>
                <a:ea typeface="Meiryo UI" panose="020B0604030504040204" pitchFamily="50" charset="-128"/>
                <a:cs typeface="Meiryo UI" panose="020B0604030504040204" pitchFamily="50" charset="-128"/>
              </a:rPr>
            </a:br>
            <a:r>
              <a:rPr lang="en-US" altLang="ja-JP" dirty="0" smtClean="0">
                <a:latin typeface="Fujitsu Sans" panose="020B0404060202020204" pitchFamily="34" charset="0"/>
                <a:ea typeface="Meiryo UI" panose="020B0604030504040204" pitchFamily="50" charset="-128"/>
                <a:cs typeface="Meiryo UI" panose="020B0604030504040204" pitchFamily="50" charset="-128"/>
              </a:rPr>
              <a:t>  by configured timing and shows/notifies the result of pipeline</a:t>
            </a:r>
            <a:endParaRPr lang="ja-JP" altLang="en-US"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35" name="テキスト ボックス 34"/>
          <p:cNvSpPr txBox="1"/>
          <p:nvPr/>
        </p:nvSpPr>
        <p:spPr>
          <a:xfrm>
            <a:off x="342331" y="4707169"/>
            <a:ext cx="2525178" cy="1815882"/>
          </a:xfrm>
          <a:prstGeom prst="rect">
            <a:avLst/>
          </a:prstGeom>
          <a:noFill/>
        </p:spPr>
        <p:txBody>
          <a:bodyPr wrap="none" rtlCol="0">
            <a:spAutoFit/>
          </a:bodyPr>
          <a:lstStyle/>
          <a:p>
            <a:pPr algn="l"/>
            <a:r>
              <a:rPr kumimoji="1" lang="en-US" altLang="ja-JP" sz="2800" dirty="0" smtClean="0">
                <a:latin typeface="Fujitsu Sans" panose="020B0404060202020204" pitchFamily="34" charset="0"/>
                <a:ea typeface="Meiryo UI" panose="020B0604030504040204" pitchFamily="50" charset="-128"/>
                <a:cs typeface="Meiryo UI" panose="020B0604030504040204" pitchFamily="50" charset="-128"/>
              </a:rPr>
              <a:t>Famous CI Tools</a:t>
            </a:r>
            <a:br>
              <a:rPr kumimoji="1" lang="en-US" altLang="ja-JP" sz="2800" dirty="0" smtClean="0">
                <a:latin typeface="Fujitsu Sans" panose="020B0404060202020204" pitchFamily="34" charset="0"/>
                <a:ea typeface="Meiryo UI" panose="020B0604030504040204" pitchFamily="50" charset="-128"/>
                <a:cs typeface="Meiryo UI" panose="020B0604030504040204" pitchFamily="50" charset="-128"/>
              </a:rPr>
            </a:br>
            <a:r>
              <a:rPr lang="en-US" altLang="ja-JP" sz="2800" dirty="0">
                <a:latin typeface="Fujitsu Sans" panose="020B0404060202020204" pitchFamily="34" charset="0"/>
                <a:ea typeface="Meiryo UI" panose="020B0604030504040204" pitchFamily="50" charset="-128"/>
                <a:cs typeface="Meiryo UI" panose="020B0604030504040204" pitchFamily="50" charset="-128"/>
              </a:rPr>
              <a:t>- Jenkins</a:t>
            </a:r>
            <a:br>
              <a:rPr lang="en-US" altLang="ja-JP" sz="2800" dirty="0">
                <a:latin typeface="Fujitsu Sans" panose="020B0404060202020204" pitchFamily="34" charset="0"/>
                <a:ea typeface="Meiryo UI" panose="020B0604030504040204" pitchFamily="50" charset="-128"/>
                <a:cs typeface="Meiryo UI" panose="020B0604030504040204" pitchFamily="50" charset="-128"/>
              </a:rPr>
            </a:br>
            <a:r>
              <a:rPr lang="en-US" altLang="ja-JP" sz="2800" dirty="0">
                <a:latin typeface="Fujitsu Sans" panose="020B0404060202020204" pitchFamily="34" charset="0"/>
                <a:ea typeface="Meiryo UI" panose="020B0604030504040204" pitchFamily="50" charset="-128"/>
                <a:cs typeface="Meiryo UI" panose="020B0604030504040204" pitchFamily="50" charset="-128"/>
              </a:rPr>
              <a:t>- Bamboo</a:t>
            </a:r>
            <a:r>
              <a:rPr kumimoji="1" lang="en-US" altLang="ja-JP" sz="2800" dirty="0" smtClean="0">
                <a:latin typeface="Fujitsu Sans" panose="020B0404060202020204" pitchFamily="34" charset="0"/>
                <a:ea typeface="Meiryo UI" panose="020B0604030504040204" pitchFamily="50" charset="-128"/>
                <a:cs typeface="Meiryo UI" panose="020B0604030504040204" pitchFamily="50" charset="-128"/>
              </a:rPr>
              <a:t/>
            </a:r>
            <a:br>
              <a:rPr kumimoji="1" lang="en-US" altLang="ja-JP" sz="2800" dirty="0" smtClean="0">
                <a:latin typeface="Fujitsu Sans" panose="020B0404060202020204" pitchFamily="34" charset="0"/>
                <a:ea typeface="Meiryo UI" panose="020B0604030504040204" pitchFamily="50" charset="-128"/>
                <a:cs typeface="Meiryo UI" panose="020B0604030504040204" pitchFamily="50" charset="-128"/>
              </a:rPr>
            </a:br>
            <a:r>
              <a:rPr kumimoji="1" lang="en-US" altLang="ja-JP" sz="2800" dirty="0" smtClean="0">
                <a:latin typeface="Fujitsu Sans" panose="020B0404060202020204" pitchFamily="34" charset="0"/>
                <a:ea typeface="Meiryo UI" panose="020B0604030504040204" pitchFamily="50" charset="-128"/>
                <a:cs typeface="Meiryo UI" panose="020B0604030504040204" pitchFamily="50" charset="-128"/>
              </a:rPr>
              <a:t>- </a:t>
            </a:r>
            <a:r>
              <a:rPr kumimoji="1" lang="en-US" altLang="ja-JP" sz="2800" dirty="0" err="1" smtClean="0">
                <a:latin typeface="Fujitsu Sans" panose="020B0404060202020204" pitchFamily="34" charset="0"/>
                <a:ea typeface="Meiryo UI" panose="020B0604030504040204" pitchFamily="50" charset="-128"/>
                <a:cs typeface="Meiryo UI" panose="020B0604030504040204" pitchFamily="50" charset="-128"/>
              </a:rPr>
              <a:t>GitLab</a:t>
            </a:r>
            <a:r>
              <a:rPr kumimoji="1" lang="en-US" altLang="ja-JP" sz="2800" dirty="0" smtClean="0">
                <a:latin typeface="Fujitsu Sans" panose="020B0404060202020204" pitchFamily="34" charset="0"/>
                <a:ea typeface="Meiryo UI" panose="020B0604030504040204" pitchFamily="50" charset="-128"/>
                <a:cs typeface="Meiryo UI" panose="020B0604030504040204" pitchFamily="50" charset="-128"/>
              </a:rPr>
              <a:t> CI</a:t>
            </a:r>
            <a:endParaRPr kumimoji="1" lang="ja-JP" altLang="en-US" sz="2800" dirty="0" err="1"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37" name="正方形/長方形 36">
            <a:extLst>
              <a:ext uri="{FF2B5EF4-FFF2-40B4-BE49-F238E27FC236}">
                <a16:creationId xmlns="" xmlns:a16="http://schemas.microsoft.com/office/drawing/2014/main" id="{0F9C65CE-ACFE-49F0-8186-09321560DBDE}"/>
              </a:ext>
            </a:extLst>
          </p:cNvPr>
          <p:cNvSpPr/>
          <p:nvPr/>
        </p:nvSpPr>
        <p:spPr bwMode="gray">
          <a:xfrm>
            <a:off x="4128214" y="4600651"/>
            <a:ext cx="5199800" cy="316511"/>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2000" kern="0" dirty="0" err="1" smtClean="0">
                <a:solidFill>
                  <a:schemeClr val="bg1"/>
                </a:solidFill>
                <a:latin typeface="Fujitsu Sans" panose="020B0404060202020204" pitchFamily="34" charset="0"/>
                <a:ea typeface="Meiryo UI" panose="020B0604030504040204" pitchFamily="50" charset="-128"/>
              </a:rPr>
              <a:t>GitLab</a:t>
            </a:r>
            <a:r>
              <a:rPr kumimoji="1" lang="en-US" altLang="ja-JP" sz="2000" kern="0" dirty="0" smtClean="0">
                <a:solidFill>
                  <a:schemeClr val="bg1"/>
                </a:solidFill>
                <a:latin typeface="Fujitsu Sans" panose="020B0404060202020204" pitchFamily="34" charset="0"/>
                <a:ea typeface="Meiryo UI" panose="020B0604030504040204" pitchFamily="50" charset="-128"/>
              </a:rPr>
              <a:t> CI Runner</a:t>
            </a:r>
            <a:endParaRPr kumimoji="1" lang="ja-JP" altLang="en-US" sz="2000" kern="0" dirty="0">
              <a:solidFill>
                <a:schemeClr val="bg1"/>
              </a:solidFill>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136987387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Review : What’s CI Pipeline</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55</a:t>
            </a:fld>
            <a:endParaRPr lang="en-US" altLang="ja-JP" dirty="0"/>
          </a:p>
        </p:txBody>
      </p:sp>
      <p:sp>
        <p:nvSpPr>
          <p:cNvPr id="6" name="正方形/長方形 5">
            <a:extLst>
              <a:ext uri="{FF2B5EF4-FFF2-40B4-BE49-F238E27FC236}">
                <a16:creationId xmlns="" xmlns:a16="http://schemas.microsoft.com/office/drawing/2014/main" id="{0F9C65CE-ACFE-49F0-8186-09321560DBDE}"/>
              </a:ext>
            </a:extLst>
          </p:cNvPr>
          <p:cNvSpPr/>
          <p:nvPr/>
        </p:nvSpPr>
        <p:spPr bwMode="gray">
          <a:xfrm>
            <a:off x="562000" y="2225120"/>
            <a:ext cx="8869749" cy="1619038"/>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lang="en-US" altLang="ja-JP" sz="2800" kern="0" dirty="0" smtClean="0">
                <a:solidFill>
                  <a:schemeClr val="bg1"/>
                </a:solidFill>
                <a:latin typeface="Fujitsu Sans" panose="020B0404060202020204" pitchFamily="34" charset="0"/>
                <a:ea typeface="Meiryo UI" panose="020B0604030504040204" pitchFamily="50" charset="-128"/>
              </a:rPr>
              <a:t>CI/CD Pipeline</a:t>
            </a:r>
            <a:endParaRPr kumimoji="1" lang="ja-JP" altLang="en-US" sz="2800" kern="0" dirty="0">
              <a:solidFill>
                <a:schemeClr val="bg1"/>
              </a:solidFill>
              <a:latin typeface="Fujitsu Sans" panose="020B0404060202020204" pitchFamily="34" charset="0"/>
              <a:ea typeface="Meiryo UI" panose="020B0604030504040204" pitchFamily="50" charset="-128"/>
            </a:endParaRPr>
          </a:p>
        </p:txBody>
      </p:sp>
      <p:sp>
        <p:nvSpPr>
          <p:cNvPr id="7" name="正方形/長方形 6">
            <a:extLst>
              <a:ext uri="{FF2B5EF4-FFF2-40B4-BE49-F238E27FC236}">
                <a16:creationId xmlns="" xmlns:a16="http://schemas.microsoft.com/office/drawing/2014/main" id="{0F9C65CE-ACFE-49F0-8186-09321560DBDE}"/>
              </a:ext>
            </a:extLst>
          </p:cNvPr>
          <p:cNvSpPr/>
          <p:nvPr/>
        </p:nvSpPr>
        <p:spPr bwMode="gray">
          <a:xfrm>
            <a:off x="740962" y="2776794"/>
            <a:ext cx="1831234" cy="852649"/>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2800" kern="0" dirty="0" smtClean="0">
                <a:latin typeface="Fujitsu Sans" panose="020B0404060202020204" pitchFamily="34" charset="0"/>
                <a:ea typeface="Meiryo UI" panose="020B0604030504040204" pitchFamily="50" charset="-128"/>
              </a:rPr>
              <a:t>Auto </a:t>
            </a:r>
            <a:br>
              <a:rPr kumimoji="1" lang="en-US" altLang="ja-JP" sz="2800" kern="0" dirty="0" smtClean="0">
                <a:latin typeface="Fujitsu Sans" panose="020B0404060202020204" pitchFamily="34" charset="0"/>
                <a:ea typeface="Meiryo UI" panose="020B0604030504040204" pitchFamily="50" charset="-128"/>
              </a:rPr>
            </a:br>
            <a:r>
              <a:rPr kumimoji="1" lang="en-US" altLang="ja-JP" sz="2800" kern="0" dirty="0" smtClean="0">
                <a:latin typeface="Fujitsu Sans" panose="020B0404060202020204" pitchFamily="34" charset="0"/>
                <a:ea typeface="Meiryo UI" panose="020B0604030504040204" pitchFamily="50" charset="-128"/>
              </a:rPr>
              <a:t>Build</a:t>
            </a:r>
            <a:endParaRPr kumimoji="1" lang="ja-JP" altLang="en-US" sz="2800" kern="0" dirty="0">
              <a:latin typeface="Fujitsu Sans" panose="020B0404060202020204" pitchFamily="34" charset="0"/>
              <a:ea typeface="Meiryo UI" panose="020B0604030504040204" pitchFamily="50" charset="-128"/>
            </a:endParaRPr>
          </a:p>
        </p:txBody>
      </p:sp>
      <p:sp>
        <p:nvSpPr>
          <p:cNvPr id="34" name="Text Box 52"/>
          <p:cNvSpPr txBox="1">
            <a:spLocks noChangeArrowheads="1"/>
          </p:cNvSpPr>
          <p:nvPr/>
        </p:nvSpPr>
        <p:spPr bwMode="gray">
          <a:xfrm>
            <a:off x="562000" y="704997"/>
            <a:ext cx="9144298" cy="461665"/>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CACAC7"/>
                    </a:gs>
                  </a:gsLst>
                  <a:lin ang="5400000" scaled="1"/>
                </a:gradFill>
              </a14:hiddenFill>
            </a:ext>
            <a:ext uri="{91240B29-F687-4F45-9708-019B960494DF}">
              <a14:hiddenLine xmlns:a14="http://schemas.microsoft.com/office/drawing/2010/main" w="9525" algn="ctr">
                <a:solidFill>
                  <a:srgbClr val="57564F"/>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spAutoFit/>
          </a:bodyPr>
          <a:lstStyle>
            <a:lvl1pPr>
              <a:lnSpc>
                <a:spcPct val="95000"/>
              </a:lnSpc>
              <a:spcBef>
                <a:spcPct val="20000"/>
              </a:spcBef>
              <a:spcAft>
                <a:spcPct val="10000"/>
              </a:spcAft>
              <a:buClr>
                <a:srgbClr val="A30B1A"/>
              </a:buClr>
              <a:buFont typeface="Wingdings" panose="05000000000000000000" pitchFamily="2" charset="2"/>
              <a:buChar char="n"/>
              <a:defRPr kumimoji="1" sz="24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1pPr>
            <a:lvl2pPr marL="742950" indent="-285750">
              <a:lnSpc>
                <a:spcPct val="95000"/>
              </a:lnSpc>
              <a:spcBef>
                <a:spcPct val="20000"/>
              </a:spcBef>
              <a:spcAft>
                <a:spcPct val="10000"/>
              </a:spcAft>
              <a:buClr>
                <a:srgbClr val="87867E"/>
              </a:buClr>
              <a:buFont typeface="Wingdings" panose="05000000000000000000" pitchFamily="2" charset="2"/>
              <a:buChar char="n"/>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2pPr>
            <a:lvl3pPr marL="1143000" indent="-228600">
              <a:lnSpc>
                <a:spcPct val="95000"/>
              </a:lnSpc>
              <a:spcBef>
                <a:spcPct val="20000"/>
              </a:spcBef>
              <a:spcAft>
                <a:spcPct val="10000"/>
              </a:spcAft>
              <a:buClr>
                <a:srgbClr val="87867E"/>
              </a:buClr>
              <a:buSzPct val="100000"/>
              <a:buChar char="•"/>
              <a:defRPr kumimoji="1">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3pPr>
            <a:lvl4pPr marL="1600200" indent="-228600">
              <a:lnSpc>
                <a:spcPct val="95000"/>
              </a:lnSpc>
              <a:spcBef>
                <a:spcPct val="20000"/>
              </a:spcBef>
              <a:spcAft>
                <a:spcPct val="10000"/>
              </a:spcAft>
              <a:buClr>
                <a:srgbClr val="87867E"/>
              </a:buClr>
              <a:buSzPct val="100000"/>
              <a:buChar char="•"/>
              <a:defRPr kumimoji="1" sz="16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4pPr>
            <a:lvl5pPr marL="2057400" indent="-228600">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5pPr>
            <a:lvl6pPr marL="25146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6pPr>
            <a:lvl7pPr marL="29718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7pPr>
            <a:lvl8pPr marL="34290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8pPr>
            <a:lvl9pPr marL="38862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9pPr>
          </a:lstStyle>
          <a:p>
            <a:pPr algn="l" eaLnBrk="1" hangingPunct="1">
              <a:lnSpc>
                <a:spcPct val="100000"/>
              </a:lnSpc>
              <a:spcBef>
                <a:spcPct val="0"/>
              </a:spcBef>
              <a:spcAft>
                <a:spcPct val="0"/>
              </a:spcAft>
              <a:buClrTx/>
              <a:buFontTx/>
              <a:buNone/>
            </a:pPr>
            <a:r>
              <a:rPr lang="en-US" altLang="ja-JP" dirty="0" smtClean="0">
                <a:latin typeface="Fujitsu Sans" panose="020B0404060202020204" pitchFamily="34" charset="0"/>
                <a:ea typeface="Meiryo UI" panose="020B0604030504040204" pitchFamily="50" charset="-128"/>
                <a:cs typeface="Meiryo UI" panose="020B0604030504040204" pitchFamily="50" charset="-128"/>
              </a:rPr>
              <a:t>CI Pipeline is a process chain which includes </a:t>
            </a:r>
            <a:r>
              <a:rPr lang="en-US" altLang="ja-JP" smtClean="0">
                <a:latin typeface="Fujitsu Sans" panose="020B0404060202020204" pitchFamily="34" charset="0"/>
                <a:ea typeface="Meiryo UI" panose="020B0604030504040204" pitchFamily="50" charset="-128"/>
                <a:cs typeface="Meiryo UI" panose="020B0604030504040204" pitchFamily="50" charset="-128"/>
              </a:rPr>
              <a:t>entire </a:t>
            </a:r>
            <a:r>
              <a:rPr lang="en-US" altLang="ja-JP" smtClean="0">
                <a:latin typeface="Fujitsu Sans" panose="020B0404060202020204" pitchFamily="34" charset="0"/>
                <a:ea typeface="Meiryo UI" panose="020B0604030504040204" pitchFamily="50" charset="-128"/>
                <a:cs typeface="Meiryo UI" panose="020B0604030504040204" pitchFamily="50" charset="-128"/>
              </a:rPr>
              <a:t>process </a:t>
            </a:r>
            <a:r>
              <a:rPr lang="en-US" altLang="ja-JP" dirty="0" smtClean="0">
                <a:latin typeface="Fujitsu Sans" panose="020B0404060202020204" pitchFamily="34" charset="0"/>
                <a:ea typeface="Meiryo UI" panose="020B0604030504040204" pitchFamily="50" charset="-128"/>
                <a:cs typeface="Meiryo UI" panose="020B0604030504040204" pitchFamily="50" charset="-128"/>
              </a:rPr>
              <a:t>of your CI.</a:t>
            </a:r>
            <a:endParaRPr lang="ja-JP" altLang="en-US"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36" name="テキスト ボックス 35"/>
          <p:cNvSpPr txBox="1"/>
          <p:nvPr/>
        </p:nvSpPr>
        <p:spPr>
          <a:xfrm>
            <a:off x="562000" y="1630316"/>
            <a:ext cx="3506024" cy="523220"/>
          </a:xfrm>
          <a:prstGeom prst="rect">
            <a:avLst/>
          </a:prstGeom>
          <a:noFill/>
        </p:spPr>
        <p:txBody>
          <a:bodyPr wrap="none" rtlCol="0">
            <a:spAutoFit/>
          </a:bodyPr>
          <a:lstStyle/>
          <a:p>
            <a:pPr algn="l"/>
            <a:r>
              <a:rPr kumimoji="1" lang="en-US" altLang="ja-JP" sz="2800" dirty="0" smtClean="0">
                <a:latin typeface="Fujitsu Sans" panose="020B0404060202020204" pitchFamily="34" charset="0"/>
                <a:ea typeface="Meiryo UI" panose="020B0604030504040204" pitchFamily="50" charset="-128"/>
                <a:cs typeface="Meiryo UI" panose="020B0604030504040204" pitchFamily="50" charset="-128"/>
              </a:rPr>
              <a:t>Example of CI Pipeline</a:t>
            </a:r>
            <a:endParaRPr kumimoji="1" lang="ja-JP" altLang="en-US" sz="2800" dirty="0" err="1"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37" name="正方形/長方形 36">
            <a:extLst>
              <a:ext uri="{FF2B5EF4-FFF2-40B4-BE49-F238E27FC236}">
                <a16:creationId xmlns="" xmlns:a16="http://schemas.microsoft.com/office/drawing/2014/main" id="{0F9C65CE-ACFE-49F0-8186-09321560DBDE}"/>
              </a:ext>
            </a:extLst>
          </p:cNvPr>
          <p:cNvSpPr/>
          <p:nvPr/>
        </p:nvSpPr>
        <p:spPr bwMode="gray">
          <a:xfrm>
            <a:off x="2941916" y="2776794"/>
            <a:ext cx="1831234" cy="852649"/>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2800" kern="0" dirty="0" smtClean="0">
                <a:latin typeface="Fujitsu Sans" panose="020B0404060202020204" pitchFamily="34" charset="0"/>
                <a:ea typeface="Meiryo UI" panose="020B0604030504040204" pitchFamily="50" charset="-128"/>
              </a:rPr>
              <a:t>Auto </a:t>
            </a:r>
            <a:br>
              <a:rPr kumimoji="1" lang="en-US" altLang="ja-JP" sz="2800" kern="0" dirty="0" smtClean="0">
                <a:latin typeface="Fujitsu Sans" panose="020B0404060202020204" pitchFamily="34" charset="0"/>
                <a:ea typeface="Meiryo UI" panose="020B0604030504040204" pitchFamily="50" charset="-128"/>
              </a:rPr>
            </a:br>
            <a:r>
              <a:rPr kumimoji="1" lang="en-US" altLang="ja-JP" sz="2800" kern="0" dirty="0" smtClean="0">
                <a:latin typeface="Fujitsu Sans" panose="020B0404060202020204" pitchFamily="34" charset="0"/>
                <a:ea typeface="Meiryo UI" panose="020B0604030504040204" pitchFamily="50" charset="-128"/>
              </a:rPr>
              <a:t>Test</a:t>
            </a:r>
            <a:endParaRPr kumimoji="1" lang="ja-JP" altLang="en-US" sz="2800" kern="0" dirty="0">
              <a:latin typeface="Fujitsu Sans" panose="020B0404060202020204" pitchFamily="34" charset="0"/>
              <a:ea typeface="Meiryo UI" panose="020B0604030504040204" pitchFamily="50" charset="-128"/>
            </a:endParaRPr>
          </a:p>
        </p:txBody>
      </p:sp>
      <p:sp>
        <p:nvSpPr>
          <p:cNvPr id="38" name="正方形/長方形 37">
            <a:extLst>
              <a:ext uri="{FF2B5EF4-FFF2-40B4-BE49-F238E27FC236}">
                <a16:creationId xmlns="" xmlns:a16="http://schemas.microsoft.com/office/drawing/2014/main" id="{0F9C65CE-ACFE-49F0-8186-09321560DBDE}"/>
              </a:ext>
            </a:extLst>
          </p:cNvPr>
          <p:cNvSpPr/>
          <p:nvPr/>
        </p:nvSpPr>
        <p:spPr bwMode="gray">
          <a:xfrm>
            <a:off x="5192628" y="2776794"/>
            <a:ext cx="1831234" cy="852649"/>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2800" kern="0" dirty="0" smtClean="0">
                <a:latin typeface="Fujitsu Sans" panose="020B0404060202020204" pitchFamily="34" charset="0"/>
                <a:ea typeface="Meiryo UI" panose="020B0604030504040204" pitchFamily="50" charset="-128"/>
              </a:rPr>
              <a:t>Code</a:t>
            </a:r>
            <a:br>
              <a:rPr lang="en-US" altLang="ja-JP" sz="2800" kern="0" dirty="0" smtClean="0">
                <a:latin typeface="Fujitsu Sans" panose="020B0404060202020204" pitchFamily="34" charset="0"/>
                <a:ea typeface="Meiryo UI" panose="020B0604030504040204" pitchFamily="50" charset="-128"/>
              </a:rPr>
            </a:br>
            <a:r>
              <a:rPr lang="en-US" altLang="ja-JP" sz="2800" kern="0" dirty="0" smtClean="0">
                <a:latin typeface="Fujitsu Sans" panose="020B0404060202020204" pitchFamily="34" charset="0"/>
                <a:ea typeface="Meiryo UI" panose="020B0604030504040204" pitchFamily="50" charset="-128"/>
              </a:rPr>
              <a:t>Analysis</a:t>
            </a:r>
            <a:endParaRPr kumimoji="1" lang="ja-JP" altLang="en-US" sz="2800" kern="0" dirty="0">
              <a:latin typeface="Fujitsu Sans" panose="020B0404060202020204" pitchFamily="34" charset="0"/>
              <a:ea typeface="Meiryo UI" panose="020B0604030504040204" pitchFamily="50" charset="-128"/>
            </a:endParaRPr>
          </a:p>
        </p:txBody>
      </p:sp>
      <p:sp>
        <p:nvSpPr>
          <p:cNvPr id="39" name="正方形/長方形 38">
            <a:extLst>
              <a:ext uri="{FF2B5EF4-FFF2-40B4-BE49-F238E27FC236}">
                <a16:creationId xmlns="" xmlns:a16="http://schemas.microsoft.com/office/drawing/2014/main" id="{0F9C65CE-ACFE-49F0-8186-09321560DBDE}"/>
              </a:ext>
            </a:extLst>
          </p:cNvPr>
          <p:cNvSpPr/>
          <p:nvPr/>
        </p:nvSpPr>
        <p:spPr bwMode="gray">
          <a:xfrm>
            <a:off x="7312189" y="2776794"/>
            <a:ext cx="1831234" cy="852649"/>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2800" kern="0" dirty="0" smtClean="0">
                <a:latin typeface="Fujitsu Sans" panose="020B0404060202020204" pitchFamily="34" charset="0"/>
                <a:ea typeface="Meiryo UI" panose="020B0604030504040204" pitchFamily="50" charset="-128"/>
              </a:rPr>
              <a:t>Publishing</a:t>
            </a:r>
            <a:br>
              <a:rPr lang="en-US" altLang="ja-JP" sz="2800" kern="0" dirty="0" smtClean="0">
                <a:latin typeface="Fujitsu Sans" panose="020B0404060202020204" pitchFamily="34" charset="0"/>
                <a:ea typeface="Meiryo UI" panose="020B0604030504040204" pitchFamily="50" charset="-128"/>
              </a:rPr>
            </a:br>
            <a:r>
              <a:rPr lang="en-US" altLang="ja-JP" sz="2800" kern="0" dirty="0" smtClean="0">
                <a:latin typeface="Fujitsu Sans" panose="020B0404060202020204" pitchFamily="34" charset="0"/>
                <a:ea typeface="Meiryo UI" panose="020B0604030504040204" pitchFamily="50" charset="-128"/>
              </a:rPr>
              <a:t>Jars</a:t>
            </a:r>
            <a:endParaRPr kumimoji="1" lang="ja-JP" altLang="en-US" sz="2800" kern="0" dirty="0">
              <a:latin typeface="Fujitsu Sans" panose="020B0404060202020204" pitchFamily="34" charset="0"/>
              <a:ea typeface="Meiryo UI" panose="020B0604030504040204" pitchFamily="50" charset="-128"/>
            </a:endParaRPr>
          </a:p>
        </p:txBody>
      </p:sp>
      <p:cxnSp>
        <p:nvCxnSpPr>
          <p:cNvPr id="41" name="直線矢印コネクタ 40"/>
          <p:cNvCxnSpPr>
            <a:stCxn id="7" idx="3"/>
            <a:endCxn id="37" idx="1"/>
          </p:cNvCxnSpPr>
          <p:nvPr/>
        </p:nvCxnSpPr>
        <p:spPr bwMode="auto">
          <a:xfrm>
            <a:off x="2572196" y="3203119"/>
            <a:ext cx="369720" cy="0"/>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42" name="直線矢印コネクタ 41"/>
          <p:cNvCxnSpPr/>
          <p:nvPr/>
        </p:nvCxnSpPr>
        <p:spPr bwMode="auto">
          <a:xfrm>
            <a:off x="4773150" y="3203119"/>
            <a:ext cx="419478" cy="0"/>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45" name="直線矢印コネクタ 44"/>
          <p:cNvCxnSpPr>
            <a:stCxn id="38" idx="3"/>
            <a:endCxn id="39" idx="1"/>
          </p:cNvCxnSpPr>
          <p:nvPr/>
        </p:nvCxnSpPr>
        <p:spPr bwMode="auto">
          <a:xfrm>
            <a:off x="7023862" y="3203119"/>
            <a:ext cx="288327" cy="0"/>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48" name="テキスト ボックス 47"/>
          <p:cNvSpPr txBox="1"/>
          <p:nvPr/>
        </p:nvSpPr>
        <p:spPr>
          <a:xfrm>
            <a:off x="442731" y="4034122"/>
            <a:ext cx="5574283" cy="1631216"/>
          </a:xfrm>
          <a:prstGeom prst="rect">
            <a:avLst/>
          </a:prstGeom>
          <a:noFill/>
        </p:spPr>
        <p:txBody>
          <a:bodyPr wrap="none" rtlCol="0">
            <a:spAutoFit/>
          </a:bodyPr>
          <a:lstStyle/>
          <a:p>
            <a:pPr algn="l"/>
            <a:r>
              <a:rPr kumimoji="1" lang="en-US" altLang="ja-JP" sz="2000" dirty="0" smtClean="0">
                <a:latin typeface="Fujitsu Sans" panose="020B0404060202020204" pitchFamily="34" charset="0"/>
                <a:ea typeface="Meiryo UI" panose="020B0604030504040204" pitchFamily="50" charset="-128"/>
                <a:cs typeface="Meiryo UI" panose="020B0604030504040204" pitchFamily="50" charset="-128"/>
              </a:rPr>
              <a:t>It varies by many elements</a:t>
            </a:r>
            <a:br>
              <a:rPr kumimoji="1" lang="en-US" altLang="ja-JP" sz="2000" dirty="0" smtClean="0">
                <a:latin typeface="Fujitsu Sans" panose="020B0404060202020204" pitchFamily="34" charset="0"/>
                <a:ea typeface="Meiryo UI" panose="020B0604030504040204" pitchFamily="50" charset="-128"/>
                <a:cs typeface="Meiryo UI" panose="020B0604030504040204" pitchFamily="50" charset="-128"/>
              </a:rPr>
            </a:br>
            <a:r>
              <a:rPr lang="en-US" altLang="ja-JP" sz="2000" dirty="0">
                <a:latin typeface="Fujitsu Sans" panose="020B0404060202020204" pitchFamily="34" charset="0"/>
                <a:ea typeface="Meiryo UI" panose="020B0604030504040204" pitchFamily="50" charset="-128"/>
                <a:cs typeface="Meiryo UI" panose="020B0604030504040204" pitchFamily="50" charset="-128"/>
              </a:rPr>
              <a:t>- </a:t>
            </a:r>
            <a:r>
              <a:rPr lang="en-US" altLang="ja-JP" sz="2000" dirty="0" smtClean="0">
                <a:latin typeface="Fujitsu Sans" panose="020B0404060202020204" pitchFamily="34" charset="0"/>
                <a:ea typeface="Meiryo UI" panose="020B0604030504040204" pitchFamily="50" charset="-128"/>
                <a:cs typeface="Meiryo UI" panose="020B0604030504040204" pitchFamily="50" charset="-128"/>
              </a:rPr>
              <a:t>Projects’ strategy</a:t>
            </a:r>
            <a:br>
              <a:rPr lang="en-US" altLang="ja-JP" sz="2000" dirty="0" smtClean="0">
                <a:latin typeface="Fujitsu Sans" panose="020B0404060202020204" pitchFamily="34" charset="0"/>
                <a:ea typeface="Meiryo UI" panose="020B0604030504040204" pitchFamily="50" charset="-128"/>
                <a:cs typeface="Meiryo UI" panose="020B0604030504040204" pitchFamily="50" charset="-128"/>
              </a:rPr>
            </a:br>
            <a:r>
              <a:rPr lang="en-US" altLang="ja-JP" sz="2000" dirty="0" smtClean="0">
                <a:latin typeface="Fujitsu Sans" panose="020B0404060202020204" pitchFamily="34" charset="0"/>
                <a:ea typeface="Meiryo UI" panose="020B0604030504040204" pitchFamily="50" charset="-128"/>
                <a:cs typeface="Meiryo UI" panose="020B0604030504040204" pitchFamily="50" charset="-128"/>
              </a:rPr>
              <a:t>- Frameworks/Languages/Application Architectures</a:t>
            </a:r>
          </a:p>
          <a:p>
            <a:pPr algn="l"/>
            <a:r>
              <a:rPr lang="en-US" altLang="ja-JP" sz="2000" dirty="0" smtClean="0">
                <a:latin typeface="Fujitsu Sans" panose="020B0404060202020204" pitchFamily="34" charset="0"/>
                <a:ea typeface="Meiryo UI" panose="020B0604030504040204" pitchFamily="50" charset="-128"/>
                <a:cs typeface="Meiryo UI" panose="020B0604030504040204" pitchFamily="50" charset="-128"/>
              </a:rPr>
              <a:t>- Branch strategies</a:t>
            </a:r>
            <a:r>
              <a:rPr kumimoji="1" lang="en-US" altLang="ja-JP" sz="2000" dirty="0" smtClean="0">
                <a:latin typeface="Fujitsu Sans" panose="020B0404060202020204" pitchFamily="34" charset="0"/>
                <a:ea typeface="Meiryo UI" panose="020B0604030504040204" pitchFamily="50" charset="-128"/>
                <a:cs typeface="Meiryo UI" panose="020B0604030504040204" pitchFamily="50" charset="-128"/>
              </a:rPr>
              <a:t/>
            </a:r>
            <a:br>
              <a:rPr kumimoji="1" lang="en-US" altLang="ja-JP" sz="2000" dirty="0" smtClean="0">
                <a:latin typeface="Fujitsu Sans" panose="020B0404060202020204" pitchFamily="34" charset="0"/>
                <a:ea typeface="Meiryo UI" panose="020B0604030504040204" pitchFamily="50" charset="-128"/>
                <a:cs typeface="Meiryo UI" panose="020B0604030504040204" pitchFamily="50" charset="-128"/>
              </a:rPr>
            </a:br>
            <a:r>
              <a:rPr kumimoji="1" lang="en-US" altLang="ja-JP" sz="2000" dirty="0" smtClean="0">
                <a:latin typeface="Fujitsu Sans" panose="020B0404060202020204" pitchFamily="34" charset="0"/>
                <a:ea typeface="Meiryo UI" panose="020B0604030504040204" pitchFamily="50" charset="-128"/>
                <a:cs typeface="Meiryo UI" panose="020B0604030504040204" pitchFamily="50" charset="-128"/>
              </a:rPr>
              <a:t>- etc.</a:t>
            </a:r>
            <a:endParaRPr kumimoji="1" lang="ja-JP" altLang="en-US" sz="2000" dirty="0" err="1"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49" name="テキスト ボックス 48"/>
          <p:cNvSpPr txBox="1"/>
          <p:nvPr/>
        </p:nvSpPr>
        <p:spPr>
          <a:xfrm>
            <a:off x="562000" y="5855303"/>
            <a:ext cx="8865697" cy="523220"/>
          </a:xfrm>
          <a:prstGeom prst="rect">
            <a:avLst/>
          </a:prstGeom>
          <a:noFill/>
        </p:spPr>
        <p:txBody>
          <a:bodyPr wrap="none" rtlCol="0">
            <a:spAutoFit/>
          </a:bodyPr>
          <a:lstStyle/>
          <a:p>
            <a:pPr algn="l"/>
            <a:r>
              <a:rPr kumimoji="1" lang="en-US" altLang="ja-JP" sz="2800" b="1" dirty="0" smtClean="0">
                <a:latin typeface="Fujitsu Sans" panose="020B0404060202020204" pitchFamily="34" charset="0"/>
                <a:ea typeface="Meiryo UI" panose="020B0604030504040204" pitchFamily="50" charset="-128"/>
                <a:cs typeface="Meiryo UI" panose="020B0604030504040204" pitchFamily="50" charset="-128"/>
              </a:rPr>
              <a:t>You can configure the contents of CI Pipeline as you like</a:t>
            </a:r>
            <a:endParaRPr kumimoji="1" lang="ja-JP" altLang="en-US" sz="2800" b="1" dirty="0" err="1" smtClean="0">
              <a:latin typeface="Fujitsu Sans" panose="020B0404060202020204"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49226791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Role of CI Tool</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56</a:t>
            </a:fld>
            <a:endParaRPr lang="en-US" altLang="ja-JP" dirty="0"/>
          </a:p>
        </p:txBody>
      </p:sp>
      <p:sp>
        <p:nvSpPr>
          <p:cNvPr id="4" name="Text Box 52"/>
          <p:cNvSpPr txBox="1">
            <a:spLocks noChangeArrowheads="1"/>
          </p:cNvSpPr>
          <p:nvPr/>
        </p:nvSpPr>
        <p:spPr bwMode="gray">
          <a:xfrm>
            <a:off x="562000" y="5167450"/>
            <a:ext cx="8811258" cy="830997"/>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CACAC7"/>
                    </a:gs>
                  </a:gsLst>
                  <a:lin ang="5400000" scaled="1"/>
                </a:gradFill>
              </a14:hiddenFill>
            </a:ext>
            <a:ext uri="{91240B29-F687-4F45-9708-019B960494DF}">
              <a14:hiddenLine xmlns:a14="http://schemas.microsoft.com/office/drawing/2010/main" w="9525" algn="ctr">
                <a:solidFill>
                  <a:srgbClr val="57564F"/>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spAutoFit/>
          </a:bodyPr>
          <a:lstStyle>
            <a:lvl1pPr>
              <a:lnSpc>
                <a:spcPct val="95000"/>
              </a:lnSpc>
              <a:spcBef>
                <a:spcPct val="20000"/>
              </a:spcBef>
              <a:spcAft>
                <a:spcPct val="10000"/>
              </a:spcAft>
              <a:buClr>
                <a:srgbClr val="A30B1A"/>
              </a:buClr>
              <a:buFont typeface="Wingdings" panose="05000000000000000000" pitchFamily="2" charset="2"/>
              <a:buChar char="n"/>
              <a:defRPr kumimoji="1" sz="24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1pPr>
            <a:lvl2pPr marL="742950" indent="-285750">
              <a:lnSpc>
                <a:spcPct val="95000"/>
              </a:lnSpc>
              <a:spcBef>
                <a:spcPct val="20000"/>
              </a:spcBef>
              <a:spcAft>
                <a:spcPct val="10000"/>
              </a:spcAft>
              <a:buClr>
                <a:srgbClr val="87867E"/>
              </a:buClr>
              <a:buFont typeface="Wingdings" panose="05000000000000000000" pitchFamily="2" charset="2"/>
              <a:buChar char="n"/>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2pPr>
            <a:lvl3pPr marL="1143000" indent="-228600">
              <a:lnSpc>
                <a:spcPct val="95000"/>
              </a:lnSpc>
              <a:spcBef>
                <a:spcPct val="20000"/>
              </a:spcBef>
              <a:spcAft>
                <a:spcPct val="10000"/>
              </a:spcAft>
              <a:buClr>
                <a:srgbClr val="87867E"/>
              </a:buClr>
              <a:buSzPct val="100000"/>
              <a:buChar char="•"/>
              <a:defRPr kumimoji="1">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3pPr>
            <a:lvl4pPr marL="1600200" indent="-228600">
              <a:lnSpc>
                <a:spcPct val="95000"/>
              </a:lnSpc>
              <a:spcBef>
                <a:spcPct val="20000"/>
              </a:spcBef>
              <a:spcAft>
                <a:spcPct val="10000"/>
              </a:spcAft>
              <a:buClr>
                <a:srgbClr val="87867E"/>
              </a:buClr>
              <a:buSzPct val="100000"/>
              <a:buChar char="•"/>
              <a:defRPr kumimoji="1" sz="16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4pPr>
            <a:lvl5pPr marL="2057400" indent="-228600">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5pPr>
            <a:lvl6pPr marL="25146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6pPr>
            <a:lvl7pPr marL="29718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7pPr>
            <a:lvl8pPr marL="34290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8pPr>
            <a:lvl9pPr marL="3886200" indent="-228600" eaLnBrk="0" fontAlgn="base" hangingPunct="0">
              <a:spcBef>
                <a:spcPct val="0"/>
              </a:spcBef>
              <a:spcAft>
                <a:spcPct val="0"/>
              </a:spcAft>
              <a:buBlip>
                <a:blip r:embed="rId3"/>
              </a:buBlip>
              <a:defRPr kumimoji="1" sz="2000">
                <a:solidFill>
                  <a:srgbClr val="000000"/>
                </a:solidFill>
                <a:latin typeface="Arial" panose="020B0604020202020204" pitchFamily="34" charset="0"/>
                <a:ea typeface="ＭＳ Ｐゴシック" panose="020B0600070205080204" pitchFamily="50" charset="-128"/>
                <a:cs typeface="Arial" panose="020B0604020202020204" pitchFamily="34" charset="0"/>
              </a:defRPr>
            </a:lvl9pPr>
          </a:lstStyle>
          <a:p>
            <a:pPr algn="l" eaLnBrk="1" hangingPunct="1">
              <a:lnSpc>
                <a:spcPct val="100000"/>
              </a:lnSpc>
              <a:spcBef>
                <a:spcPct val="0"/>
              </a:spcBef>
              <a:spcAft>
                <a:spcPct val="0"/>
              </a:spcAft>
              <a:buClrTx/>
              <a:buFontTx/>
              <a:buNone/>
            </a:pPr>
            <a:r>
              <a:rPr lang="en-US" altLang="ja-JP" dirty="0" smtClean="0">
                <a:latin typeface="Fujitsu Sans" panose="020B0404060202020204" pitchFamily="34" charset="0"/>
                <a:ea typeface="Meiryo UI" panose="020B0604030504040204" pitchFamily="50" charset="-128"/>
                <a:cs typeface="Meiryo UI" panose="020B0604030504040204" pitchFamily="50" charset="-128"/>
              </a:rPr>
              <a:t>CI Tool delegates the actual process toward build tools/testing tools.</a:t>
            </a:r>
            <a:br>
              <a:rPr lang="en-US" altLang="ja-JP" dirty="0" smtClean="0">
                <a:latin typeface="Fujitsu Sans" panose="020B0404060202020204" pitchFamily="34" charset="0"/>
                <a:ea typeface="Meiryo UI" panose="020B0604030504040204" pitchFamily="50" charset="-128"/>
                <a:cs typeface="Meiryo UI" panose="020B0604030504040204" pitchFamily="50" charset="-128"/>
              </a:rPr>
            </a:br>
            <a:r>
              <a:rPr lang="en-US" altLang="ja-JP" dirty="0" smtClean="0">
                <a:latin typeface="Fujitsu Sans" panose="020B0404060202020204" pitchFamily="34" charset="0"/>
                <a:ea typeface="Meiryo UI" panose="020B0604030504040204" pitchFamily="50" charset="-128"/>
                <a:cs typeface="Meiryo UI" panose="020B0604030504040204" pitchFamily="50" charset="-128"/>
              </a:rPr>
              <a:t>(It doesn’t do it by itself)</a:t>
            </a:r>
            <a:endParaRPr lang="ja-JP" altLang="en-US"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5" name="Text Placeholder 4"/>
          <p:cNvSpPr txBox="1">
            <a:spLocks/>
          </p:cNvSpPr>
          <p:nvPr/>
        </p:nvSpPr>
        <p:spPr bwMode="gray">
          <a:xfrm>
            <a:off x="562000" y="1423276"/>
            <a:ext cx="9441579"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272568" marR="0" indent="-272568" algn="l" defTabSz="844083" rtl="0" eaLnBrk="1" fontAlgn="auto" latinLnBrk="0" hangingPunct="1">
              <a:lnSpc>
                <a:spcPct val="100000"/>
              </a:lnSpc>
              <a:spcBef>
                <a:spcPts val="0"/>
              </a:spcBef>
              <a:spcAft>
                <a:spcPts val="554"/>
              </a:spcAft>
              <a:buClr>
                <a:srgbClr val="C00000"/>
              </a:buClr>
              <a:buSzTx/>
              <a:buFont typeface="Wingdings 2" pitchFamily="18" charset="2"/>
              <a:buChar char="¾"/>
              <a:tabLst/>
              <a:defRPr kumimoji="1" sz="2215">
                <a:solidFill>
                  <a:schemeClr val="tx1"/>
                </a:solidFill>
                <a:latin typeface="Fujitsu Sans" panose="020B0404060202020204" pitchFamily="34" charset="0"/>
                <a:ea typeface="+mn-ea"/>
                <a:cs typeface="+mn-cs"/>
              </a:defRPr>
            </a:lvl1pPr>
            <a:lvl2pPr marL="659440" indent="-237398" algn="l" defTabSz="457200" rtl="0" fontAlgn="auto">
              <a:lnSpc>
                <a:spcPct val="100000"/>
              </a:lnSpc>
              <a:spcBef>
                <a:spcPts val="0"/>
              </a:spcBef>
              <a:spcAft>
                <a:spcPts val="554"/>
              </a:spcAft>
              <a:buClr>
                <a:schemeClr val="tx1">
                  <a:lumMod val="50000"/>
                  <a:lumOff val="50000"/>
                </a:schemeClr>
              </a:buClr>
              <a:buFont typeface="Wingdings 2" pitchFamily="18" charset="2"/>
              <a:buChar char="¾"/>
              <a:defRPr kumimoji="1" sz="1846">
                <a:solidFill>
                  <a:schemeClr val="tx1"/>
                </a:solidFill>
                <a:latin typeface="Adobe Hebrew" panose="02040503050201020203" pitchFamily="18" charset="-79"/>
                <a:ea typeface="+mn-ea"/>
                <a:cs typeface="Adobe Hebrew" panose="02040503050201020203" pitchFamily="18" charset="-79"/>
              </a:defRPr>
            </a:lvl2pPr>
            <a:lvl3pPr marL="940800" indent="-131888" algn="l" defTabSz="457200" rtl="0" fontAlgn="auto">
              <a:lnSpc>
                <a:spcPct val="100000"/>
              </a:lnSpc>
              <a:spcBef>
                <a:spcPts val="0"/>
              </a:spcBef>
              <a:spcAft>
                <a:spcPts val="554"/>
              </a:spcAft>
              <a:buClr>
                <a:schemeClr val="tx1">
                  <a:lumMod val="50000"/>
                  <a:lumOff val="50000"/>
                </a:schemeClr>
              </a:buClr>
              <a:buSzPct val="100000"/>
              <a:buFont typeface="Arial" pitchFamily="34" charset="0"/>
              <a:buChar char="•"/>
              <a:defRPr kumimoji="1" sz="1662">
                <a:solidFill>
                  <a:schemeClr val="tx1"/>
                </a:solidFill>
                <a:latin typeface="Adobe Hebrew" panose="02040503050201020203" pitchFamily="18" charset="-79"/>
                <a:ea typeface="+mn-ea"/>
                <a:cs typeface="Adobe Hebrew" panose="02040503050201020203" pitchFamily="18" charset="-79"/>
              </a:defRPr>
            </a:lvl3pPr>
            <a:lvl4pPr marL="1310087" indent="-131888" algn="l" defTabSz="457200" rtl="0" fontAlgn="auto">
              <a:lnSpc>
                <a:spcPct val="100000"/>
              </a:lnSpc>
              <a:spcBef>
                <a:spcPts val="0"/>
              </a:spcBef>
              <a:spcAft>
                <a:spcPts val="554"/>
              </a:spcAft>
              <a:buClr>
                <a:schemeClr val="tx1">
                  <a:lumMod val="50000"/>
                  <a:lumOff val="50000"/>
                </a:schemeClr>
              </a:buClr>
              <a:buSzPct val="100000"/>
              <a:buFont typeface="Arial" pitchFamily="34" charset="0"/>
              <a:buChar char="•"/>
              <a:defRPr kumimoji="1" sz="1662" baseline="30000">
                <a:solidFill>
                  <a:schemeClr val="tx1"/>
                </a:solidFill>
                <a:latin typeface="Adobe Hebrew" panose="02040503050201020203" pitchFamily="18" charset="-79"/>
                <a:ea typeface="+mn-ea"/>
                <a:cs typeface="Adobe Hebrew" panose="02040503050201020203" pitchFamily="18" charset="-79"/>
              </a:defRPr>
            </a:lvl4pPr>
            <a:lvl5pPr marL="2305050" indent="365125" algn="l" defTabSz="457200" rtl="0" fontAlgn="base">
              <a:spcBef>
                <a:spcPct val="0"/>
              </a:spcBef>
              <a:spcAft>
                <a:spcPct val="0"/>
              </a:spcAft>
              <a:buBlip>
                <a:blip r:embed="rId3"/>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3"/>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3"/>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3"/>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3"/>
              </a:buBlip>
              <a:defRPr kumimoji="1" sz="2000">
                <a:solidFill>
                  <a:srgbClr val="000000"/>
                </a:solidFill>
                <a:latin typeface="+mn-lt"/>
                <a:ea typeface="+mn-ea"/>
                <a:cs typeface="+mn-cs"/>
              </a:defRPr>
            </a:lvl9pPr>
          </a:lstStyle>
          <a:p>
            <a:pPr marL="272568" marR="0" lvl="0" indent="-272568" algn="l" defTabSz="844083" rtl="0" eaLnBrk="1" fontAlgn="auto" latinLnBrk="0" hangingPunct="1">
              <a:lnSpc>
                <a:spcPct val="100000"/>
              </a:lnSpc>
              <a:spcBef>
                <a:spcPts val="0"/>
              </a:spcBef>
              <a:spcAft>
                <a:spcPts val="554"/>
              </a:spcAft>
              <a:buClr>
                <a:srgbClr val="C00000"/>
              </a:buClr>
              <a:buSzTx/>
              <a:buFont typeface="Wingdings 2" pitchFamily="18" charset="2"/>
              <a:buChar char="¾"/>
              <a:tabLst/>
              <a:defRPr/>
            </a:pPr>
            <a:r>
              <a:rPr kumimoji="1" lang="en-US" altLang="ja-JP" sz="2400" b="0" i="0" u="none" strike="noStrike" kern="0" cap="none" spc="0" normalizeH="0" baseline="0" noProof="0" dirty="0" smtClean="0">
                <a:ln>
                  <a:noFill/>
                </a:ln>
                <a:solidFill>
                  <a:srgbClr val="000000"/>
                </a:solidFill>
                <a:effectLst/>
                <a:uLnTx/>
                <a:uFillTx/>
                <a:latin typeface="+mj-lt"/>
                <a:ea typeface="ＭＳ Ｐゴシック"/>
                <a:cs typeface="Arial"/>
              </a:rPr>
              <a:t> Check Conditions</a:t>
            </a:r>
            <a:r>
              <a:rPr kumimoji="1" lang="en-US" altLang="ja-JP" sz="2400" b="0" i="0" u="none" strike="noStrike" kern="0" cap="none" spc="0" normalizeH="0" noProof="0" dirty="0" smtClean="0">
                <a:ln>
                  <a:noFill/>
                </a:ln>
                <a:solidFill>
                  <a:srgbClr val="000000"/>
                </a:solidFill>
                <a:effectLst/>
                <a:uLnTx/>
                <a:uFillTx/>
                <a:latin typeface="+mj-lt"/>
                <a:ea typeface="ＭＳ Ｐゴシック"/>
                <a:cs typeface="Arial"/>
              </a:rPr>
              <a:t> and </a:t>
            </a:r>
            <a:r>
              <a:rPr lang="en-US" altLang="ja-JP" sz="2400" kern="0" dirty="0" smtClean="0">
                <a:solidFill>
                  <a:srgbClr val="000000"/>
                </a:solidFill>
                <a:latin typeface="+mj-lt"/>
                <a:ea typeface="ＭＳ Ｐゴシック"/>
                <a:cs typeface="Arial"/>
              </a:rPr>
              <a:t>Start</a:t>
            </a:r>
            <a:r>
              <a:rPr kumimoji="1" lang="en-US" altLang="ja-JP" sz="2400" b="0" i="0" u="none" strike="noStrike" kern="0" cap="none" spc="0" normalizeH="0" baseline="0" noProof="0" dirty="0" smtClean="0">
                <a:ln>
                  <a:noFill/>
                </a:ln>
                <a:solidFill>
                  <a:srgbClr val="000000"/>
                </a:solidFill>
                <a:effectLst/>
                <a:uLnTx/>
                <a:uFillTx/>
                <a:latin typeface="+mj-lt"/>
                <a:ea typeface="ＭＳ Ｐゴシック"/>
                <a:cs typeface="Arial"/>
              </a:rPr>
              <a:t> CI Pipeline</a:t>
            </a:r>
          </a:p>
          <a:p>
            <a:pPr lvl="1" indent="-272568" defTabSz="844083">
              <a:buClr>
                <a:srgbClr val="C00000"/>
              </a:buClr>
              <a:defRPr/>
            </a:pPr>
            <a:r>
              <a:rPr lang="en-US" altLang="ja-JP" sz="2400" kern="0" dirty="0" smtClean="0">
                <a:solidFill>
                  <a:srgbClr val="000000"/>
                </a:solidFill>
                <a:latin typeface="+mj-lt"/>
                <a:ea typeface="ＭＳ Ｐゴシック"/>
                <a:cs typeface="Arial"/>
              </a:rPr>
              <a:t>e.g. When the source code was committed to VCS</a:t>
            </a:r>
          </a:p>
          <a:p>
            <a:pPr lvl="1" indent="-272568" defTabSz="844083">
              <a:buClr>
                <a:srgbClr val="C00000"/>
              </a:buClr>
              <a:defRPr/>
            </a:pPr>
            <a:r>
              <a:rPr kumimoji="1" lang="en-US" altLang="ja-JP" sz="2400" b="0" i="0" u="none" strike="noStrike" kern="0" cap="none" spc="0" normalizeH="0" baseline="0" noProof="0" dirty="0" smtClean="0">
                <a:ln>
                  <a:noFill/>
                </a:ln>
                <a:solidFill>
                  <a:srgbClr val="000000"/>
                </a:solidFill>
                <a:effectLst/>
                <a:uLnTx/>
                <a:uFillTx/>
                <a:latin typeface="+mj-lt"/>
                <a:ea typeface="ＭＳ Ｐゴシック"/>
                <a:cs typeface="Arial"/>
              </a:rPr>
              <a:t>e.g. Specified</a:t>
            </a:r>
            <a:r>
              <a:rPr kumimoji="1" lang="en-US" altLang="ja-JP" sz="2400" b="0" i="0" u="none" strike="noStrike" kern="0" cap="none" spc="0" normalizeH="0" noProof="0" dirty="0" smtClean="0">
                <a:ln>
                  <a:noFill/>
                </a:ln>
                <a:solidFill>
                  <a:srgbClr val="000000"/>
                </a:solidFill>
                <a:effectLst/>
                <a:uLnTx/>
                <a:uFillTx/>
                <a:latin typeface="+mj-lt"/>
                <a:ea typeface="ＭＳ Ｐゴシック"/>
                <a:cs typeface="Arial"/>
              </a:rPr>
              <a:t> date/time</a:t>
            </a:r>
          </a:p>
          <a:p>
            <a:pPr lvl="1" indent="-272568" defTabSz="844083">
              <a:buClr>
                <a:srgbClr val="C00000"/>
              </a:buClr>
              <a:defRPr/>
            </a:pPr>
            <a:r>
              <a:rPr lang="en-US" altLang="ja-JP" sz="2400" kern="0" baseline="0" dirty="0" smtClean="0">
                <a:solidFill>
                  <a:srgbClr val="000000"/>
                </a:solidFill>
                <a:latin typeface="+mj-lt"/>
                <a:ea typeface="ＭＳ Ｐゴシック"/>
                <a:cs typeface="Arial"/>
              </a:rPr>
              <a:t>e.g. By manually triggered</a:t>
            </a:r>
            <a:endParaRPr kumimoji="1" lang="en-US" altLang="ja-JP" sz="2400" b="0" i="0" u="none" strike="noStrike" kern="0" cap="none" spc="0" normalizeH="0" baseline="0" noProof="0" dirty="0" smtClean="0">
              <a:ln>
                <a:noFill/>
              </a:ln>
              <a:solidFill>
                <a:srgbClr val="000000"/>
              </a:solidFill>
              <a:effectLst/>
              <a:uLnTx/>
              <a:uFillTx/>
              <a:latin typeface="+mj-lt"/>
              <a:ea typeface="ＭＳ Ｐゴシック"/>
              <a:cs typeface="Arial"/>
            </a:endParaRPr>
          </a:p>
          <a:p>
            <a:pPr lvl="0">
              <a:defRPr/>
            </a:pPr>
            <a:r>
              <a:rPr lang="en-US" altLang="ja-JP" sz="2400" kern="0" dirty="0">
                <a:solidFill>
                  <a:srgbClr val="000000"/>
                </a:solidFill>
                <a:latin typeface="+mj-lt"/>
                <a:cs typeface="Adobe Hebrew" panose="02040503050201020203" pitchFamily="18" charset="-79"/>
              </a:rPr>
              <a:t> Checkout the </a:t>
            </a:r>
            <a:r>
              <a:rPr lang="en-US" altLang="ja-JP" sz="2400" kern="0" dirty="0" smtClean="0">
                <a:solidFill>
                  <a:srgbClr val="000000"/>
                </a:solidFill>
                <a:latin typeface="+mj-lt"/>
                <a:cs typeface="Adobe Hebrew" panose="02040503050201020203" pitchFamily="18" charset="-79"/>
              </a:rPr>
              <a:t>resources from VCS </a:t>
            </a:r>
            <a:r>
              <a:rPr lang="en-US" altLang="ja-JP" sz="2400" kern="0" dirty="0">
                <a:solidFill>
                  <a:srgbClr val="000000"/>
                </a:solidFill>
                <a:latin typeface="+mj-lt"/>
                <a:cs typeface="Adobe Hebrew" panose="02040503050201020203" pitchFamily="18" charset="-79"/>
              </a:rPr>
              <a:t>and put them </a:t>
            </a:r>
            <a:r>
              <a:rPr lang="en-US" altLang="ja-JP" sz="2400" kern="0" dirty="0" smtClean="0">
                <a:solidFill>
                  <a:srgbClr val="000000"/>
                </a:solidFill>
                <a:latin typeface="+mj-lt"/>
                <a:cs typeface="Adobe Hebrew" panose="02040503050201020203" pitchFamily="18" charset="-79"/>
              </a:rPr>
              <a:t>into Build Environment</a:t>
            </a:r>
          </a:p>
          <a:p>
            <a:pPr lvl="0">
              <a:defRPr/>
            </a:pPr>
            <a:r>
              <a:rPr kumimoji="1" lang="en-US" altLang="ja-JP" sz="2400" b="0" i="0" u="none" strike="noStrike" kern="0" cap="none" spc="0" normalizeH="0" baseline="0" noProof="0" dirty="0" smtClean="0">
                <a:ln>
                  <a:noFill/>
                </a:ln>
                <a:solidFill>
                  <a:srgbClr val="000000"/>
                </a:solidFill>
                <a:effectLst/>
                <a:uLnTx/>
                <a:uFillTx/>
                <a:latin typeface="+mj-lt"/>
                <a:ea typeface="ＭＳ Ｐゴシック"/>
                <a:cs typeface="Arial"/>
              </a:rPr>
              <a:t> Kick each tools(Build</a:t>
            </a:r>
            <a:r>
              <a:rPr kumimoji="1" lang="en-US" altLang="ja-JP" sz="2400" b="0" i="0" u="none" strike="noStrike" kern="0" cap="none" spc="0" normalizeH="0" noProof="0" dirty="0" smtClean="0">
                <a:ln>
                  <a:noFill/>
                </a:ln>
                <a:solidFill>
                  <a:srgbClr val="000000"/>
                </a:solidFill>
                <a:effectLst/>
                <a:uLnTx/>
                <a:uFillTx/>
                <a:latin typeface="+mj-lt"/>
                <a:ea typeface="ＭＳ Ｐゴシック"/>
                <a:cs typeface="Arial"/>
              </a:rPr>
              <a:t> tool, Test tool, etc.</a:t>
            </a:r>
            <a:r>
              <a:rPr kumimoji="1" lang="en-US" altLang="ja-JP" sz="2400" b="0" i="0" u="none" strike="noStrike" kern="0" cap="none" spc="0" normalizeH="0" baseline="0" noProof="0" dirty="0" smtClean="0">
                <a:ln>
                  <a:noFill/>
                </a:ln>
                <a:solidFill>
                  <a:srgbClr val="000000"/>
                </a:solidFill>
                <a:effectLst/>
                <a:uLnTx/>
                <a:uFillTx/>
                <a:latin typeface="+mj-lt"/>
                <a:ea typeface="ＭＳ Ｐゴシック"/>
                <a:cs typeface="Arial"/>
              </a:rPr>
              <a:t>)</a:t>
            </a:r>
          </a:p>
          <a:p>
            <a:pPr lvl="0">
              <a:defRPr/>
            </a:pPr>
            <a:r>
              <a:rPr lang="en-US" altLang="ja-JP" sz="2400" kern="0" dirty="0" smtClean="0">
                <a:solidFill>
                  <a:srgbClr val="000000"/>
                </a:solidFill>
                <a:latin typeface="+mj-lt"/>
                <a:ea typeface="ＭＳ Ｐゴシック"/>
                <a:cs typeface="Arial"/>
              </a:rPr>
              <a:t> Gather the results of each tools and show/notify them</a:t>
            </a:r>
            <a:endParaRPr kumimoji="1" lang="en-US" altLang="ja-JP" sz="1800" b="0" i="0" u="none" strike="noStrike" kern="0" cap="none" spc="0" normalizeH="0" baseline="0" noProof="0" dirty="0">
              <a:ln>
                <a:noFill/>
              </a:ln>
              <a:solidFill>
                <a:srgbClr val="000000"/>
              </a:solidFill>
              <a:effectLst/>
              <a:uLnTx/>
              <a:uFillTx/>
              <a:latin typeface="+mj-lt"/>
              <a:ea typeface="ＭＳ Ｐゴシック"/>
              <a:cs typeface="Adobe Hebrew" panose="02040503050201020203" pitchFamily="18" charset="-79"/>
            </a:endParaRPr>
          </a:p>
        </p:txBody>
      </p:sp>
      <p:sp>
        <p:nvSpPr>
          <p:cNvPr id="6" name="テキスト ボックス 5"/>
          <p:cNvSpPr txBox="1"/>
          <p:nvPr/>
        </p:nvSpPr>
        <p:spPr>
          <a:xfrm>
            <a:off x="331900" y="846476"/>
            <a:ext cx="1837491" cy="523220"/>
          </a:xfrm>
          <a:prstGeom prst="rect">
            <a:avLst/>
          </a:prstGeom>
          <a:noFill/>
        </p:spPr>
        <p:txBody>
          <a:bodyPr wrap="none" rtlCol="0">
            <a:spAutoFit/>
          </a:bodyPr>
          <a:lstStyle/>
          <a:p>
            <a:pPr algn="l"/>
            <a:r>
              <a:rPr kumimoji="1" lang="en-US" altLang="ja-JP" sz="2800" b="1" dirty="0" smtClean="0">
                <a:latin typeface="Fujitsu Sans" panose="020B0404060202020204" pitchFamily="34" charset="0"/>
                <a:ea typeface="Meiryo UI" panose="020B0604030504040204" pitchFamily="50" charset="-128"/>
                <a:cs typeface="Meiryo UI" panose="020B0604030504040204" pitchFamily="50" charset="-128"/>
              </a:rPr>
              <a:t>CI Tools do</a:t>
            </a:r>
            <a:endParaRPr kumimoji="1" lang="ja-JP" altLang="en-US" sz="2800" b="1" dirty="0" err="1" smtClean="0">
              <a:latin typeface="Fujitsu Sans" panose="020B0404060202020204"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87161171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Column : Typical CI Tool</a:t>
            </a:r>
            <a:r>
              <a:rPr lang="ja-JP" altLang="en-US" dirty="0" smtClean="0"/>
              <a:t>’</a:t>
            </a:r>
            <a:r>
              <a:rPr lang="en-US" altLang="ja-JP" dirty="0" smtClean="0"/>
              <a:t>s server Architecture</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57</a:t>
            </a:fld>
            <a:endParaRPr lang="en-US" altLang="ja-JP" dirty="0"/>
          </a:p>
        </p:txBody>
      </p:sp>
      <p:sp>
        <p:nvSpPr>
          <p:cNvPr id="4" name="正方形/長方形 3">
            <a:extLst>
              <a:ext uri="{FF2B5EF4-FFF2-40B4-BE49-F238E27FC236}">
                <a16:creationId xmlns="" xmlns:a16="http://schemas.microsoft.com/office/drawing/2014/main" id="{0F9C65CE-ACFE-49F0-8186-09321560DBDE}"/>
              </a:ext>
            </a:extLst>
          </p:cNvPr>
          <p:cNvSpPr/>
          <p:nvPr/>
        </p:nvSpPr>
        <p:spPr bwMode="gray">
          <a:xfrm>
            <a:off x="4668511" y="4734163"/>
            <a:ext cx="4959513" cy="1810826"/>
          </a:xfrm>
          <a:prstGeom prst="rect">
            <a:avLst/>
          </a:prstGeom>
          <a:solidFill>
            <a:schemeClr val="bg1">
              <a:lumMod val="7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lang="en-US" altLang="ja-JP" sz="2800" b="1" kern="0" dirty="0">
                <a:solidFill>
                  <a:schemeClr val="bg1"/>
                </a:solidFill>
                <a:latin typeface="Fujitsu Sans" panose="020B0404060202020204" pitchFamily="34" charset="0"/>
                <a:ea typeface="Meiryo UI" panose="020B0604030504040204" pitchFamily="50" charset="-128"/>
              </a:rPr>
              <a:t>Build Server(Worker)</a:t>
            </a:r>
            <a:endParaRPr lang="ja-JP" altLang="en-US" sz="2800" b="1" kern="0" dirty="0">
              <a:solidFill>
                <a:schemeClr val="bg1"/>
              </a:solidFill>
              <a:latin typeface="Fujitsu Sans" panose="020B0404060202020204" pitchFamily="34" charset="0"/>
              <a:ea typeface="Meiryo UI" panose="020B0604030504040204" pitchFamily="50" charset="-128"/>
            </a:endParaRPr>
          </a:p>
        </p:txBody>
      </p:sp>
      <p:sp>
        <p:nvSpPr>
          <p:cNvPr id="5" name="正方形/長方形 4">
            <a:extLst>
              <a:ext uri="{FF2B5EF4-FFF2-40B4-BE49-F238E27FC236}">
                <a16:creationId xmlns="" xmlns:a16="http://schemas.microsoft.com/office/drawing/2014/main" id="{0F9C65CE-ACFE-49F0-8186-09321560DBDE}"/>
              </a:ext>
            </a:extLst>
          </p:cNvPr>
          <p:cNvSpPr/>
          <p:nvPr/>
        </p:nvSpPr>
        <p:spPr bwMode="gray">
          <a:xfrm>
            <a:off x="183748" y="2016182"/>
            <a:ext cx="3826074" cy="1756283"/>
          </a:xfrm>
          <a:prstGeom prst="rect">
            <a:avLst/>
          </a:prstGeom>
          <a:solidFill>
            <a:schemeClr val="bg1">
              <a:lumMod val="7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800" b="1" kern="0" dirty="0" smtClean="0">
                <a:solidFill>
                  <a:schemeClr val="bg1"/>
                </a:solidFill>
                <a:latin typeface="Fujitsu Sans" panose="020B0404060202020204" pitchFamily="34" charset="0"/>
                <a:ea typeface="Meiryo UI" panose="020B0604030504040204" pitchFamily="50" charset="-128"/>
              </a:rPr>
              <a:t>Platform Server(Master)</a:t>
            </a:r>
            <a:endParaRPr kumimoji="1" lang="ja-JP" altLang="en-US" sz="2800" b="1" kern="0" dirty="0">
              <a:solidFill>
                <a:schemeClr val="bg1"/>
              </a:solidFill>
              <a:latin typeface="Fujitsu Sans" panose="020B0404060202020204" pitchFamily="34" charset="0"/>
              <a:ea typeface="Meiryo UI" panose="020B0604030504040204" pitchFamily="50" charset="-128"/>
            </a:endParaRPr>
          </a:p>
        </p:txBody>
      </p:sp>
      <p:sp>
        <p:nvSpPr>
          <p:cNvPr id="6" name="正方形/長方形 5">
            <a:extLst>
              <a:ext uri="{FF2B5EF4-FFF2-40B4-BE49-F238E27FC236}">
                <a16:creationId xmlns="" xmlns:a16="http://schemas.microsoft.com/office/drawing/2014/main" id="{0F9C65CE-ACFE-49F0-8186-09321560DBDE}"/>
              </a:ext>
            </a:extLst>
          </p:cNvPr>
          <p:cNvSpPr/>
          <p:nvPr/>
        </p:nvSpPr>
        <p:spPr bwMode="gray">
          <a:xfrm>
            <a:off x="393664" y="3107947"/>
            <a:ext cx="3424060" cy="514213"/>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2800" kern="0" dirty="0" err="1" smtClean="0">
                <a:solidFill>
                  <a:schemeClr val="bg1"/>
                </a:solidFill>
                <a:latin typeface="Fujitsu Sans" panose="020B0404060202020204" pitchFamily="34" charset="0"/>
                <a:ea typeface="Meiryo UI" panose="020B0604030504040204" pitchFamily="50" charset="-128"/>
              </a:rPr>
              <a:t>GitLab</a:t>
            </a:r>
            <a:r>
              <a:rPr kumimoji="1" lang="en-US" altLang="ja-JP" sz="2800" kern="0" dirty="0" smtClean="0">
                <a:solidFill>
                  <a:schemeClr val="bg1"/>
                </a:solidFill>
                <a:latin typeface="Fujitsu Sans" panose="020B0404060202020204" pitchFamily="34" charset="0"/>
                <a:ea typeface="Meiryo UI" panose="020B0604030504040204" pitchFamily="50" charset="-128"/>
              </a:rPr>
              <a:t> CI</a:t>
            </a:r>
            <a:endParaRPr kumimoji="1" lang="ja-JP" altLang="en-US" sz="2800" kern="0" dirty="0">
              <a:solidFill>
                <a:schemeClr val="bg1"/>
              </a:solidFill>
              <a:latin typeface="Fujitsu Sans" panose="020B0404060202020204" pitchFamily="34" charset="0"/>
              <a:ea typeface="Meiryo UI" panose="020B0604030504040204" pitchFamily="50" charset="-128"/>
            </a:endParaRPr>
          </a:p>
        </p:txBody>
      </p:sp>
      <p:sp>
        <p:nvSpPr>
          <p:cNvPr id="7" name="正方形/長方形 6">
            <a:extLst>
              <a:ext uri="{FF2B5EF4-FFF2-40B4-BE49-F238E27FC236}">
                <a16:creationId xmlns="" xmlns:a16="http://schemas.microsoft.com/office/drawing/2014/main" id="{0F9C65CE-ACFE-49F0-8186-09321560DBDE}"/>
              </a:ext>
            </a:extLst>
          </p:cNvPr>
          <p:cNvSpPr/>
          <p:nvPr/>
        </p:nvSpPr>
        <p:spPr bwMode="gray">
          <a:xfrm>
            <a:off x="393664" y="2538362"/>
            <a:ext cx="3424059" cy="419280"/>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400" kern="0" dirty="0" err="1" smtClean="0">
                <a:latin typeface="Fujitsu Sans" panose="020B0404060202020204" pitchFamily="34" charset="0"/>
                <a:ea typeface="Meiryo UI" panose="020B0604030504040204" pitchFamily="50" charset="-128"/>
              </a:rPr>
              <a:t>GitLab</a:t>
            </a:r>
            <a:r>
              <a:rPr lang="en-US" altLang="ja-JP" sz="2400" kern="0" dirty="0">
                <a:latin typeface="Fujitsu Sans" panose="020B0404060202020204" pitchFamily="34" charset="0"/>
                <a:ea typeface="Meiryo UI" panose="020B0604030504040204" pitchFamily="50" charset="-128"/>
              </a:rPr>
              <a:t> </a:t>
            </a:r>
            <a:r>
              <a:rPr lang="en-US" altLang="ja-JP" sz="2400" kern="0" dirty="0" smtClean="0">
                <a:latin typeface="Fujitsu Sans" panose="020B0404060202020204" pitchFamily="34" charset="0"/>
                <a:ea typeface="Meiryo UI" panose="020B0604030504040204" pitchFamily="50" charset="-128"/>
              </a:rPr>
              <a:t>(</a:t>
            </a:r>
            <a:r>
              <a:rPr kumimoji="1" lang="en-US" altLang="ja-JP" sz="2400" kern="0" dirty="0" smtClean="0">
                <a:latin typeface="Fujitsu Sans" panose="020B0404060202020204" pitchFamily="34" charset="0"/>
                <a:ea typeface="Meiryo UI" panose="020B0604030504040204" pitchFamily="50" charset="-128"/>
              </a:rPr>
              <a:t>VCS)</a:t>
            </a:r>
            <a:endParaRPr kumimoji="1" lang="ja-JP" altLang="en-US" sz="2400" kern="0" dirty="0">
              <a:latin typeface="Fujitsu Sans" panose="020B0404060202020204" pitchFamily="34" charset="0"/>
              <a:ea typeface="Meiryo UI" panose="020B0604030504040204" pitchFamily="50" charset="-128"/>
            </a:endParaRPr>
          </a:p>
        </p:txBody>
      </p:sp>
      <p:sp>
        <p:nvSpPr>
          <p:cNvPr id="13" name="正方形/長方形 12">
            <a:extLst>
              <a:ext uri="{FF2B5EF4-FFF2-40B4-BE49-F238E27FC236}">
                <a16:creationId xmlns="" xmlns:a16="http://schemas.microsoft.com/office/drawing/2014/main" id="{0F9C65CE-ACFE-49F0-8186-09321560DBDE}"/>
              </a:ext>
            </a:extLst>
          </p:cNvPr>
          <p:cNvSpPr/>
          <p:nvPr/>
        </p:nvSpPr>
        <p:spPr bwMode="gray">
          <a:xfrm>
            <a:off x="4886876" y="6013872"/>
            <a:ext cx="1315142" cy="40068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1800" kern="0" dirty="0" smtClean="0">
                <a:latin typeface="Fujitsu Sans" panose="020B0404060202020204" pitchFamily="34" charset="0"/>
                <a:ea typeface="Meiryo UI" panose="020B0604030504040204" pitchFamily="50" charset="-128"/>
              </a:rPr>
              <a:t>Auto Build</a:t>
            </a:r>
            <a:endParaRPr kumimoji="1" lang="ja-JP" altLang="en-US" sz="1800" kern="0" dirty="0">
              <a:latin typeface="Fujitsu Sans" panose="020B0404060202020204" pitchFamily="34" charset="0"/>
              <a:ea typeface="Meiryo UI" panose="020B0604030504040204" pitchFamily="50" charset="-128"/>
            </a:endParaRPr>
          </a:p>
        </p:txBody>
      </p:sp>
      <p:sp>
        <p:nvSpPr>
          <p:cNvPr id="16" name="正方形/長方形 15">
            <a:extLst>
              <a:ext uri="{FF2B5EF4-FFF2-40B4-BE49-F238E27FC236}">
                <a16:creationId xmlns="" xmlns:a16="http://schemas.microsoft.com/office/drawing/2014/main" id="{0F9C65CE-ACFE-49F0-8186-09321560DBDE}"/>
              </a:ext>
            </a:extLst>
          </p:cNvPr>
          <p:cNvSpPr/>
          <p:nvPr/>
        </p:nvSpPr>
        <p:spPr bwMode="gray">
          <a:xfrm>
            <a:off x="6291818" y="6013872"/>
            <a:ext cx="1315142" cy="40068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1800" kern="0" dirty="0" smtClean="0">
                <a:latin typeface="Fujitsu Sans" panose="020B0404060202020204" pitchFamily="34" charset="0"/>
                <a:ea typeface="Meiryo UI" panose="020B0604030504040204" pitchFamily="50" charset="-128"/>
              </a:rPr>
              <a:t>Auto Test</a:t>
            </a:r>
            <a:endParaRPr kumimoji="1" lang="ja-JP" altLang="en-US" sz="1800" kern="0" dirty="0">
              <a:latin typeface="Fujitsu Sans" panose="020B0404060202020204" pitchFamily="34" charset="0"/>
              <a:ea typeface="Meiryo UI" panose="020B0604030504040204" pitchFamily="50" charset="-128"/>
            </a:endParaRPr>
          </a:p>
        </p:txBody>
      </p:sp>
      <p:sp>
        <p:nvSpPr>
          <p:cNvPr id="17" name="正方形/長方形 16">
            <a:extLst>
              <a:ext uri="{FF2B5EF4-FFF2-40B4-BE49-F238E27FC236}">
                <a16:creationId xmlns="" xmlns:a16="http://schemas.microsoft.com/office/drawing/2014/main" id="{0F9C65CE-ACFE-49F0-8186-09321560DBDE}"/>
              </a:ext>
            </a:extLst>
          </p:cNvPr>
          <p:cNvSpPr/>
          <p:nvPr/>
        </p:nvSpPr>
        <p:spPr bwMode="gray">
          <a:xfrm>
            <a:off x="7730316" y="6013872"/>
            <a:ext cx="1648413" cy="40068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1800" kern="0" dirty="0" smtClean="0">
                <a:latin typeface="Fujitsu Sans" panose="020B0404060202020204" pitchFamily="34" charset="0"/>
                <a:ea typeface="Meiryo UI" panose="020B0604030504040204" pitchFamily="50" charset="-128"/>
              </a:rPr>
              <a:t>Code Analysis</a:t>
            </a:r>
            <a:endParaRPr kumimoji="1" lang="ja-JP" altLang="en-US" sz="1800" kern="0" dirty="0">
              <a:latin typeface="Fujitsu Sans" panose="020B0404060202020204" pitchFamily="34" charset="0"/>
              <a:ea typeface="Meiryo UI" panose="020B0604030504040204" pitchFamily="50" charset="-128"/>
            </a:endParaRPr>
          </a:p>
        </p:txBody>
      </p:sp>
      <p:sp>
        <p:nvSpPr>
          <p:cNvPr id="20" name="正方形/長方形 19">
            <a:extLst>
              <a:ext uri="{FF2B5EF4-FFF2-40B4-BE49-F238E27FC236}">
                <a16:creationId xmlns="" xmlns:a16="http://schemas.microsoft.com/office/drawing/2014/main" id="{0F9C65CE-ACFE-49F0-8186-09321560DBDE}"/>
              </a:ext>
            </a:extLst>
          </p:cNvPr>
          <p:cNvSpPr/>
          <p:nvPr/>
        </p:nvSpPr>
        <p:spPr bwMode="gray">
          <a:xfrm>
            <a:off x="4886875" y="5585796"/>
            <a:ext cx="4491853" cy="309174"/>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2000" kern="0" dirty="0" smtClean="0">
                <a:latin typeface="Fujitsu Sans" panose="020B0404060202020204" pitchFamily="34" charset="0"/>
                <a:ea typeface="Meiryo UI" panose="020B0604030504040204" pitchFamily="50" charset="-128"/>
              </a:rPr>
              <a:t>Build Tool</a:t>
            </a:r>
            <a:endParaRPr kumimoji="1" lang="ja-JP" altLang="en-US" sz="2000" kern="0" dirty="0">
              <a:latin typeface="Fujitsu Sans" panose="020B0404060202020204" pitchFamily="34" charset="0"/>
              <a:ea typeface="Meiryo UI" panose="020B0604030504040204" pitchFamily="50" charset="-128"/>
            </a:endParaRPr>
          </a:p>
        </p:txBody>
      </p:sp>
      <p:sp>
        <p:nvSpPr>
          <p:cNvPr id="26" name="正方形/長方形 25">
            <a:extLst>
              <a:ext uri="{FF2B5EF4-FFF2-40B4-BE49-F238E27FC236}">
                <a16:creationId xmlns="" xmlns:a16="http://schemas.microsoft.com/office/drawing/2014/main" id="{0F9C65CE-ACFE-49F0-8186-09321560DBDE}"/>
              </a:ext>
            </a:extLst>
          </p:cNvPr>
          <p:cNvSpPr/>
          <p:nvPr/>
        </p:nvSpPr>
        <p:spPr bwMode="gray">
          <a:xfrm>
            <a:off x="4668511" y="2733113"/>
            <a:ext cx="4959513" cy="1810826"/>
          </a:xfrm>
          <a:prstGeom prst="rect">
            <a:avLst/>
          </a:prstGeom>
          <a:solidFill>
            <a:schemeClr val="bg1">
              <a:lumMod val="7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800" b="1" kern="0" dirty="0" smtClean="0">
                <a:solidFill>
                  <a:schemeClr val="bg1"/>
                </a:solidFill>
                <a:latin typeface="Fujitsu Sans" panose="020B0404060202020204" pitchFamily="34" charset="0"/>
                <a:ea typeface="Meiryo UI" panose="020B0604030504040204" pitchFamily="50" charset="-128"/>
              </a:rPr>
              <a:t>Build </a:t>
            </a:r>
            <a:r>
              <a:rPr lang="en-US" altLang="ja-JP" sz="2800" b="1" kern="0" dirty="0">
                <a:solidFill>
                  <a:schemeClr val="bg1"/>
                </a:solidFill>
                <a:latin typeface="Fujitsu Sans" panose="020B0404060202020204" pitchFamily="34" charset="0"/>
                <a:ea typeface="Meiryo UI" panose="020B0604030504040204" pitchFamily="50" charset="-128"/>
              </a:rPr>
              <a:t>Server(Worker)</a:t>
            </a:r>
            <a:endParaRPr lang="ja-JP" altLang="en-US" sz="2800" b="1" kern="0" dirty="0">
              <a:solidFill>
                <a:schemeClr val="bg1"/>
              </a:solidFill>
              <a:latin typeface="Fujitsu Sans" panose="020B0404060202020204" pitchFamily="34" charset="0"/>
              <a:ea typeface="Meiryo UI" panose="020B0604030504040204" pitchFamily="50" charset="-128"/>
            </a:endParaRPr>
          </a:p>
          <a:p>
            <a:endParaRPr kumimoji="1" lang="ja-JP" altLang="en-US" sz="2800" b="1" kern="0" dirty="0">
              <a:solidFill>
                <a:schemeClr val="bg1"/>
              </a:solidFill>
              <a:latin typeface="Fujitsu Sans" panose="020B0404060202020204" pitchFamily="34" charset="0"/>
              <a:ea typeface="Meiryo UI" panose="020B0604030504040204" pitchFamily="50" charset="-128"/>
            </a:endParaRPr>
          </a:p>
        </p:txBody>
      </p:sp>
      <p:sp>
        <p:nvSpPr>
          <p:cNvPr id="27" name="正方形/長方形 26">
            <a:extLst>
              <a:ext uri="{FF2B5EF4-FFF2-40B4-BE49-F238E27FC236}">
                <a16:creationId xmlns="" xmlns:a16="http://schemas.microsoft.com/office/drawing/2014/main" id="{0F9C65CE-ACFE-49F0-8186-09321560DBDE}"/>
              </a:ext>
            </a:extLst>
          </p:cNvPr>
          <p:cNvSpPr/>
          <p:nvPr/>
        </p:nvSpPr>
        <p:spPr bwMode="gray">
          <a:xfrm>
            <a:off x="4886876" y="4049483"/>
            <a:ext cx="1315142" cy="40068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1800" kern="0" dirty="0" smtClean="0">
                <a:latin typeface="Fujitsu Sans" panose="020B0404060202020204" pitchFamily="34" charset="0"/>
                <a:ea typeface="Meiryo UI" panose="020B0604030504040204" pitchFamily="50" charset="-128"/>
              </a:rPr>
              <a:t>Auto Build</a:t>
            </a:r>
            <a:endParaRPr kumimoji="1" lang="ja-JP" altLang="en-US" sz="1800" kern="0" dirty="0">
              <a:latin typeface="Fujitsu Sans" panose="020B0404060202020204" pitchFamily="34" charset="0"/>
              <a:ea typeface="Meiryo UI" panose="020B0604030504040204" pitchFamily="50" charset="-128"/>
            </a:endParaRPr>
          </a:p>
        </p:txBody>
      </p:sp>
      <p:sp>
        <p:nvSpPr>
          <p:cNvPr id="28" name="正方形/長方形 27">
            <a:extLst>
              <a:ext uri="{FF2B5EF4-FFF2-40B4-BE49-F238E27FC236}">
                <a16:creationId xmlns="" xmlns:a16="http://schemas.microsoft.com/office/drawing/2014/main" id="{0F9C65CE-ACFE-49F0-8186-09321560DBDE}"/>
              </a:ext>
            </a:extLst>
          </p:cNvPr>
          <p:cNvSpPr/>
          <p:nvPr/>
        </p:nvSpPr>
        <p:spPr bwMode="gray">
          <a:xfrm>
            <a:off x="6291818" y="4049483"/>
            <a:ext cx="1315142" cy="40068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1800" kern="0" dirty="0" smtClean="0">
                <a:latin typeface="Fujitsu Sans" panose="020B0404060202020204" pitchFamily="34" charset="0"/>
                <a:ea typeface="Meiryo UI" panose="020B0604030504040204" pitchFamily="50" charset="-128"/>
              </a:rPr>
              <a:t>Auto Test</a:t>
            </a:r>
            <a:endParaRPr kumimoji="1" lang="ja-JP" altLang="en-US" sz="1800" kern="0" dirty="0">
              <a:latin typeface="Fujitsu Sans" panose="020B0404060202020204" pitchFamily="34" charset="0"/>
              <a:ea typeface="Meiryo UI" panose="020B0604030504040204" pitchFamily="50" charset="-128"/>
            </a:endParaRPr>
          </a:p>
        </p:txBody>
      </p:sp>
      <p:sp>
        <p:nvSpPr>
          <p:cNvPr id="29" name="正方形/長方形 28">
            <a:extLst>
              <a:ext uri="{FF2B5EF4-FFF2-40B4-BE49-F238E27FC236}">
                <a16:creationId xmlns="" xmlns:a16="http://schemas.microsoft.com/office/drawing/2014/main" id="{0F9C65CE-ACFE-49F0-8186-09321560DBDE}"/>
              </a:ext>
            </a:extLst>
          </p:cNvPr>
          <p:cNvSpPr/>
          <p:nvPr/>
        </p:nvSpPr>
        <p:spPr bwMode="gray">
          <a:xfrm>
            <a:off x="7730316" y="4049483"/>
            <a:ext cx="1648413" cy="40068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1800" kern="0" dirty="0" smtClean="0">
                <a:latin typeface="Fujitsu Sans" panose="020B0404060202020204" pitchFamily="34" charset="0"/>
                <a:ea typeface="Meiryo UI" panose="020B0604030504040204" pitchFamily="50" charset="-128"/>
              </a:rPr>
              <a:t>Code Analysis</a:t>
            </a:r>
            <a:endParaRPr kumimoji="1" lang="ja-JP" altLang="en-US" sz="1800" kern="0" dirty="0">
              <a:latin typeface="Fujitsu Sans" panose="020B0404060202020204" pitchFamily="34" charset="0"/>
              <a:ea typeface="Meiryo UI" panose="020B0604030504040204" pitchFamily="50" charset="-128"/>
            </a:endParaRPr>
          </a:p>
        </p:txBody>
      </p:sp>
      <p:sp>
        <p:nvSpPr>
          <p:cNvPr id="30" name="正方形/長方形 29">
            <a:extLst>
              <a:ext uri="{FF2B5EF4-FFF2-40B4-BE49-F238E27FC236}">
                <a16:creationId xmlns="" xmlns:a16="http://schemas.microsoft.com/office/drawing/2014/main" id="{0F9C65CE-ACFE-49F0-8186-09321560DBDE}"/>
              </a:ext>
            </a:extLst>
          </p:cNvPr>
          <p:cNvSpPr/>
          <p:nvPr/>
        </p:nvSpPr>
        <p:spPr bwMode="gray">
          <a:xfrm>
            <a:off x="4886875" y="3621407"/>
            <a:ext cx="4491853" cy="309174"/>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2000" kern="0" dirty="0" smtClean="0">
                <a:latin typeface="Fujitsu Sans" panose="020B0404060202020204" pitchFamily="34" charset="0"/>
                <a:ea typeface="Meiryo UI" panose="020B0604030504040204" pitchFamily="50" charset="-128"/>
              </a:rPr>
              <a:t>Build Tool</a:t>
            </a:r>
            <a:endParaRPr kumimoji="1" lang="ja-JP" altLang="en-US" sz="2000" kern="0" dirty="0">
              <a:latin typeface="Fujitsu Sans" panose="020B0404060202020204" pitchFamily="34" charset="0"/>
              <a:ea typeface="Meiryo UI" panose="020B0604030504040204" pitchFamily="50" charset="-128"/>
            </a:endParaRPr>
          </a:p>
        </p:txBody>
      </p:sp>
      <p:sp>
        <p:nvSpPr>
          <p:cNvPr id="31" name="正方形/長方形 30">
            <a:extLst>
              <a:ext uri="{FF2B5EF4-FFF2-40B4-BE49-F238E27FC236}">
                <a16:creationId xmlns="" xmlns:a16="http://schemas.microsoft.com/office/drawing/2014/main" id="{0F9C65CE-ACFE-49F0-8186-09321560DBDE}"/>
              </a:ext>
            </a:extLst>
          </p:cNvPr>
          <p:cNvSpPr/>
          <p:nvPr/>
        </p:nvSpPr>
        <p:spPr bwMode="gray">
          <a:xfrm>
            <a:off x="4668511" y="762829"/>
            <a:ext cx="4959513" cy="1810826"/>
          </a:xfrm>
          <a:prstGeom prst="rect">
            <a:avLst/>
          </a:prstGeom>
          <a:solidFill>
            <a:schemeClr val="bg1">
              <a:lumMod val="7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800" b="1" kern="0" dirty="0" smtClean="0">
                <a:solidFill>
                  <a:schemeClr val="bg1"/>
                </a:solidFill>
                <a:latin typeface="Fujitsu Sans" panose="020B0404060202020204" pitchFamily="34" charset="0"/>
                <a:ea typeface="Meiryo UI" panose="020B0604030504040204" pitchFamily="50" charset="-128"/>
              </a:rPr>
              <a:t>Build Server(Worker)</a:t>
            </a:r>
            <a:endParaRPr kumimoji="1" lang="ja-JP" altLang="en-US" sz="2800" b="1" kern="0" dirty="0">
              <a:solidFill>
                <a:schemeClr val="bg1"/>
              </a:solidFill>
              <a:latin typeface="Fujitsu Sans" panose="020B0404060202020204" pitchFamily="34" charset="0"/>
              <a:ea typeface="Meiryo UI" panose="020B0604030504040204" pitchFamily="50" charset="-128"/>
            </a:endParaRPr>
          </a:p>
        </p:txBody>
      </p:sp>
      <p:sp>
        <p:nvSpPr>
          <p:cNvPr id="32" name="正方形/長方形 31">
            <a:extLst>
              <a:ext uri="{FF2B5EF4-FFF2-40B4-BE49-F238E27FC236}">
                <a16:creationId xmlns="" xmlns:a16="http://schemas.microsoft.com/office/drawing/2014/main" id="{0F9C65CE-ACFE-49F0-8186-09321560DBDE}"/>
              </a:ext>
            </a:extLst>
          </p:cNvPr>
          <p:cNvSpPr/>
          <p:nvPr/>
        </p:nvSpPr>
        <p:spPr bwMode="gray">
          <a:xfrm>
            <a:off x="4886876" y="2069070"/>
            <a:ext cx="1315142" cy="40068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1800" kern="0" dirty="0" smtClean="0">
                <a:latin typeface="Fujitsu Sans" panose="020B0404060202020204" pitchFamily="34" charset="0"/>
                <a:ea typeface="Meiryo UI" panose="020B0604030504040204" pitchFamily="50" charset="-128"/>
              </a:rPr>
              <a:t>Auto Build</a:t>
            </a:r>
            <a:endParaRPr kumimoji="1" lang="ja-JP" altLang="en-US" sz="1800" kern="0" dirty="0">
              <a:latin typeface="Fujitsu Sans" panose="020B0404060202020204" pitchFamily="34" charset="0"/>
              <a:ea typeface="Meiryo UI" panose="020B0604030504040204" pitchFamily="50" charset="-128"/>
            </a:endParaRPr>
          </a:p>
        </p:txBody>
      </p:sp>
      <p:sp>
        <p:nvSpPr>
          <p:cNvPr id="33" name="正方形/長方形 32">
            <a:extLst>
              <a:ext uri="{FF2B5EF4-FFF2-40B4-BE49-F238E27FC236}">
                <a16:creationId xmlns="" xmlns:a16="http://schemas.microsoft.com/office/drawing/2014/main" id="{0F9C65CE-ACFE-49F0-8186-09321560DBDE}"/>
              </a:ext>
            </a:extLst>
          </p:cNvPr>
          <p:cNvSpPr/>
          <p:nvPr/>
        </p:nvSpPr>
        <p:spPr bwMode="gray">
          <a:xfrm>
            <a:off x="6291818" y="2069070"/>
            <a:ext cx="1315142" cy="40068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1800" kern="0" dirty="0" smtClean="0">
                <a:latin typeface="Fujitsu Sans" panose="020B0404060202020204" pitchFamily="34" charset="0"/>
                <a:ea typeface="Meiryo UI" panose="020B0604030504040204" pitchFamily="50" charset="-128"/>
              </a:rPr>
              <a:t>Auto Test</a:t>
            </a:r>
            <a:endParaRPr kumimoji="1" lang="ja-JP" altLang="en-US" sz="1800" kern="0" dirty="0">
              <a:latin typeface="Fujitsu Sans" panose="020B0404060202020204" pitchFamily="34" charset="0"/>
              <a:ea typeface="Meiryo UI" panose="020B0604030504040204" pitchFamily="50" charset="-128"/>
            </a:endParaRPr>
          </a:p>
        </p:txBody>
      </p:sp>
      <p:sp>
        <p:nvSpPr>
          <p:cNvPr id="34" name="正方形/長方形 33">
            <a:extLst>
              <a:ext uri="{FF2B5EF4-FFF2-40B4-BE49-F238E27FC236}">
                <a16:creationId xmlns="" xmlns:a16="http://schemas.microsoft.com/office/drawing/2014/main" id="{0F9C65CE-ACFE-49F0-8186-09321560DBDE}"/>
              </a:ext>
            </a:extLst>
          </p:cNvPr>
          <p:cNvSpPr/>
          <p:nvPr/>
        </p:nvSpPr>
        <p:spPr bwMode="gray">
          <a:xfrm>
            <a:off x="7730316" y="2069070"/>
            <a:ext cx="1648413" cy="40068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1800" kern="0" dirty="0" smtClean="0">
                <a:latin typeface="Fujitsu Sans" panose="020B0404060202020204" pitchFamily="34" charset="0"/>
                <a:ea typeface="Meiryo UI" panose="020B0604030504040204" pitchFamily="50" charset="-128"/>
              </a:rPr>
              <a:t>Code Analysis</a:t>
            </a:r>
            <a:endParaRPr kumimoji="1" lang="ja-JP" altLang="en-US" sz="1800" kern="0" dirty="0">
              <a:latin typeface="Fujitsu Sans" panose="020B0404060202020204" pitchFamily="34" charset="0"/>
              <a:ea typeface="Meiryo UI" panose="020B0604030504040204" pitchFamily="50" charset="-128"/>
            </a:endParaRPr>
          </a:p>
        </p:txBody>
      </p:sp>
      <p:sp>
        <p:nvSpPr>
          <p:cNvPr id="35" name="正方形/長方形 34">
            <a:extLst>
              <a:ext uri="{FF2B5EF4-FFF2-40B4-BE49-F238E27FC236}">
                <a16:creationId xmlns="" xmlns:a16="http://schemas.microsoft.com/office/drawing/2014/main" id="{0F9C65CE-ACFE-49F0-8186-09321560DBDE}"/>
              </a:ext>
            </a:extLst>
          </p:cNvPr>
          <p:cNvSpPr/>
          <p:nvPr/>
        </p:nvSpPr>
        <p:spPr bwMode="gray">
          <a:xfrm>
            <a:off x="4886875" y="1640994"/>
            <a:ext cx="4491853" cy="309174"/>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2000" kern="0" dirty="0" smtClean="0">
                <a:latin typeface="Fujitsu Sans" panose="020B0404060202020204" pitchFamily="34" charset="0"/>
                <a:ea typeface="Meiryo UI" panose="020B0604030504040204" pitchFamily="50" charset="-128"/>
              </a:rPr>
              <a:t>Build Tool</a:t>
            </a:r>
            <a:endParaRPr kumimoji="1" lang="ja-JP" altLang="en-US" sz="2000" kern="0" dirty="0">
              <a:latin typeface="Fujitsu Sans" panose="020B0404060202020204" pitchFamily="34" charset="0"/>
              <a:ea typeface="Meiryo UI" panose="020B0604030504040204" pitchFamily="50" charset="-128"/>
            </a:endParaRPr>
          </a:p>
        </p:txBody>
      </p:sp>
      <p:sp>
        <p:nvSpPr>
          <p:cNvPr id="36" name="正方形/長方形 35">
            <a:extLst>
              <a:ext uri="{FF2B5EF4-FFF2-40B4-BE49-F238E27FC236}">
                <a16:creationId xmlns="" xmlns:a16="http://schemas.microsoft.com/office/drawing/2014/main" id="{0F9C65CE-ACFE-49F0-8186-09321560DBDE}"/>
              </a:ext>
            </a:extLst>
          </p:cNvPr>
          <p:cNvSpPr/>
          <p:nvPr/>
        </p:nvSpPr>
        <p:spPr bwMode="gray">
          <a:xfrm>
            <a:off x="4886875" y="1238047"/>
            <a:ext cx="4491853" cy="309174"/>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2000" kern="0" dirty="0" err="1" smtClean="0">
                <a:solidFill>
                  <a:schemeClr val="bg1"/>
                </a:solidFill>
                <a:latin typeface="Fujitsu Sans" panose="020B0404060202020204" pitchFamily="34" charset="0"/>
                <a:ea typeface="Meiryo UI" panose="020B0604030504040204" pitchFamily="50" charset="-128"/>
              </a:rPr>
              <a:t>GitLab</a:t>
            </a:r>
            <a:r>
              <a:rPr lang="en-US" altLang="ja-JP" sz="2000" kern="0" dirty="0" smtClean="0">
                <a:solidFill>
                  <a:schemeClr val="bg1"/>
                </a:solidFill>
                <a:latin typeface="Fujitsu Sans" panose="020B0404060202020204" pitchFamily="34" charset="0"/>
                <a:ea typeface="Meiryo UI" panose="020B0604030504040204" pitchFamily="50" charset="-128"/>
              </a:rPr>
              <a:t> CI Runner</a:t>
            </a:r>
            <a:endParaRPr lang="ja-JP" altLang="en-US" sz="2000" kern="0" dirty="0">
              <a:solidFill>
                <a:schemeClr val="bg1"/>
              </a:solidFill>
              <a:latin typeface="Fujitsu Sans" panose="020B0404060202020204" pitchFamily="34" charset="0"/>
              <a:ea typeface="Meiryo UI" panose="020B0604030504040204" pitchFamily="50" charset="-128"/>
            </a:endParaRPr>
          </a:p>
        </p:txBody>
      </p:sp>
      <p:sp>
        <p:nvSpPr>
          <p:cNvPr id="37" name="正方形/長方形 36">
            <a:extLst>
              <a:ext uri="{FF2B5EF4-FFF2-40B4-BE49-F238E27FC236}">
                <a16:creationId xmlns="" xmlns:a16="http://schemas.microsoft.com/office/drawing/2014/main" id="{0F9C65CE-ACFE-49F0-8186-09321560DBDE}"/>
              </a:ext>
            </a:extLst>
          </p:cNvPr>
          <p:cNvSpPr/>
          <p:nvPr/>
        </p:nvSpPr>
        <p:spPr bwMode="gray">
          <a:xfrm>
            <a:off x="4886875" y="3210302"/>
            <a:ext cx="4491853" cy="309174"/>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2000" kern="0" dirty="0" err="1">
                <a:solidFill>
                  <a:schemeClr val="bg1"/>
                </a:solidFill>
                <a:latin typeface="Fujitsu Sans" panose="020B0404060202020204" pitchFamily="34" charset="0"/>
                <a:ea typeface="Meiryo UI" panose="020B0604030504040204" pitchFamily="50" charset="-128"/>
              </a:rPr>
              <a:t>GitLab</a:t>
            </a:r>
            <a:r>
              <a:rPr lang="en-US" altLang="ja-JP" sz="2000" kern="0" dirty="0">
                <a:solidFill>
                  <a:schemeClr val="bg1"/>
                </a:solidFill>
                <a:latin typeface="Fujitsu Sans" panose="020B0404060202020204" pitchFamily="34" charset="0"/>
                <a:ea typeface="Meiryo UI" panose="020B0604030504040204" pitchFamily="50" charset="-128"/>
              </a:rPr>
              <a:t> CI Runner</a:t>
            </a:r>
            <a:endParaRPr lang="ja-JP" altLang="en-US" sz="2000" kern="0" dirty="0">
              <a:solidFill>
                <a:schemeClr val="bg1"/>
              </a:solidFill>
              <a:latin typeface="Fujitsu Sans" panose="020B0404060202020204" pitchFamily="34" charset="0"/>
              <a:ea typeface="Meiryo UI" panose="020B0604030504040204" pitchFamily="50" charset="-128"/>
            </a:endParaRPr>
          </a:p>
        </p:txBody>
      </p:sp>
      <p:sp>
        <p:nvSpPr>
          <p:cNvPr id="38" name="正方形/長方形 37">
            <a:extLst>
              <a:ext uri="{FF2B5EF4-FFF2-40B4-BE49-F238E27FC236}">
                <a16:creationId xmlns="" xmlns:a16="http://schemas.microsoft.com/office/drawing/2014/main" id="{0F9C65CE-ACFE-49F0-8186-09321560DBDE}"/>
              </a:ext>
            </a:extLst>
          </p:cNvPr>
          <p:cNvSpPr/>
          <p:nvPr/>
        </p:nvSpPr>
        <p:spPr bwMode="gray">
          <a:xfrm>
            <a:off x="4886875" y="5205380"/>
            <a:ext cx="4491853" cy="309174"/>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2000" kern="0" dirty="0" err="1">
                <a:solidFill>
                  <a:schemeClr val="bg1"/>
                </a:solidFill>
                <a:latin typeface="Fujitsu Sans" panose="020B0404060202020204" pitchFamily="34" charset="0"/>
                <a:ea typeface="Meiryo UI" panose="020B0604030504040204" pitchFamily="50" charset="-128"/>
              </a:rPr>
              <a:t>GitLab</a:t>
            </a:r>
            <a:r>
              <a:rPr lang="en-US" altLang="ja-JP" sz="2000" kern="0" dirty="0">
                <a:solidFill>
                  <a:schemeClr val="bg1"/>
                </a:solidFill>
                <a:latin typeface="Fujitsu Sans" panose="020B0404060202020204" pitchFamily="34" charset="0"/>
                <a:ea typeface="Meiryo UI" panose="020B0604030504040204" pitchFamily="50" charset="-128"/>
              </a:rPr>
              <a:t> CI Runner</a:t>
            </a:r>
            <a:endParaRPr lang="ja-JP" altLang="en-US" sz="2000" kern="0" dirty="0">
              <a:solidFill>
                <a:schemeClr val="bg1"/>
              </a:solidFill>
              <a:latin typeface="Fujitsu Sans" panose="020B0404060202020204" pitchFamily="34" charset="0"/>
              <a:ea typeface="Meiryo UI" panose="020B0604030504040204" pitchFamily="50" charset="-128"/>
            </a:endParaRPr>
          </a:p>
        </p:txBody>
      </p:sp>
      <p:cxnSp>
        <p:nvCxnSpPr>
          <p:cNvPr id="40" name="直線矢印コネクタ 39"/>
          <p:cNvCxnSpPr>
            <a:stCxn id="6" idx="3"/>
            <a:endCxn id="36" idx="1"/>
          </p:cNvCxnSpPr>
          <p:nvPr/>
        </p:nvCxnSpPr>
        <p:spPr bwMode="auto">
          <a:xfrm flipV="1">
            <a:off x="3817724" y="1392634"/>
            <a:ext cx="1069151" cy="1972420"/>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41" name="直線矢印コネクタ 40"/>
          <p:cNvCxnSpPr>
            <a:stCxn id="6" idx="3"/>
            <a:endCxn id="37" idx="1"/>
          </p:cNvCxnSpPr>
          <p:nvPr/>
        </p:nvCxnSpPr>
        <p:spPr bwMode="auto">
          <a:xfrm flipV="1">
            <a:off x="3817724" y="3364889"/>
            <a:ext cx="1069151" cy="165"/>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44" name="直線矢印コネクタ 43"/>
          <p:cNvCxnSpPr>
            <a:stCxn id="6" idx="3"/>
            <a:endCxn id="38" idx="1"/>
          </p:cNvCxnSpPr>
          <p:nvPr/>
        </p:nvCxnSpPr>
        <p:spPr bwMode="auto">
          <a:xfrm>
            <a:off x="3817724" y="3365054"/>
            <a:ext cx="1069151" cy="1994913"/>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51" name="テキスト ボックス 50"/>
          <p:cNvSpPr txBox="1"/>
          <p:nvPr/>
        </p:nvSpPr>
        <p:spPr>
          <a:xfrm>
            <a:off x="170935" y="710976"/>
            <a:ext cx="3731526" cy="1200329"/>
          </a:xfrm>
          <a:prstGeom prst="rect">
            <a:avLst/>
          </a:prstGeom>
          <a:noFill/>
        </p:spPr>
        <p:txBody>
          <a:bodyPr wrap="square" rtlCol="0">
            <a:spAutoFit/>
          </a:bodyPr>
          <a:lstStyle/>
          <a:p>
            <a:pPr algn="l"/>
            <a:r>
              <a:rPr kumimoji="1" lang="en-US" altLang="ja-JP" sz="2400" dirty="0" smtClean="0">
                <a:latin typeface="Fujitsu Sans" panose="020B0404060202020204" pitchFamily="34" charset="0"/>
                <a:ea typeface="Meiryo UI" panose="020B0604030504040204" pitchFamily="50" charset="-128"/>
                <a:cs typeface="Meiryo UI" panose="020B0604030504040204" pitchFamily="50" charset="-128"/>
              </a:rPr>
              <a:t>Modern CI tools separate the master CI Pipeline Controller and workers</a:t>
            </a:r>
            <a:endParaRPr kumimoji="1" lang="ja-JP" altLang="en-US" sz="2400" dirty="0" err="1"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52" name="テキスト ボックス 51"/>
          <p:cNvSpPr txBox="1"/>
          <p:nvPr/>
        </p:nvSpPr>
        <p:spPr>
          <a:xfrm>
            <a:off x="183748" y="5564246"/>
            <a:ext cx="4248280" cy="1200329"/>
          </a:xfrm>
          <a:prstGeom prst="rect">
            <a:avLst/>
          </a:prstGeom>
          <a:noFill/>
        </p:spPr>
        <p:txBody>
          <a:bodyPr wrap="square" rtlCol="0">
            <a:spAutoFit/>
          </a:bodyPr>
          <a:lstStyle/>
          <a:p>
            <a:pPr algn="l"/>
            <a:r>
              <a:rPr kumimoji="1" lang="en-US" altLang="ja-JP" sz="2400" dirty="0" smtClean="0">
                <a:latin typeface="Fujitsu Sans" panose="020B0404060202020204" pitchFamily="34" charset="0"/>
                <a:ea typeface="Meiryo UI" panose="020B0604030504040204" pitchFamily="50" charset="-128"/>
                <a:cs typeface="Meiryo UI" panose="020B0604030504040204" pitchFamily="50" charset="-128"/>
              </a:rPr>
              <a:t>It enables</a:t>
            </a:r>
          </a:p>
          <a:p>
            <a:pPr algn="l"/>
            <a:r>
              <a:rPr lang="en-US" altLang="ja-JP" sz="2400" dirty="0" smtClean="0">
                <a:latin typeface="Fujitsu Sans" panose="020B0404060202020204" pitchFamily="34" charset="0"/>
                <a:ea typeface="Meiryo UI" panose="020B0604030504040204" pitchFamily="50" charset="-128"/>
                <a:cs typeface="Meiryo UI" panose="020B0604030504040204" pitchFamily="50" charset="-128"/>
              </a:rPr>
              <a:t>- Architecture independency</a:t>
            </a:r>
          </a:p>
          <a:p>
            <a:pPr algn="l"/>
            <a:r>
              <a:rPr kumimoji="1" lang="en-US" altLang="ja-JP" sz="2400" dirty="0" smtClean="0">
                <a:latin typeface="Fujitsu Sans" panose="020B0404060202020204" pitchFamily="34" charset="0"/>
                <a:ea typeface="Meiryo UI" panose="020B0604030504040204" pitchFamily="50" charset="-128"/>
                <a:cs typeface="Meiryo UI" panose="020B0604030504040204" pitchFamily="50" charset="-128"/>
              </a:rPr>
              <a:t>- Scaling of Build Environment</a:t>
            </a:r>
            <a:endParaRPr kumimoji="1" lang="ja-JP" altLang="en-US" sz="2400" dirty="0" err="1"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53" name="角丸四角形吹き出し 52"/>
          <p:cNvSpPr/>
          <p:nvPr/>
        </p:nvSpPr>
        <p:spPr bwMode="gray">
          <a:xfrm>
            <a:off x="239451" y="3899178"/>
            <a:ext cx="3020583" cy="814747"/>
          </a:xfrm>
          <a:prstGeom prst="wedgeRoundRectCallout">
            <a:avLst>
              <a:gd name="adj1" fmla="val 11354"/>
              <a:gd name="adj2" fmla="val -92146"/>
              <a:gd name="adj3" fmla="val 16667"/>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2000" dirty="0" smtClean="0">
                <a:latin typeface="Fujitsu Sans" panose="020B0404060202020204" pitchFamily="34" charset="0"/>
                <a:ea typeface="Meiryo UI" panose="020B0604030504040204" pitchFamily="50" charset="-128"/>
              </a:rPr>
              <a:t>e.g. </a:t>
            </a:r>
            <a:r>
              <a:rPr kumimoji="1" lang="en-US" altLang="ja-JP" sz="2000" dirty="0" err="1" smtClean="0">
                <a:latin typeface="Fujitsu Sans" panose="020B0404060202020204" pitchFamily="34" charset="0"/>
                <a:ea typeface="Meiryo UI" panose="020B0604030504040204" pitchFamily="50" charset="-128"/>
              </a:rPr>
              <a:t>GitLab</a:t>
            </a:r>
            <a:r>
              <a:rPr kumimoji="1" lang="en-US" altLang="ja-JP" sz="2000" dirty="0" smtClean="0">
                <a:latin typeface="Fujitsu Sans" panose="020B0404060202020204" pitchFamily="34" charset="0"/>
                <a:ea typeface="Meiryo UI" panose="020B0604030504040204" pitchFamily="50" charset="-128"/>
              </a:rPr>
              <a:t> CI</a:t>
            </a:r>
            <a:br>
              <a:rPr kumimoji="1" lang="en-US" altLang="ja-JP" sz="2000" dirty="0" smtClean="0">
                <a:latin typeface="Fujitsu Sans" panose="020B0404060202020204" pitchFamily="34" charset="0"/>
                <a:ea typeface="Meiryo UI" panose="020B0604030504040204" pitchFamily="50" charset="-128"/>
              </a:rPr>
            </a:br>
            <a:r>
              <a:rPr kumimoji="1" lang="en-US" altLang="ja-JP" sz="2000" dirty="0" smtClean="0">
                <a:latin typeface="Fujitsu Sans" panose="020B0404060202020204" pitchFamily="34" charset="0"/>
                <a:ea typeface="Meiryo UI" panose="020B0604030504040204" pitchFamily="50" charset="-128"/>
              </a:rPr>
              <a:t>e.g. Jenkins(Master)</a:t>
            </a:r>
            <a:endParaRPr kumimoji="1" lang="ja-JP" altLang="en-US" sz="2000" dirty="0" smtClean="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275029829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a:t>
            </a:r>
            <a:r>
              <a:rPr lang="en-US" altLang="ja-JP" dirty="0" err="1" smtClean="0"/>
              <a:t>gitlab-ci.yml</a:t>
            </a:r>
            <a:r>
              <a:rPr lang="en-US" altLang="ja-JP" dirty="0" smtClean="0"/>
              <a:t> - CI/CD script for </a:t>
            </a:r>
            <a:r>
              <a:rPr lang="en-US" altLang="ja-JP" dirty="0" err="1" smtClean="0"/>
              <a:t>GitLab</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58</a:t>
            </a:fld>
            <a:endParaRPr lang="en-US" altLang="ja-JP" dirty="0"/>
          </a:p>
        </p:txBody>
      </p:sp>
      <p:sp>
        <p:nvSpPr>
          <p:cNvPr id="39" name="正方形/長方形 38"/>
          <p:cNvSpPr/>
          <p:nvPr/>
        </p:nvSpPr>
        <p:spPr bwMode="gray">
          <a:xfrm>
            <a:off x="270327" y="781050"/>
            <a:ext cx="9281659" cy="5715000"/>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smtClean="0">
              <a:latin typeface="Fujitsu Sans" panose="020B0404060202020204" pitchFamily="34" charset="0"/>
              <a:ea typeface="Meiryo UI" panose="020B0604030504040204" pitchFamily="50" charset="-128"/>
            </a:endParaRPr>
          </a:p>
        </p:txBody>
      </p:sp>
      <p:pic>
        <p:nvPicPr>
          <p:cNvPr id="42" name="図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10" y="3105150"/>
            <a:ext cx="832731" cy="832731"/>
          </a:xfrm>
          <a:prstGeom prst="rect">
            <a:avLst/>
          </a:prstGeom>
        </p:spPr>
      </p:pic>
      <p:sp>
        <p:nvSpPr>
          <p:cNvPr id="43" name="円柱 42"/>
          <p:cNvSpPr/>
          <p:nvPr/>
        </p:nvSpPr>
        <p:spPr bwMode="gray">
          <a:xfrm>
            <a:off x="1653135" y="1029638"/>
            <a:ext cx="6901388" cy="5085412"/>
          </a:xfrm>
          <a:prstGeom prst="can">
            <a:avLst>
              <a:gd name="adj" fmla="val 5499"/>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endParaRPr lang="ja-JP" altLang="en-US" sz="1800" dirty="0">
              <a:latin typeface="+mj-lt"/>
              <a:ea typeface="+mn-ea"/>
            </a:endParaRPr>
          </a:p>
        </p:txBody>
      </p:sp>
      <p:sp>
        <p:nvSpPr>
          <p:cNvPr id="45" name="テキスト ボックス 44"/>
          <p:cNvSpPr txBox="1"/>
          <p:nvPr/>
        </p:nvSpPr>
        <p:spPr>
          <a:xfrm>
            <a:off x="428636" y="4008748"/>
            <a:ext cx="1066189" cy="461665"/>
          </a:xfrm>
          <a:prstGeom prst="rect">
            <a:avLst/>
          </a:prstGeom>
          <a:noFill/>
        </p:spPr>
        <p:txBody>
          <a:bodyPr wrap="none" rtlCol="0">
            <a:spAutoFit/>
          </a:bodyPr>
          <a:lstStyle/>
          <a:p>
            <a:pPr algn="l"/>
            <a:r>
              <a:rPr lang="en-US" altLang="ja-JP" sz="2400" b="1" dirty="0" err="1" smtClean="0">
                <a:solidFill>
                  <a:schemeClr val="accent4">
                    <a:lumMod val="50000"/>
                  </a:schemeClr>
                </a:solidFill>
                <a:latin typeface="+mn-lt"/>
                <a:ea typeface="Meiryo UI" panose="020B0604030504040204" pitchFamily="50" charset="-128"/>
              </a:rPr>
              <a:t>GitLab</a:t>
            </a:r>
            <a:endParaRPr kumimoji="1" lang="ja-JP" altLang="en-US" sz="2400" b="1" dirty="0" smtClean="0">
              <a:solidFill>
                <a:schemeClr val="accent4">
                  <a:lumMod val="50000"/>
                </a:schemeClr>
              </a:solidFill>
              <a:latin typeface="+mn-lt"/>
              <a:ea typeface="Meiryo UI" panose="020B0604030504040204" pitchFamily="50" charset="-128"/>
            </a:endParaRPr>
          </a:p>
        </p:txBody>
      </p:sp>
      <p:sp>
        <p:nvSpPr>
          <p:cNvPr id="8" name="正方形/長方形 7"/>
          <p:cNvSpPr/>
          <p:nvPr/>
        </p:nvSpPr>
        <p:spPr bwMode="gray">
          <a:xfrm>
            <a:off x="1981200" y="1524000"/>
            <a:ext cx="6305550" cy="4298778"/>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r>
              <a:rPr kumimoji="1" lang="en-US" altLang="ja-JP" sz="2400" dirty="0" smtClean="0">
                <a:latin typeface="Fujitsu Sans" panose="020B0404060202020204" pitchFamily="34" charset="0"/>
                <a:ea typeface="Meiryo UI" panose="020B0604030504040204" pitchFamily="50" charset="-128"/>
              </a:rPr>
              <a:t>Project A</a:t>
            </a:r>
            <a:endParaRPr kumimoji="1" lang="ja-JP" altLang="en-US" sz="2400" dirty="0" smtClean="0">
              <a:latin typeface="Fujitsu Sans" panose="020B0404060202020204" pitchFamily="34" charset="0"/>
              <a:ea typeface="Meiryo UI" panose="020B0604030504040204" pitchFamily="50" charset="-128"/>
            </a:endParaRPr>
          </a:p>
        </p:txBody>
      </p:sp>
      <p:sp>
        <p:nvSpPr>
          <p:cNvPr id="47" name="正方形/長方形 46"/>
          <p:cNvSpPr/>
          <p:nvPr/>
        </p:nvSpPr>
        <p:spPr bwMode="gray">
          <a:xfrm>
            <a:off x="2362200" y="2033472"/>
            <a:ext cx="5543550" cy="1033578"/>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r>
              <a:rPr kumimoji="1" lang="en-US" altLang="ja-JP" sz="2400" dirty="0" smtClean="0">
                <a:latin typeface="Fujitsu Sans" panose="020B0404060202020204" pitchFamily="34" charset="0"/>
                <a:ea typeface="Meiryo UI" panose="020B0604030504040204" pitchFamily="50" charset="-128"/>
              </a:rPr>
              <a:t>Branch Master</a:t>
            </a:r>
            <a:endParaRPr kumimoji="1" lang="ja-JP" altLang="en-US" sz="2400" dirty="0" smtClean="0">
              <a:latin typeface="Fujitsu Sans" panose="020B0404060202020204" pitchFamily="34" charset="0"/>
              <a:ea typeface="Meiryo UI" panose="020B0604030504040204" pitchFamily="50" charset="-128"/>
            </a:endParaRPr>
          </a:p>
        </p:txBody>
      </p:sp>
      <p:sp>
        <p:nvSpPr>
          <p:cNvPr id="48" name="正方形/長方形 47"/>
          <p:cNvSpPr/>
          <p:nvPr/>
        </p:nvSpPr>
        <p:spPr bwMode="gray">
          <a:xfrm>
            <a:off x="2362200" y="3290772"/>
            <a:ext cx="5543550" cy="1033578"/>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r>
              <a:rPr kumimoji="1" lang="en-US" altLang="ja-JP" sz="2400" dirty="0" smtClean="0">
                <a:latin typeface="Fujitsu Sans" panose="020B0404060202020204" pitchFamily="34" charset="0"/>
                <a:ea typeface="Meiryo UI" panose="020B0604030504040204" pitchFamily="50" charset="-128"/>
              </a:rPr>
              <a:t>Branch A</a:t>
            </a:r>
            <a:endParaRPr kumimoji="1" lang="ja-JP" altLang="en-US" sz="2400" dirty="0" smtClean="0">
              <a:latin typeface="Fujitsu Sans" panose="020B0404060202020204" pitchFamily="34" charset="0"/>
              <a:ea typeface="Meiryo UI" panose="020B0604030504040204" pitchFamily="50" charset="-128"/>
            </a:endParaRPr>
          </a:p>
        </p:txBody>
      </p:sp>
      <p:sp>
        <p:nvSpPr>
          <p:cNvPr id="49" name="正方形/長方形 48"/>
          <p:cNvSpPr/>
          <p:nvPr/>
        </p:nvSpPr>
        <p:spPr bwMode="gray">
          <a:xfrm>
            <a:off x="2362200" y="4548072"/>
            <a:ext cx="5543550" cy="1033578"/>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r>
              <a:rPr kumimoji="1" lang="en-US" altLang="ja-JP" sz="2400" dirty="0" smtClean="0">
                <a:latin typeface="Fujitsu Sans" panose="020B0404060202020204" pitchFamily="34" charset="0"/>
                <a:ea typeface="Meiryo UI" panose="020B0604030504040204" pitchFamily="50" charset="-128"/>
              </a:rPr>
              <a:t>Branch B</a:t>
            </a:r>
            <a:endParaRPr kumimoji="1" lang="ja-JP" altLang="en-US" sz="2400" dirty="0" smtClean="0">
              <a:latin typeface="Fujitsu Sans" panose="020B0404060202020204" pitchFamily="34" charset="0"/>
              <a:ea typeface="Meiryo UI" panose="020B0604030504040204" pitchFamily="50" charset="-128"/>
            </a:endParaRPr>
          </a:p>
        </p:txBody>
      </p:sp>
      <p:sp>
        <p:nvSpPr>
          <p:cNvPr id="9" name="メモ 8"/>
          <p:cNvSpPr/>
          <p:nvPr/>
        </p:nvSpPr>
        <p:spPr bwMode="gray">
          <a:xfrm>
            <a:off x="2667000" y="2514600"/>
            <a:ext cx="1333500" cy="400050"/>
          </a:xfrm>
          <a:prstGeom prst="foldedCorner">
            <a:avLst>
              <a:gd name="adj" fmla="val 44799"/>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r>
              <a:rPr lang="en-US" altLang="ja-JP" sz="2400" dirty="0" smtClean="0">
                <a:latin typeface="Fujitsu Sans" panose="020B0404060202020204" pitchFamily="34" charset="0"/>
                <a:ea typeface="Meiryo UI" panose="020B0604030504040204" pitchFamily="50" charset="-128"/>
              </a:rPr>
              <a:t>source</a:t>
            </a:r>
            <a:endParaRPr kumimoji="1" lang="ja-JP" altLang="en-US" sz="2400" dirty="0" smtClean="0">
              <a:latin typeface="Fujitsu Sans" panose="020B0404060202020204" pitchFamily="34" charset="0"/>
              <a:ea typeface="Meiryo UI" panose="020B0604030504040204" pitchFamily="50" charset="-128"/>
            </a:endParaRPr>
          </a:p>
        </p:txBody>
      </p:sp>
      <p:sp>
        <p:nvSpPr>
          <p:cNvPr id="50" name="メモ 49"/>
          <p:cNvSpPr/>
          <p:nvPr/>
        </p:nvSpPr>
        <p:spPr bwMode="gray">
          <a:xfrm>
            <a:off x="4235193" y="2514600"/>
            <a:ext cx="1333500" cy="400050"/>
          </a:xfrm>
          <a:prstGeom prst="foldedCorner">
            <a:avLst>
              <a:gd name="adj" fmla="val 44799"/>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r>
              <a:rPr lang="en-US" altLang="ja-JP" sz="2400" dirty="0" smtClean="0">
                <a:latin typeface="Fujitsu Sans" panose="020B0404060202020204" pitchFamily="34" charset="0"/>
                <a:ea typeface="Meiryo UI" panose="020B0604030504040204" pitchFamily="50" charset="-128"/>
              </a:rPr>
              <a:t>resource</a:t>
            </a:r>
            <a:endParaRPr kumimoji="1" lang="ja-JP" altLang="en-US" sz="2400" dirty="0" smtClean="0">
              <a:latin typeface="Fujitsu Sans" panose="020B0404060202020204" pitchFamily="34" charset="0"/>
              <a:ea typeface="Meiryo UI" panose="020B0604030504040204" pitchFamily="50" charset="-128"/>
            </a:endParaRPr>
          </a:p>
        </p:txBody>
      </p:sp>
      <p:sp>
        <p:nvSpPr>
          <p:cNvPr id="55" name="メモ 54"/>
          <p:cNvSpPr/>
          <p:nvPr/>
        </p:nvSpPr>
        <p:spPr bwMode="gray">
          <a:xfrm>
            <a:off x="5807319" y="2514600"/>
            <a:ext cx="1927860" cy="400050"/>
          </a:xfrm>
          <a:prstGeom prst="foldedCorner">
            <a:avLst>
              <a:gd name="adj" fmla="val 44799"/>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r>
              <a:rPr lang="en-US" altLang="ja-JP" sz="2400" b="1" dirty="0" smtClean="0">
                <a:solidFill>
                  <a:srgbClr val="FF0000"/>
                </a:solidFill>
                <a:latin typeface="Fujitsu Sans" panose="020B0404060202020204" pitchFamily="34" charset="0"/>
                <a:ea typeface="Meiryo UI" panose="020B0604030504040204" pitchFamily="50" charset="-128"/>
              </a:rPr>
              <a:t>.</a:t>
            </a:r>
            <a:r>
              <a:rPr lang="en-US" altLang="ja-JP" sz="2400" b="1" dirty="0" err="1" smtClean="0">
                <a:solidFill>
                  <a:srgbClr val="FF0000"/>
                </a:solidFill>
                <a:latin typeface="Fujitsu Sans" panose="020B0404060202020204" pitchFamily="34" charset="0"/>
                <a:ea typeface="Meiryo UI" panose="020B0604030504040204" pitchFamily="50" charset="-128"/>
              </a:rPr>
              <a:t>gitlab-ci.yml</a:t>
            </a:r>
            <a:endParaRPr kumimoji="1" lang="ja-JP" altLang="en-US" sz="2400" b="1" dirty="0" smtClean="0">
              <a:solidFill>
                <a:srgbClr val="FF0000"/>
              </a:solidFill>
              <a:latin typeface="Fujitsu Sans" panose="020B0404060202020204" pitchFamily="34" charset="0"/>
              <a:ea typeface="Meiryo UI" panose="020B0604030504040204" pitchFamily="50" charset="-128"/>
            </a:endParaRPr>
          </a:p>
        </p:txBody>
      </p:sp>
      <p:sp>
        <p:nvSpPr>
          <p:cNvPr id="56" name="メモ 55"/>
          <p:cNvSpPr/>
          <p:nvPr/>
        </p:nvSpPr>
        <p:spPr bwMode="gray">
          <a:xfrm>
            <a:off x="2667000" y="3794718"/>
            <a:ext cx="1333500" cy="400050"/>
          </a:xfrm>
          <a:prstGeom prst="foldedCorner">
            <a:avLst>
              <a:gd name="adj" fmla="val 44799"/>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r>
              <a:rPr lang="en-US" altLang="ja-JP" sz="2400" dirty="0" smtClean="0">
                <a:latin typeface="Fujitsu Sans" panose="020B0404060202020204" pitchFamily="34" charset="0"/>
                <a:ea typeface="Meiryo UI" panose="020B0604030504040204" pitchFamily="50" charset="-128"/>
              </a:rPr>
              <a:t>source</a:t>
            </a:r>
            <a:endParaRPr kumimoji="1" lang="ja-JP" altLang="en-US" sz="2400" dirty="0" smtClean="0">
              <a:latin typeface="Fujitsu Sans" panose="020B0404060202020204" pitchFamily="34" charset="0"/>
              <a:ea typeface="Meiryo UI" panose="020B0604030504040204" pitchFamily="50" charset="-128"/>
            </a:endParaRPr>
          </a:p>
        </p:txBody>
      </p:sp>
      <p:sp>
        <p:nvSpPr>
          <p:cNvPr id="57" name="メモ 56"/>
          <p:cNvSpPr/>
          <p:nvPr/>
        </p:nvSpPr>
        <p:spPr bwMode="gray">
          <a:xfrm>
            <a:off x="4235193" y="3794718"/>
            <a:ext cx="1333500" cy="400050"/>
          </a:xfrm>
          <a:prstGeom prst="foldedCorner">
            <a:avLst>
              <a:gd name="adj" fmla="val 44799"/>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r>
              <a:rPr lang="en-US" altLang="ja-JP" sz="2400" dirty="0" smtClean="0">
                <a:latin typeface="Fujitsu Sans" panose="020B0404060202020204" pitchFamily="34" charset="0"/>
                <a:ea typeface="Meiryo UI" panose="020B0604030504040204" pitchFamily="50" charset="-128"/>
              </a:rPr>
              <a:t>resource</a:t>
            </a:r>
            <a:endParaRPr kumimoji="1" lang="ja-JP" altLang="en-US" sz="2400" dirty="0" smtClean="0">
              <a:latin typeface="Fujitsu Sans" panose="020B0404060202020204" pitchFamily="34" charset="0"/>
              <a:ea typeface="Meiryo UI" panose="020B0604030504040204" pitchFamily="50" charset="-128"/>
            </a:endParaRPr>
          </a:p>
        </p:txBody>
      </p:sp>
      <p:sp>
        <p:nvSpPr>
          <p:cNvPr id="58" name="メモ 57"/>
          <p:cNvSpPr/>
          <p:nvPr/>
        </p:nvSpPr>
        <p:spPr bwMode="gray">
          <a:xfrm>
            <a:off x="5807319" y="3794718"/>
            <a:ext cx="1927860" cy="400050"/>
          </a:xfrm>
          <a:prstGeom prst="foldedCorner">
            <a:avLst>
              <a:gd name="adj" fmla="val 44799"/>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r>
              <a:rPr lang="en-US" altLang="ja-JP" sz="2400" dirty="0" smtClean="0">
                <a:latin typeface="Fujitsu Sans" panose="020B0404060202020204" pitchFamily="34" charset="0"/>
                <a:ea typeface="Meiryo UI" panose="020B0604030504040204" pitchFamily="50" charset="-128"/>
              </a:rPr>
              <a:t>.</a:t>
            </a:r>
            <a:r>
              <a:rPr lang="en-US" altLang="ja-JP" sz="2400" dirty="0" err="1" smtClean="0">
                <a:latin typeface="Fujitsu Sans" panose="020B0404060202020204" pitchFamily="34" charset="0"/>
                <a:ea typeface="Meiryo UI" panose="020B0604030504040204" pitchFamily="50" charset="-128"/>
              </a:rPr>
              <a:t>gitlab-ci.yml</a:t>
            </a:r>
            <a:endParaRPr kumimoji="1" lang="ja-JP" altLang="en-US" sz="2400" dirty="0" smtClean="0">
              <a:latin typeface="Fujitsu Sans" panose="020B0404060202020204" pitchFamily="34" charset="0"/>
              <a:ea typeface="Meiryo UI" panose="020B0604030504040204" pitchFamily="50" charset="-128"/>
            </a:endParaRPr>
          </a:p>
        </p:txBody>
      </p:sp>
      <p:sp>
        <p:nvSpPr>
          <p:cNvPr id="59" name="メモ 58"/>
          <p:cNvSpPr/>
          <p:nvPr/>
        </p:nvSpPr>
        <p:spPr bwMode="gray">
          <a:xfrm>
            <a:off x="2667000" y="5084512"/>
            <a:ext cx="1333500" cy="400050"/>
          </a:xfrm>
          <a:prstGeom prst="foldedCorner">
            <a:avLst>
              <a:gd name="adj" fmla="val 44799"/>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r>
              <a:rPr lang="en-US" altLang="ja-JP" sz="2400" dirty="0" smtClean="0">
                <a:latin typeface="Fujitsu Sans" panose="020B0404060202020204" pitchFamily="34" charset="0"/>
                <a:ea typeface="Meiryo UI" panose="020B0604030504040204" pitchFamily="50" charset="-128"/>
              </a:rPr>
              <a:t>source</a:t>
            </a:r>
            <a:endParaRPr kumimoji="1" lang="ja-JP" altLang="en-US" sz="2400" dirty="0" smtClean="0">
              <a:latin typeface="Fujitsu Sans" panose="020B0404060202020204" pitchFamily="34" charset="0"/>
              <a:ea typeface="Meiryo UI" panose="020B0604030504040204" pitchFamily="50" charset="-128"/>
            </a:endParaRPr>
          </a:p>
        </p:txBody>
      </p:sp>
      <p:sp>
        <p:nvSpPr>
          <p:cNvPr id="60" name="メモ 59"/>
          <p:cNvSpPr/>
          <p:nvPr/>
        </p:nvSpPr>
        <p:spPr bwMode="gray">
          <a:xfrm>
            <a:off x="4235193" y="5084512"/>
            <a:ext cx="1333500" cy="400050"/>
          </a:xfrm>
          <a:prstGeom prst="foldedCorner">
            <a:avLst>
              <a:gd name="adj" fmla="val 44799"/>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r>
              <a:rPr lang="en-US" altLang="ja-JP" sz="2400" dirty="0" smtClean="0">
                <a:latin typeface="Fujitsu Sans" panose="020B0404060202020204" pitchFamily="34" charset="0"/>
                <a:ea typeface="Meiryo UI" panose="020B0604030504040204" pitchFamily="50" charset="-128"/>
              </a:rPr>
              <a:t>resource</a:t>
            </a:r>
            <a:endParaRPr kumimoji="1" lang="ja-JP" altLang="en-US" sz="2400" dirty="0" smtClean="0">
              <a:latin typeface="Fujitsu Sans" panose="020B0404060202020204" pitchFamily="34" charset="0"/>
              <a:ea typeface="Meiryo UI" panose="020B0604030504040204" pitchFamily="50" charset="-128"/>
            </a:endParaRPr>
          </a:p>
        </p:txBody>
      </p:sp>
      <p:sp>
        <p:nvSpPr>
          <p:cNvPr id="61" name="メモ 60"/>
          <p:cNvSpPr/>
          <p:nvPr/>
        </p:nvSpPr>
        <p:spPr bwMode="gray">
          <a:xfrm>
            <a:off x="5807319" y="5084512"/>
            <a:ext cx="1927860" cy="400050"/>
          </a:xfrm>
          <a:prstGeom prst="foldedCorner">
            <a:avLst>
              <a:gd name="adj" fmla="val 44799"/>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r>
              <a:rPr lang="en-US" altLang="ja-JP" sz="2400" dirty="0" smtClean="0">
                <a:latin typeface="Fujitsu Sans" panose="020B0404060202020204" pitchFamily="34" charset="0"/>
                <a:ea typeface="Meiryo UI" panose="020B0604030504040204" pitchFamily="50" charset="-128"/>
              </a:rPr>
              <a:t>.</a:t>
            </a:r>
            <a:r>
              <a:rPr lang="en-US" altLang="ja-JP" sz="2400" dirty="0" err="1" smtClean="0">
                <a:latin typeface="Fujitsu Sans" panose="020B0404060202020204" pitchFamily="34" charset="0"/>
                <a:ea typeface="Meiryo UI" panose="020B0604030504040204" pitchFamily="50" charset="-128"/>
              </a:rPr>
              <a:t>gitlab-ci.yml</a:t>
            </a:r>
            <a:endParaRPr kumimoji="1" lang="ja-JP" altLang="en-US" sz="2400" dirty="0" smtClean="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23219247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342900" y="2968283"/>
            <a:ext cx="4600575" cy="1416390"/>
          </a:xfrm>
        </p:spPr>
        <p:txBody>
          <a:bodyPr/>
          <a:lstStyle/>
          <a:p>
            <a:r>
              <a:rPr kumimoji="1" lang="en-US" altLang="ja-JP" dirty="0" smtClean="0"/>
              <a:t>What’s</a:t>
            </a:r>
            <a:r>
              <a:rPr lang="ja-JP" altLang="en-US" dirty="0"/>
              <a:t> </a:t>
            </a:r>
            <a:r>
              <a:rPr lang="en-US" altLang="ja-JP" dirty="0" err="1" smtClean="0"/>
              <a:t>GitLab</a:t>
            </a:r>
            <a:r>
              <a:rPr kumimoji="1" lang="en-US" altLang="ja-JP" dirty="0" smtClean="0"/>
              <a:t>?</a:t>
            </a:r>
            <a:endParaRPr lang="en-US" altLang="ja-JP" dirty="0"/>
          </a:p>
        </p:txBody>
      </p:sp>
      <p:sp>
        <p:nvSpPr>
          <p:cNvPr id="3" name="テキスト プレースホルダー 2"/>
          <p:cNvSpPr>
            <a:spLocks noGrp="1"/>
          </p:cNvSpPr>
          <p:nvPr>
            <p:ph type="body" sz="quarter" idx="11"/>
          </p:nvPr>
        </p:nvSpPr>
        <p:spPr>
          <a:xfrm>
            <a:off x="5153026" y="2857214"/>
            <a:ext cx="4581526" cy="1536699"/>
          </a:xfrm>
        </p:spPr>
        <p:txBody>
          <a:bodyPr/>
          <a:lstStyle/>
          <a:p>
            <a:endParaRPr kumimoji="1" lang="ja-JP" altLang="en-US" dirty="0"/>
          </a:p>
        </p:txBody>
      </p:sp>
      <p:sp>
        <p:nvSpPr>
          <p:cNvPr id="5" name="Freeform 2907">
            <a:extLst>
              <a:ext uri="{FF2B5EF4-FFF2-40B4-BE49-F238E27FC236}">
                <a16:creationId xmlns:a16="http://schemas.microsoft.com/office/drawing/2014/main" xmlns="" id="{4D92DC3C-661E-48AE-B7F4-4DC7BE003E89}"/>
              </a:ext>
            </a:extLst>
          </p:cNvPr>
          <p:cNvSpPr>
            <a:spLocks noEditPoints="1"/>
          </p:cNvSpPr>
          <p:nvPr/>
        </p:nvSpPr>
        <p:spPr bwMode="auto">
          <a:xfrm>
            <a:off x="8945405" y="908440"/>
            <a:ext cx="511175" cy="511175"/>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80 w 160"/>
              <a:gd name="T11" fmla="*/ 24 h 160"/>
              <a:gd name="T12" fmla="*/ 104 w 160"/>
              <a:gd name="T13" fmla="*/ 48 h 160"/>
              <a:gd name="T14" fmla="*/ 80 w 160"/>
              <a:gd name="T15" fmla="*/ 72 h 160"/>
              <a:gd name="T16" fmla="*/ 56 w 160"/>
              <a:gd name="T17" fmla="*/ 48 h 160"/>
              <a:gd name="T18" fmla="*/ 80 w 160"/>
              <a:gd name="T19" fmla="*/ 24 h 160"/>
              <a:gd name="T20" fmla="*/ 80 w 160"/>
              <a:gd name="T21" fmla="*/ 138 h 160"/>
              <a:gd name="T22" fmla="*/ 32 w 160"/>
              <a:gd name="T23" fmla="*/ 112 h 160"/>
              <a:gd name="T24" fmla="*/ 80 w 160"/>
              <a:gd name="T25" fmla="*/ 87 h 160"/>
              <a:gd name="T26" fmla="*/ 128 w 160"/>
              <a:gd name="T27" fmla="*/ 112 h 160"/>
              <a:gd name="T28" fmla="*/ 80 w 160"/>
              <a:gd name="T29" fmla="*/ 13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24"/>
                </a:moveTo>
                <a:cubicBezTo>
                  <a:pt x="93" y="24"/>
                  <a:pt x="104" y="35"/>
                  <a:pt x="104" y="48"/>
                </a:cubicBezTo>
                <a:cubicBezTo>
                  <a:pt x="104" y="61"/>
                  <a:pt x="93" y="72"/>
                  <a:pt x="80" y="72"/>
                </a:cubicBezTo>
                <a:cubicBezTo>
                  <a:pt x="67" y="72"/>
                  <a:pt x="56" y="61"/>
                  <a:pt x="56" y="48"/>
                </a:cubicBezTo>
                <a:cubicBezTo>
                  <a:pt x="56" y="35"/>
                  <a:pt x="67" y="24"/>
                  <a:pt x="80" y="24"/>
                </a:cubicBezTo>
                <a:close/>
                <a:moveTo>
                  <a:pt x="80" y="138"/>
                </a:moveTo>
                <a:cubicBezTo>
                  <a:pt x="60" y="138"/>
                  <a:pt x="42" y="127"/>
                  <a:pt x="32" y="112"/>
                </a:cubicBezTo>
                <a:cubicBezTo>
                  <a:pt x="32" y="96"/>
                  <a:pt x="64" y="87"/>
                  <a:pt x="80" y="87"/>
                </a:cubicBezTo>
                <a:cubicBezTo>
                  <a:pt x="96" y="87"/>
                  <a:pt x="128" y="96"/>
                  <a:pt x="128" y="112"/>
                </a:cubicBezTo>
                <a:cubicBezTo>
                  <a:pt x="118" y="127"/>
                  <a:pt x="100" y="138"/>
                  <a:pt x="80" y="138"/>
                </a:cubicBezTo>
                <a:close/>
              </a:path>
            </a:pathLst>
          </a:custGeom>
          <a:solidFill>
            <a:srgbClr val="FFFFFF"/>
          </a:solidFill>
          <a:ln>
            <a:noFill/>
          </a:ln>
          <a:extLst/>
        </p:spPr>
        <p:txBody>
          <a:bodyPr vert="horz" wrap="square" lIns="60960" tIns="30480" rIns="60960" bIns="30480" numCol="1" anchor="t" anchorCtr="0" compatLnSpc="1">
            <a:prstTxWarp prst="textNoShape">
              <a:avLst/>
            </a:prstTxWarp>
          </a:bodyPr>
          <a:lstStyle/>
          <a:p>
            <a:endParaRPr lang="ja-JP" altLang="en-US" sz="1200" dirty="0"/>
          </a:p>
        </p:txBody>
      </p:sp>
    </p:spTree>
    <p:extLst>
      <p:ext uri="{BB962C8B-B14F-4D97-AF65-F5344CB8AC3E}">
        <p14:creationId xmlns:p14="http://schemas.microsoft.com/office/powerpoint/2010/main" val="249902073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a:t>
            </a:r>
            <a:r>
              <a:rPr lang="en-US" altLang="ja-JP" dirty="0" err="1" smtClean="0"/>
              <a:t>gitlab-ci.yml</a:t>
            </a:r>
            <a:r>
              <a:rPr lang="en-US" altLang="ja-JP" dirty="0" smtClean="0"/>
              <a:t> - CI/CD script for </a:t>
            </a:r>
            <a:r>
              <a:rPr lang="en-US" altLang="ja-JP" dirty="0" err="1" smtClean="0"/>
              <a:t>GitLab</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59</a:t>
            </a:fld>
            <a:endParaRPr lang="en-US" altLang="ja-JP" dirty="0"/>
          </a:p>
        </p:txBody>
      </p:sp>
      <p:sp>
        <p:nvSpPr>
          <p:cNvPr id="39" name="正方形/長方形 38"/>
          <p:cNvSpPr/>
          <p:nvPr/>
        </p:nvSpPr>
        <p:spPr bwMode="gray">
          <a:xfrm>
            <a:off x="270327" y="781050"/>
            <a:ext cx="9281659" cy="5715000"/>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smtClean="0">
              <a:latin typeface="Fujitsu Sans" panose="020B0404060202020204" pitchFamily="34" charset="0"/>
              <a:ea typeface="Meiryo UI" panose="020B0604030504040204" pitchFamily="50" charset="-128"/>
            </a:endParaRPr>
          </a:p>
        </p:txBody>
      </p:sp>
      <p:pic>
        <p:nvPicPr>
          <p:cNvPr id="42" name="図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10" y="3105150"/>
            <a:ext cx="832731" cy="832731"/>
          </a:xfrm>
          <a:prstGeom prst="rect">
            <a:avLst/>
          </a:prstGeom>
        </p:spPr>
      </p:pic>
      <p:sp>
        <p:nvSpPr>
          <p:cNvPr id="43" name="円柱 42"/>
          <p:cNvSpPr/>
          <p:nvPr/>
        </p:nvSpPr>
        <p:spPr bwMode="gray">
          <a:xfrm>
            <a:off x="1653135" y="1029638"/>
            <a:ext cx="6901388" cy="5085412"/>
          </a:xfrm>
          <a:prstGeom prst="can">
            <a:avLst>
              <a:gd name="adj" fmla="val 5499"/>
            </a:avLst>
          </a:prstGeom>
          <a:solidFill>
            <a:schemeClr val="bg1"/>
          </a:solidFill>
          <a:ln w="38100" cap="flat" cmpd="sng" algn="ctr">
            <a:solidFill>
              <a:schemeClr val="accent4">
                <a:lumMod val="50000"/>
              </a:schemeClr>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endParaRPr lang="ja-JP" altLang="en-US" sz="1800" dirty="0">
              <a:latin typeface="+mj-lt"/>
              <a:ea typeface="+mn-ea"/>
            </a:endParaRPr>
          </a:p>
        </p:txBody>
      </p:sp>
      <p:sp>
        <p:nvSpPr>
          <p:cNvPr id="45" name="テキスト ボックス 44"/>
          <p:cNvSpPr txBox="1"/>
          <p:nvPr/>
        </p:nvSpPr>
        <p:spPr>
          <a:xfrm>
            <a:off x="428636" y="4008748"/>
            <a:ext cx="1066189" cy="461665"/>
          </a:xfrm>
          <a:prstGeom prst="rect">
            <a:avLst/>
          </a:prstGeom>
          <a:noFill/>
        </p:spPr>
        <p:txBody>
          <a:bodyPr wrap="none" rtlCol="0">
            <a:spAutoFit/>
          </a:bodyPr>
          <a:lstStyle/>
          <a:p>
            <a:pPr algn="l"/>
            <a:r>
              <a:rPr lang="en-US" altLang="ja-JP" sz="2400" b="1" dirty="0" err="1" smtClean="0">
                <a:solidFill>
                  <a:schemeClr val="accent4">
                    <a:lumMod val="50000"/>
                  </a:schemeClr>
                </a:solidFill>
                <a:latin typeface="+mn-lt"/>
                <a:ea typeface="Meiryo UI" panose="020B0604030504040204" pitchFamily="50" charset="-128"/>
              </a:rPr>
              <a:t>GitLab</a:t>
            </a:r>
            <a:endParaRPr kumimoji="1" lang="ja-JP" altLang="en-US" sz="2400" b="1" dirty="0" smtClean="0">
              <a:solidFill>
                <a:schemeClr val="accent4">
                  <a:lumMod val="50000"/>
                </a:schemeClr>
              </a:solidFill>
              <a:latin typeface="+mn-lt"/>
              <a:ea typeface="Meiryo UI" panose="020B0604030504040204" pitchFamily="50" charset="-128"/>
            </a:endParaRPr>
          </a:p>
        </p:txBody>
      </p:sp>
      <p:sp>
        <p:nvSpPr>
          <p:cNvPr id="8" name="正方形/長方形 7"/>
          <p:cNvSpPr/>
          <p:nvPr/>
        </p:nvSpPr>
        <p:spPr bwMode="gray">
          <a:xfrm>
            <a:off x="1981200" y="1524000"/>
            <a:ext cx="6305550" cy="4298778"/>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r>
              <a:rPr kumimoji="1" lang="en-US" altLang="ja-JP" sz="2400" dirty="0" smtClean="0">
                <a:latin typeface="Fujitsu Sans" panose="020B0404060202020204" pitchFamily="34" charset="0"/>
                <a:ea typeface="Meiryo UI" panose="020B0604030504040204" pitchFamily="50" charset="-128"/>
              </a:rPr>
              <a:t>Project A</a:t>
            </a:r>
            <a:endParaRPr kumimoji="1" lang="ja-JP" altLang="en-US" sz="2400" dirty="0" smtClean="0">
              <a:latin typeface="Fujitsu Sans" panose="020B0404060202020204" pitchFamily="34" charset="0"/>
              <a:ea typeface="Meiryo UI" panose="020B0604030504040204" pitchFamily="50" charset="-128"/>
            </a:endParaRPr>
          </a:p>
        </p:txBody>
      </p:sp>
      <p:sp>
        <p:nvSpPr>
          <p:cNvPr id="47" name="正方形/長方形 46"/>
          <p:cNvSpPr/>
          <p:nvPr/>
        </p:nvSpPr>
        <p:spPr bwMode="gray">
          <a:xfrm>
            <a:off x="2362200" y="2033472"/>
            <a:ext cx="5543550" cy="1033578"/>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r>
              <a:rPr kumimoji="1" lang="en-US" altLang="ja-JP" sz="2400" dirty="0" smtClean="0">
                <a:latin typeface="Fujitsu Sans" panose="020B0404060202020204" pitchFamily="34" charset="0"/>
                <a:ea typeface="Meiryo UI" panose="020B0604030504040204" pitchFamily="50" charset="-128"/>
              </a:rPr>
              <a:t>Branch Master</a:t>
            </a:r>
            <a:endParaRPr kumimoji="1" lang="ja-JP" altLang="en-US" sz="2400" dirty="0" smtClean="0">
              <a:latin typeface="Fujitsu Sans" panose="020B0404060202020204" pitchFamily="34" charset="0"/>
              <a:ea typeface="Meiryo UI" panose="020B0604030504040204" pitchFamily="50" charset="-128"/>
            </a:endParaRPr>
          </a:p>
        </p:txBody>
      </p:sp>
      <p:sp>
        <p:nvSpPr>
          <p:cNvPr id="48" name="正方形/長方形 47"/>
          <p:cNvSpPr/>
          <p:nvPr/>
        </p:nvSpPr>
        <p:spPr bwMode="gray">
          <a:xfrm>
            <a:off x="2362200" y="3290772"/>
            <a:ext cx="5543550" cy="1033578"/>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r>
              <a:rPr kumimoji="1" lang="en-US" altLang="ja-JP" sz="2400" dirty="0" smtClean="0">
                <a:latin typeface="Fujitsu Sans" panose="020B0404060202020204" pitchFamily="34" charset="0"/>
                <a:ea typeface="Meiryo UI" panose="020B0604030504040204" pitchFamily="50" charset="-128"/>
              </a:rPr>
              <a:t>Branch A</a:t>
            </a:r>
            <a:endParaRPr kumimoji="1" lang="ja-JP" altLang="en-US" sz="2400" dirty="0" smtClean="0">
              <a:latin typeface="Fujitsu Sans" panose="020B0404060202020204" pitchFamily="34" charset="0"/>
              <a:ea typeface="Meiryo UI" panose="020B0604030504040204" pitchFamily="50" charset="-128"/>
            </a:endParaRPr>
          </a:p>
        </p:txBody>
      </p:sp>
      <p:sp>
        <p:nvSpPr>
          <p:cNvPr id="49" name="正方形/長方形 48"/>
          <p:cNvSpPr/>
          <p:nvPr/>
        </p:nvSpPr>
        <p:spPr bwMode="gray">
          <a:xfrm>
            <a:off x="2362200" y="4548072"/>
            <a:ext cx="5543550" cy="1033578"/>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r>
              <a:rPr kumimoji="1" lang="en-US" altLang="ja-JP" sz="2400" dirty="0" smtClean="0">
                <a:latin typeface="Fujitsu Sans" panose="020B0404060202020204" pitchFamily="34" charset="0"/>
                <a:ea typeface="Meiryo UI" panose="020B0604030504040204" pitchFamily="50" charset="-128"/>
              </a:rPr>
              <a:t>Branch B</a:t>
            </a:r>
            <a:endParaRPr kumimoji="1" lang="ja-JP" altLang="en-US" sz="2400" dirty="0" smtClean="0">
              <a:latin typeface="Fujitsu Sans" panose="020B0404060202020204" pitchFamily="34" charset="0"/>
              <a:ea typeface="Meiryo UI" panose="020B0604030504040204" pitchFamily="50" charset="-128"/>
            </a:endParaRPr>
          </a:p>
        </p:txBody>
      </p:sp>
      <p:sp>
        <p:nvSpPr>
          <p:cNvPr id="9" name="メモ 8"/>
          <p:cNvSpPr/>
          <p:nvPr/>
        </p:nvSpPr>
        <p:spPr bwMode="gray">
          <a:xfrm>
            <a:off x="2667000" y="2514600"/>
            <a:ext cx="1333500" cy="400050"/>
          </a:xfrm>
          <a:prstGeom prst="foldedCorner">
            <a:avLst>
              <a:gd name="adj" fmla="val 44799"/>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r>
              <a:rPr lang="en-US" altLang="ja-JP" sz="2400" dirty="0" smtClean="0">
                <a:latin typeface="Fujitsu Sans" panose="020B0404060202020204" pitchFamily="34" charset="0"/>
                <a:ea typeface="Meiryo UI" panose="020B0604030504040204" pitchFamily="50" charset="-128"/>
              </a:rPr>
              <a:t>source</a:t>
            </a:r>
            <a:endParaRPr kumimoji="1" lang="ja-JP" altLang="en-US" sz="2400" dirty="0" smtClean="0">
              <a:latin typeface="Fujitsu Sans" panose="020B0404060202020204" pitchFamily="34" charset="0"/>
              <a:ea typeface="Meiryo UI" panose="020B0604030504040204" pitchFamily="50" charset="-128"/>
            </a:endParaRPr>
          </a:p>
        </p:txBody>
      </p:sp>
      <p:sp>
        <p:nvSpPr>
          <p:cNvPr id="50" name="メモ 49"/>
          <p:cNvSpPr/>
          <p:nvPr/>
        </p:nvSpPr>
        <p:spPr bwMode="gray">
          <a:xfrm>
            <a:off x="4235193" y="2514600"/>
            <a:ext cx="1333500" cy="400050"/>
          </a:xfrm>
          <a:prstGeom prst="foldedCorner">
            <a:avLst>
              <a:gd name="adj" fmla="val 44799"/>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r>
              <a:rPr lang="en-US" altLang="ja-JP" sz="2400" dirty="0" smtClean="0">
                <a:latin typeface="Fujitsu Sans" panose="020B0404060202020204" pitchFamily="34" charset="0"/>
                <a:ea typeface="Meiryo UI" panose="020B0604030504040204" pitchFamily="50" charset="-128"/>
              </a:rPr>
              <a:t>resource</a:t>
            </a:r>
            <a:endParaRPr kumimoji="1" lang="ja-JP" altLang="en-US" sz="2400" dirty="0" smtClean="0">
              <a:latin typeface="Fujitsu Sans" panose="020B0404060202020204" pitchFamily="34" charset="0"/>
              <a:ea typeface="Meiryo UI" panose="020B0604030504040204" pitchFamily="50" charset="-128"/>
            </a:endParaRPr>
          </a:p>
        </p:txBody>
      </p:sp>
      <p:sp>
        <p:nvSpPr>
          <p:cNvPr id="55" name="メモ 54"/>
          <p:cNvSpPr/>
          <p:nvPr/>
        </p:nvSpPr>
        <p:spPr bwMode="gray">
          <a:xfrm>
            <a:off x="5807319" y="2514600"/>
            <a:ext cx="1927860" cy="400050"/>
          </a:xfrm>
          <a:prstGeom prst="foldedCorner">
            <a:avLst>
              <a:gd name="adj" fmla="val 44799"/>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r>
              <a:rPr lang="en-US" altLang="ja-JP" sz="2400" b="1" dirty="0" smtClean="0">
                <a:solidFill>
                  <a:srgbClr val="FF0000"/>
                </a:solidFill>
                <a:latin typeface="Fujitsu Sans" panose="020B0404060202020204" pitchFamily="34" charset="0"/>
                <a:ea typeface="Meiryo UI" panose="020B0604030504040204" pitchFamily="50" charset="-128"/>
              </a:rPr>
              <a:t>.</a:t>
            </a:r>
            <a:r>
              <a:rPr lang="en-US" altLang="ja-JP" sz="2400" b="1" dirty="0" err="1" smtClean="0">
                <a:solidFill>
                  <a:srgbClr val="FF0000"/>
                </a:solidFill>
                <a:latin typeface="Fujitsu Sans" panose="020B0404060202020204" pitchFamily="34" charset="0"/>
                <a:ea typeface="Meiryo UI" panose="020B0604030504040204" pitchFamily="50" charset="-128"/>
              </a:rPr>
              <a:t>gitlab-ci.yml</a:t>
            </a:r>
            <a:endParaRPr kumimoji="1" lang="ja-JP" altLang="en-US" sz="2400" b="1" dirty="0" smtClean="0">
              <a:solidFill>
                <a:srgbClr val="FF0000"/>
              </a:solidFill>
              <a:latin typeface="Fujitsu Sans" panose="020B0404060202020204" pitchFamily="34" charset="0"/>
              <a:ea typeface="Meiryo UI" panose="020B0604030504040204" pitchFamily="50" charset="-128"/>
            </a:endParaRPr>
          </a:p>
        </p:txBody>
      </p:sp>
      <p:sp>
        <p:nvSpPr>
          <p:cNvPr id="56" name="メモ 55"/>
          <p:cNvSpPr/>
          <p:nvPr/>
        </p:nvSpPr>
        <p:spPr bwMode="gray">
          <a:xfrm>
            <a:off x="2667000" y="3794718"/>
            <a:ext cx="1333500" cy="400050"/>
          </a:xfrm>
          <a:prstGeom prst="foldedCorner">
            <a:avLst>
              <a:gd name="adj" fmla="val 44799"/>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r>
              <a:rPr lang="en-US" altLang="ja-JP" sz="2400" dirty="0" smtClean="0">
                <a:latin typeface="Fujitsu Sans" panose="020B0404060202020204" pitchFamily="34" charset="0"/>
                <a:ea typeface="Meiryo UI" panose="020B0604030504040204" pitchFamily="50" charset="-128"/>
              </a:rPr>
              <a:t>source</a:t>
            </a:r>
            <a:endParaRPr kumimoji="1" lang="ja-JP" altLang="en-US" sz="2400" dirty="0" smtClean="0">
              <a:latin typeface="Fujitsu Sans" panose="020B0404060202020204" pitchFamily="34" charset="0"/>
              <a:ea typeface="Meiryo UI" panose="020B0604030504040204" pitchFamily="50" charset="-128"/>
            </a:endParaRPr>
          </a:p>
        </p:txBody>
      </p:sp>
      <p:sp>
        <p:nvSpPr>
          <p:cNvPr id="57" name="メモ 56"/>
          <p:cNvSpPr/>
          <p:nvPr/>
        </p:nvSpPr>
        <p:spPr bwMode="gray">
          <a:xfrm>
            <a:off x="4235193" y="3794718"/>
            <a:ext cx="1333500" cy="400050"/>
          </a:xfrm>
          <a:prstGeom prst="foldedCorner">
            <a:avLst>
              <a:gd name="adj" fmla="val 44799"/>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r>
              <a:rPr lang="en-US" altLang="ja-JP" sz="2400" dirty="0" smtClean="0">
                <a:latin typeface="Fujitsu Sans" panose="020B0404060202020204" pitchFamily="34" charset="0"/>
                <a:ea typeface="Meiryo UI" panose="020B0604030504040204" pitchFamily="50" charset="-128"/>
              </a:rPr>
              <a:t>resource</a:t>
            </a:r>
            <a:endParaRPr kumimoji="1" lang="ja-JP" altLang="en-US" sz="2400" dirty="0" smtClean="0">
              <a:latin typeface="Fujitsu Sans" panose="020B0404060202020204" pitchFamily="34" charset="0"/>
              <a:ea typeface="Meiryo UI" panose="020B0604030504040204" pitchFamily="50" charset="-128"/>
            </a:endParaRPr>
          </a:p>
        </p:txBody>
      </p:sp>
      <p:sp>
        <p:nvSpPr>
          <p:cNvPr id="58" name="メモ 57"/>
          <p:cNvSpPr/>
          <p:nvPr/>
        </p:nvSpPr>
        <p:spPr bwMode="gray">
          <a:xfrm>
            <a:off x="5807319" y="3794718"/>
            <a:ext cx="1927860" cy="400050"/>
          </a:xfrm>
          <a:prstGeom prst="foldedCorner">
            <a:avLst>
              <a:gd name="adj" fmla="val 44799"/>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r>
              <a:rPr lang="en-US" altLang="ja-JP" sz="2400" dirty="0" smtClean="0">
                <a:latin typeface="Fujitsu Sans" panose="020B0404060202020204" pitchFamily="34" charset="0"/>
                <a:ea typeface="Meiryo UI" panose="020B0604030504040204" pitchFamily="50" charset="-128"/>
              </a:rPr>
              <a:t>.</a:t>
            </a:r>
            <a:r>
              <a:rPr lang="en-US" altLang="ja-JP" sz="2400" dirty="0" err="1" smtClean="0">
                <a:latin typeface="Fujitsu Sans" panose="020B0404060202020204" pitchFamily="34" charset="0"/>
                <a:ea typeface="Meiryo UI" panose="020B0604030504040204" pitchFamily="50" charset="-128"/>
              </a:rPr>
              <a:t>gitlab-ci.yml</a:t>
            </a:r>
            <a:endParaRPr kumimoji="1" lang="ja-JP" altLang="en-US" sz="2400" dirty="0" smtClean="0">
              <a:latin typeface="Fujitsu Sans" panose="020B0404060202020204" pitchFamily="34" charset="0"/>
              <a:ea typeface="Meiryo UI" panose="020B0604030504040204" pitchFamily="50" charset="-128"/>
            </a:endParaRPr>
          </a:p>
        </p:txBody>
      </p:sp>
      <p:sp>
        <p:nvSpPr>
          <p:cNvPr id="59" name="メモ 58"/>
          <p:cNvSpPr/>
          <p:nvPr/>
        </p:nvSpPr>
        <p:spPr bwMode="gray">
          <a:xfrm>
            <a:off x="2667000" y="5084512"/>
            <a:ext cx="1333500" cy="400050"/>
          </a:xfrm>
          <a:prstGeom prst="foldedCorner">
            <a:avLst>
              <a:gd name="adj" fmla="val 44799"/>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r>
              <a:rPr lang="en-US" altLang="ja-JP" sz="2400" dirty="0" smtClean="0">
                <a:latin typeface="Fujitsu Sans" panose="020B0404060202020204" pitchFamily="34" charset="0"/>
                <a:ea typeface="Meiryo UI" panose="020B0604030504040204" pitchFamily="50" charset="-128"/>
              </a:rPr>
              <a:t>source</a:t>
            </a:r>
            <a:endParaRPr kumimoji="1" lang="ja-JP" altLang="en-US" sz="2400" dirty="0" smtClean="0">
              <a:latin typeface="Fujitsu Sans" panose="020B0404060202020204" pitchFamily="34" charset="0"/>
              <a:ea typeface="Meiryo UI" panose="020B0604030504040204" pitchFamily="50" charset="-128"/>
            </a:endParaRPr>
          </a:p>
        </p:txBody>
      </p:sp>
      <p:sp>
        <p:nvSpPr>
          <p:cNvPr id="60" name="メモ 59"/>
          <p:cNvSpPr/>
          <p:nvPr/>
        </p:nvSpPr>
        <p:spPr bwMode="gray">
          <a:xfrm>
            <a:off x="4235193" y="5084512"/>
            <a:ext cx="1333500" cy="400050"/>
          </a:xfrm>
          <a:prstGeom prst="foldedCorner">
            <a:avLst>
              <a:gd name="adj" fmla="val 44799"/>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r>
              <a:rPr lang="en-US" altLang="ja-JP" sz="2400" dirty="0" smtClean="0">
                <a:latin typeface="Fujitsu Sans" panose="020B0404060202020204" pitchFamily="34" charset="0"/>
                <a:ea typeface="Meiryo UI" panose="020B0604030504040204" pitchFamily="50" charset="-128"/>
              </a:rPr>
              <a:t>resource</a:t>
            </a:r>
            <a:endParaRPr kumimoji="1" lang="ja-JP" altLang="en-US" sz="2400" dirty="0" smtClean="0">
              <a:latin typeface="Fujitsu Sans" panose="020B0404060202020204" pitchFamily="34" charset="0"/>
              <a:ea typeface="Meiryo UI" panose="020B0604030504040204" pitchFamily="50" charset="-128"/>
            </a:endParaRPr>
          </a:p>
        </p:txBody>
      </p:sp>
      <p:sp>
        <p:nvSpPr>
          <p:cNvPr id="61" name="メモ 60"/>
          <p:cNvSpPr/>
          <p:nvPr/>
        </p:nvSpPr>
        <p:spPr bwMode="gray">
          <a:xfrm>
            <a:off x="5807319" y="5084512"/>
            <a:ext cx="1927860" cy="400050"/>
          </a:xfrm>
          <a:prstGeom prst="foldedCorner">
            <a:avLst>
              <a:gd name="adj" fmla="val 44799"/>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r>
              <a:rPr lang="en-US" altLang="ja-JP" sz="2400" dirty="0" smtClean="0">
                <a:latin typeface="Fujitsu Sans" panose="020B0404060202020204" pitchFamily="34" charset="0"/>
                <a:ea typeface="Meiryo UI" panose="020B0604030504040204" pitchFamily="50" charset="-128"/>
              </a:rPr>
              <a:t>.</a:t>
            </a:r>
            <a:r>
              <a:rPr lang="en-US" altLang="ja-JP" sz="2400" dirty="0" err="1" smtClean="0">
                <a:latin typeface="Fujitsu Sans" panose="020B0404060202020204" pitchFamily="34" charset="0"/>
                <a:ea typeface="Meiryo UI" panose="020B0604030504040204" pitchFamily="50" charset="-128"/>
              </a:rPr>
              <a:t>gitlab-ci.yml</a:t>
            </a:r>
            <a:endParaRPr kumimoji="1" lang="ja-JP" altLang="en-US" sz="2400" dirty="0" smtClean="0">
              <a:latin typeface="Fujitsu Sans" panose="020B0404060202020204" pitchFamily="34" charset="0"/>
              <a:ea typeface="Meiryo UI" panose="020B0604030504040204" pitchFamily="50" charset="-128"/>
            </a:endParaRPr>
          </a:p>
        </p:txBody>
      </p:sp>
      <p:sp>
        <p:nvSpPr>
          <p:cNvPr id="21" name="四角形吹き出し 20"/>
          <p:cNvSpPr/>
          <p:nvPr/>
        </p:nvSpPr>
        <p:spPr bwMode="gray">
          <a:xfrm>
            <a:off x="2877634" y="3969402"/>
            <a:ext cx="6475916" cy="2334504"/>
          </a:xfrm>
          <a:prstGeom prst="wedgeRectCallout">
            <a:avLst>
              <a:gd name="adj1" fmla="val 11337"/>
              <a:gd name="adj2" fmla="val -99699"/>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lang="en-US" altLang="ja-JP" sz="2400" dirty="0" smtClean="0">
                <a:latin typeface="Fujitsu Sans" panose="020B0404060202020204" pitchFamily="34" charset="0"/>
                <a:ea typeface="Meiryo UI" panose="020B0604030504040204" pitchFamily="50" charset="-128"/>
              </a:rPr>
              <a:t>Describe below</a:t>
            </a:r>
            <a:br>
              <a:rPr lang="en-US" altLang="ja-JP" sz="2400" dirty="0" smtClean="0">
                <a:latin typeface="Fujitsu Sans" panose="020B0404060202020204" pitchFamily="34" charset="0"/>
                <a:ea typeface="Meiryo UI" panose="020B0604030504040204" pitchFamily="50" charset="-128"/>
              </a:rPr>
            </a:br>
            <a:r>
              <a:rPr lang="en-US" altLang="ja-JP" sz="2400" dirty="0" smtClean="0">
                <a:latin typeface="Fujitsu Sans" panose="020B0404060202020204" pitchFamily="34" charset="0"/>
                <a:ea typeface="Meiryo UI" panose="020B0604030504040204" pitchFamily="50" charset="-128"/>
              </a:rPr>
              <a:t>- When to trigger Pipeline</a:t>
            </a:r>
          </a:p>
          <a:p>
            <a:pPr algn="l"/>
            <a:r>
              <a:rPr lang="en-US" altLang="ja-JP" sz="2400" dirty="0" smtClean="0">
                <a:latin typeface="Fujitsu Sans" panose="020B0404060202020204" pitchFamily="34" charset="0"/>
                <a:ea typeface="Meiryo UI" panose="020B0604030504040204" pitchFamily="50" charset="-128"/>
              </a:rPr>
              <a:t>- Where to execute Pipeline(which build server)</a:t>
            </a:r>
            <a:br>
              <a:rPr lang="en-US" altLang="ja-JP" sz="2400" dirty="0" smtClean="0">
                <a:latin typeface="Fujitsu Sans" panose="020B0404060202020204" pitchFamily="34" charset="0"/>
                <a:ea typeface="Meiryo UI" panose="020B0604030504040204" pitchFamily="50" charset="-128"/>
              </a:rPr>
            </a:br>
            <a:r>
              <a:rPr lang="en-US" altLang="ja-JP" sz="2400" dirty="0" smtClean="0">
                <a:latin typeface="Fujitsu Sans" panose="020B0404060202020204" pitchFamily="34" charset="0"/>
                <a:ea typeface="Meiryo UI" panose="020B0604030504040204" pitchFamily="50" charset="-128"/>
              </a:rPr>
              <a:t>- What to execute as Pipeline(Script)</a:t>
            </a:r>
            <a:br>
              <a:rPr lang="en-US" altLang="ja-JP" sz="2400" dirty="0" smtClean="0">
                <a:latin typeface="Fujitsu Sans" panose="020B0404060202020204" pitchFamily="34" charset="0"/>
                <a:ea typeface="Meiryo UI" panose="020B0604030504040204" pitchFamily="50" charset="-128"/>
              </a:rPr>
            </a:br>
            <a:r>
              <a:rPr lang="en-US" altLang="ja-JP" sz="2400" dirty="0" smtClean="0">
                <a:latin typeface="Fujitsu Sans" panose="020B0404060202020204" pitchFamily="34" charset="0"/>
                <a:ea typeface="Meiryo UI" panose="020B0604030504040204" pitchFamily="50" charset="-128"/>
              </a:rPr>
              <a:t>- Where to put build result(artifacts)</a:t>
            </a:r>
            <a:br>
              <a:rPr lang="en-US" altLang="ja-JP" sz="2400" dirty="0" smtClean="0">
                <a:latin typeface="Fujitsu Sans" panose="020B0404060202020204" pitchFamily="34" charset="0"/>
                <a:ea typeface="Meiryo UI" panose="020B0604030504040204" pitchFamily="50" charset="-128"/>
              </a:rPr>
            </a:br>
            <a:r>
              <a:rPr lang="en-US" altLang="ja-JP" sz="2400" dirty="0" smtClean="0">
                <a:latin typeface="Fujitsu Sans" panose="020B0404060202020204" pitchFamily="34" charset="0"/>
                <a:ea typeface="Meiryo UI" panose="020B0604030504040204" pitchFamily="50" charset="-128"/>
              </a:rPr>
              <a:t>etc.</a:t>
            </a:r>
            <a:endParaRPr lang="ja-JP" altLang="en-US" sz="2400" dirty="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368901243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Stages and Jobs of .</a:t>
            </a:r>
            <a:r>
              <a:rPr lang="en-US" altLang="ja-JP" dirty="0" err="1" smtClean="0"/>
              <a:t>gitlab-ci.yml</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60</a:t>
            </a:fld>
            <a:endParaRPr lang="en-US" altLang="ja-JP" dirty="0"/>
          </a:p>
        </p:txBody>
      </p:sp>
      <p:sp>
        <p:nvSpPr>
          <p:cNvPr id="22" name="テキスト ボックス 21"/>
          <p:cNvSpPr txBox="1"/>
          <p:nvPr/>
        </p:nvSpPr>
        <p:spPr>
          <a:xfrm>
            <a:off x="331900" y="643442"/>
            <a:ext cx="7371890" cy="523220"/>
          </a:xfrm>
          <a:prstGeom prst="rect">
            <a:avLst/>
          </a:prstGeom>
          <a:noFill/>
        </p:spPr>
        <p:txBody>
          <a:bodyPr wrap="none" rtlCol="0">
            <a:spAutoFit/>
          </a:bodyPr>
          <a:lstStyle/>
          <a:p>
            <a:pPr algn="l"/>
            <a:r>
              <a:rPr kumimoji="1" lang="en-US" altLang="ja-JP" sz="2800" dirty="0" err="1" smtClean="0">
                <a:latin typeface="Fujitsu Sans" panose="020B0404060202020204" pitchFamily="34" charset="0"/>
                <a:ea typeface="Meiryo UI" panose="020B0604030504040204" pitchFamily="50" charset="-128"/>
                <a:cs typeface="Meiryo UI" panose="020B0604030504040204" pitchFamily="50" charset="-128"/>
              </a:rPr>
              <a:t>GitLab</a:t>
            </a:r>
            <a:r>
              <a:rPr kumimoji="1" lang="en-US" altLang="ja-JP" sz="2800" dirty="0" smtClean="0">
                <a:latin typeface="Fujitsu Sans" panose="020B0404060202020204" pitchFamily="34" charset="0"/>
                <a:ea typeface="Meiryo UI" panose="020B0604030504040204" pitchFamily="50" charset="-128"/>
                <a:cs typeface="Meiryo UI" panose="020B0604030504040204" pitchFamily="50" charset="-128"/>
              </a:rPr>
              <a:t> CI/CD </a:t>
            </a:r>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Pipeline has two important concept</a:t>
            </a:r>
            <a:endParaRPr kumimoji="1" lang="ja-JP" altLang="en-US" sz="2800" dirty="0" err="1"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23" name="テキスト プレースホルダー 3">
            <a:extLst>
              <a:ext uri="{FF2B5EF4-FFF2-40B4-BE49-F238E27FC236}">
                <a16:creationId xmlns:a16="http://schemas.microsoft.com/office/drawing/2014/main" xmlns="" id="{002D2379-8478-40E1-8CBA-411A9AF8FCEF}"/>
              </a:ext>
            </a:extLst>
          </p:cNvPr>
          <p:cNvSpPr>
            <a:spLocks noGrp="1"/>
          </p:cNvSpPr>
          <p:nvPr>
            <p:ph type="body" sz="quarter" idx="11"/>
          </p:nvPr>
        </p:nvSpPr>
        <p:spPr>
          <a:xfrm>
            <a:off x="524972" y="1109089"/>
            <a:ext cx="9212236" cy="2846721"/>
          </a:xfrm>
        </p:spPr>
        <p:txBody>
          <a:bodyPr spcCol="0"/>
          <a:lstStyle/>
          <a:p>
            <a:pPr>
              <a:lnSpc>
                <a:spcPct val="100000"/>
              </a:lnSpc>
              <a:buFont typeface="Wingdings" panose="05000000000000000000" pitchFamily="2" charset="2"/>
              <a:buChar char="l"/>
            </a:pPr>
            <a:r>
              <a:rPr lang="en-US" altLang="ja-JP" sz="2400" dirty="0" smtClean="0">
                <a:latin typeface="+mn-lt"/>
              </a:rPr>
              <a:t>Job</a:t>
            </a:r>
          </a:p>
          <a:p>
            <a:pPr lvl="1">
              <a:lnSpc>
                <a:spcPct val="100000"/>
              </a:lnSpc>
              <a:buFont typeface="Wingdings" panose="05000000000000000000" pitchFamily="2" charset="2"/>
              <a:buChar char="l"/>
            </a:pPr>
            <a:r>
              <a:rPr lang="en-US" altLang="ja-JP" sz="2000" dirty="0" smtClean="0">
                <a:latin typeface="+mn-lt"/>
              </a:rPr>
              <a:t>The minimum unit of CI/CD Pipeline</a:t>
            </a:r>
          </a:p>
          <a:p>
            <a:pPr lvl="1">
              <a:lnSpc>
                <a:spcPct val="100000"/>
              </a:lnSpc>
              <a:buFont typeface="Wingdings" panose="05000000000000000000" pitchFamily="2" charset="2"/>
              <a:buChar char="l"/>
            </a:pPr>
            <a:r>
              <a:rPr lang="en-US" altLang="ja-JP" sz="2000" dirty="0" smtClean="0">
                <a:latin typeface="+mn-lt"/>
              </a:rPr>
              <a:t>It’s possible to change build-server for each job</a:t>
            </a:r>
          </a:p>
          <a:p>
            <a:pPr lvl="1">
              <a:lnSpc>
                <a:spcPct val="100000"/>
              </a:lnSpc>
              <a:buFont typeface="Wingdings" panose="05000000000000000000" pitchFamily="2" charset="2"/>
              <a:buChar char="l"/>
            </a:pPr>
            <a:r>
              <a:rPr lang="en-US" altLang="ja-JP" sz="2000" dirty="0" smtClean="0">
                <a:latin typeface="+mn-lt"/>
              </a:rPr>
              <a:t>It’s possible to configure multi jobs to execute </a:t>
            </a:r>
            <a:r>
              <a:rPr lang="en-US" altLang="ja-JP" sz="2000" dirty="0" err="1" smtClean="0">
                <a:latin typeface="+mn-lt"/>
              </a:rPr>
              <a:t>pallarelly</a:t>
            </a:r>
            <a:endParaRPr lang="en-US" altLang="ja-JP" sz="2000" dirty="0" smtClean="0">
              <a:latin typeface="+mn-lt"/>
            </a:endParaRPr>
          </a:p>
          <a:p>
            <a:pPr>
              <a:lnSpc>
                <a:spcPct val="100000"/>
              </a:lnSpc>
              <a:buFont typeface="Wingdings" panose="05000000000000000000" pitchFamily="2" charset="2"/>
              <a:buChar char="l"/>
            </a:pPr>
            <a:r>
              <a:rPr lang="en-US" altLang="ja-JP" sz="2400" dirty="0" smtClean="0">
                <a:latin typeface="+mn-lt"/>
              </a:rPr>
              <a:t>Stage</a:t>
            </a:r>
          </a:p>
          <a:p>
            <a:pPr lvl="1">
              <a:lnSpc>
                <a:spcPct val="100000"/>
              </a:lnSpc>
              <a:buFont typeface="Wingdings" panose="05000000000000000000" pitchFamily="2" charset="2"/>
              <a:buChar char="l"/>
            </a:pPr>
            <a:r>
              <a:rPr lang="en-US" altLang="ja-JP" sz="2000" dirty="0" smtClean="0">
                <a:latin typeface="+mn-lt"/>
              </a:rPr>
              <a:t>Group which gather </a:t>
            </a:r>
            <a:r>
              <a:rPr lang="en-US" altLang="ja-JP" sz="2000" dirty="0" err="1" smtClean="0">
                <a:latin typeface="+mn-lt"/>
              </a:rPr>
              <a:t>multipl</a:t>
            </a:r>
            <a:r>
              <a:rPr lang="en-US" altLang="ja-JP" sz="2000" dirty="0" smtClean="0">
                <a:latin typeface="+mn-lt"/>
              </a:rPr>
              <a:t> jobs</a:t>
            </a:r>
            <a:endParaRPr lang="en-US" altLang="ja-JP" sz="2000" dirty="0">
              <a:latin typeface="+mn-lt"/>
            </a:endParaRPr>
          </a:p>
        </p:txBody>
      </p:sp>
      <p:sp>
        <p:nvSpPr>
          <p:cNvPr id="24" name="テキスト ボックス 23"/>
          <p:cNvSpPr txBox="1"/>
          <p:nvPr/>
        </p:nvSpPr>
        <p:spPr>
          <a:xfrm>
            <a:off x="331900" y="3618000"/>
            <a:ext cx="2022092" cy="523220"/>
          </a:xfrm>
          <a:prstGeom prst="rect">
            <a:avLst/>
          </a:prstGeom>
          <a:noFill/>
        </p:spPr>
        <p:txBody>
          <a:bodyPr wrap="none" rtlCol="0">
            <a:spAutoFit/>
          </a:bodyPr>
          <a:lstStyle/>
          <a:p>
            <a:pPr algn="l"/>
            <a:r>
              <a:rPr kumimoji="1" lang="en-US" altLang="ja-JP" sz="2800" dirty="0" smtClean="0">
                <a:latin typeface="Fujitsu Sans" panose="020B0404060202020204" pitchFamily="34" charset="0"/>
                <a:ea typeface="Meiryo UI" panose="020B0604030504040204" pitchFamily="50" charset="-128"/>
                <a:cs typeface="Meiryo UI" panose="020B0604030504040204" pitchFamily="50" charset="-128"/>
              </a:rPr>
              <a:t>For example</a:t>
            </a:r>
            <a:endParaRPr kumimoji="1" lang="ja-JP" altLang="en-US" sz="2800" dirty="0" err="1"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25" name="テキスト プレースホルダー 3">
            <a:extLst>
              <a:ext uri="{FF2B5EF4-FFF2-40B4-BE49-F238E27FC236}">
                <a16:creationId xmlns:a16="http://schemas.microsoft.com/office/drawing/2014/main" xmlns="" id="{002D2379-8478-40E1-8CBA-411A9AF8FCEF}"/>
              </a:ext>
            </a:extLst>
          </p:cNvPr>
          <p:cNvSpPr txBox="1">
            <a:spLocks/>
          </p:cNvSpPr>
          <p:nvPr/>
        </p:nvSpPr>
        <p:spPr bwMode="gray">
          <a:xfrm>
            <a:off x="524972" y="4039803"/>
            <a:ext cx="9212236" cy="2846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9200" tIns="45720" rIns="79200" bIns="45720" numCol="1" spcCol="0" anchor="t" anchorCtr="0" compatLnSpc="1">
            <a:prstTxWarp prst="textNoShape">
              <a:avLst/>
            </a:prstTxWarp>
          </a:bodyPr>
          <a:lstStyle>
            <a:lvl1pPr marL="266700" indent="-266700" algn="l" defTabSz="958898" rtl="0" fontAlgn="ctr">
              <a:lnSpc>
                <a:spcPct val="110000"/>
              </a:lnSpc>
              <a:spcBef>
                <a:spcPct val="30000"/>
              </a:spcBef>
              <a:spcAft>
                <a:spcPct val="30000"/>
              </a:spcAft>
              <a:buClr>
                <a:srgbClr val="A30B1A"/>
              </a:buClr>
              <a:buFont typeface="Wingdings" pitchFamily="2" charset="2"/>
              <a:buChar char="n"/>
              <a:defRPr kumimoji="1" sz="18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1pPr>
            <a:lvl2pPr marL="449263" indent="-258763" algn="l" defTabSz="958898" rtl="0" fontAlgn="ctr">
              <a:lnSpc>
                <a:spcPct val="110000"/>
              </a:lnSpc>
              <a:spcBef>
                <a:spcPct val="10000"/>
              </a:spcBef>
              <a:spcAft>
                <a:spcPct val="10000"/>
              </a:spcAft>
              <a:buClr>
                <a:srgbClr val="969696"/>
              </a:buClr>
              <a:buSzPct val="100000"/>
              <a:buFont typeface="Wingdings" panose="05000000000000000000" pitchFamily="2" charset="2"/>
              <a:buChar char="n"/>
              <a:defRPr kumimoji="1" sz="16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2pPr>
            <a:lvl3pPr marL="534988" indent="-177800" algn="l" defTabSz="958898" rtl="0" fontAlgn="ctr">
              <a:lnSpc>
                <a:spcPct val="110000"/>
              </a:lnSpc>
              <a:spcBef>
                <a:spcPct val="10000"/>
              </a:spcBef>
              <a:spcAft>
                <a:spcPct val="10000"/>
              </a:spcAft>
              <a:buClr>
                <a:srgbClr val="87867E"/>
              </a:buClr>
              <a:buFont typeface="Arial" panose="020B0604020202020204" pitchFamily="34" charset="0"/>
              <a:buChar char="•"/>
              <a:defRPr kumimoji="1" sz="14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3pPr>
            <a:lvl4pPr marL="720725" indent="-185738" algn="l" defTabSz="958898" rtl="0" fontAlgn="ctr">
              <a:lnSpc>
                <a:spcPct val="110000"/>
              </a:lnSpc>
              <a:spcBef>
                <a:spcPct val="10000"/>
              </a:spcBef>
              <a:spcAft>
                <a:spcPct val="10000"/>
              </a:spcAft>
              <a:buClr>
                <a:schemeClr val="bg1">
                  <a:lumMod val="50000"/>
                </a:schemeClr>
              </a:buClr>
              <a:buFont typeface="Arial" panose="020B0604020202020204" pitchFamily="34" charset="0"/>
              <a:buChar char="•"/>
              <a:defRPr kumimoji="1" sz="12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4pPr>
            <a:lvl5pPr marL="533427" indent="-134946" algn="l" defTabSz="958898" rtl="0" fontAlgn="base">
              <a:lnSpc>
                <a:spcPct val="110000"/>
              </a:lnSpc>
              <a:spcBef>
                <a:spcPct val="10000"/>
              </a:spcBef>
              <a:spcAft>
                <a:spcPct val="10000"/>
              </a:spcAft>
              <a:buClr>
                <a:srgbClr val="87867E"/>
              </a:buClr>
              <a:buChar char="•"/>
              <a:defRPr kumimoji="1" sz="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5pPr>
            <a:lvl6pPr marL="900113" indent="-179388" algn="l" defTabSz="958898" rtl="0" fontAlgn="base">
              <a:lnSpc>
                <a:spcPct val="110000"/>
              </a:lnSpc>
              <a:spcBef>
                <a:spcPct val="10000"/>
              </a:spcBef>
              <a:spcAft>
                <a:spcPct val="10000"/>
              </a:spcAft>
              <a:buClr>
                <a:srgbClr val="87867E"/>
              </a:buClr>
              <a:buChar char="•"/>
              <a:defRPr kumimoji="1" sz="1200">
                <a:solidFill>
                  <a:schemeClr val="tx1"/>
                </a:solidFill>
                <a:latin typeface="Fujitsu Sans" panose="020B0404060202020204" pitchFamily="34" charset="0"/>
                <a:ea typeface="+mn-ea"/>
              </a:defRPr>
            </a:lvl6pPr>
            <a:lvl7pPr marL="1447873"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7pPr>
            <a:lvl8pPr marL="1905096"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8pPr>
            <a:lvl9pPr marL="2362318"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9pPr>
          </a:lstStyle>
          <a:p>
            <a:pPr>
              <a:lnSpc>
                <a:spcPct val="100000"/>
              </a:lnSpc>
              <a:buFont typeface="Wingdings" panose="05000000000000000000" pitchFamily="2" charset="2"/>
              <a:buChar char="l"/>
            </a:pPr>
            <a:r>
              <a:rPr lang="en-US" altLang="ja-JP" sz="2400" kern="0" dirty="0" smtClean="0">
                <a:latin typeface="+mn-lt"/>
              </a:rPr>
              <a:t>[Stage] build</a:t>
            </a:r>
          </a:p>
          <a:p>
            <a:pPr lvl="1">
              <a:lnSpc>
                <a:spcPct val="100000"/>
              </a:lnSpc>
              <a:buFont typeface="Wingdings" panose="05000000000000000000" pitchFamily="2" charset="2"/>
              <a:buChar char="l"/>
            </a:pPr>
            <a:r>
              <a:rPr lang="en-US" altLang="ja-JP" sz="2200" kern="0" dirty="0" smtClean="0">
                <a:latin typeface="+mn-lt"/>
              </a:rPr>
              <a:t>[Job] build component A</a:t>
            </a:r>
          </a:p>
          <a:p>
            <a:pPr lvl="1">
              <a:lnSpc>
                <a:spcPct val="100000"/>
              </a:lnSpc>
              <a:buFont typeface="Wingdings" panose="05000000000000000000" pitchFamily="2" charset="2"/>
              <a:buChar char="l"/>
            </a:pPr>
            <a:r>
              <a:rPr lang="en-US" altLang="ja-JP" sz="2200" kern="0" dirty="0" smtClean="0">
                <a:latin typeface="+mn-lt"/>
              </a:rPr>
              <a:t>[Job] build component B</a:t>
            </a:r>
          </a:p>
          <a:p>
            <a:pPr>
              <a:lnSpc>
                <a:spcPct val="100000"/>
              </a:lnSpc>
              <a:buFont typeface="Wingdings" panose="05000000000000000000" pitchFamily="2" charset="2"/>
              <a:buChar char="l"/>
            </a:pPr>
            <a:r>
              <a:rPr lang="en-US" altLang="ja-JP" sz="2600" kern="0" dirty="0">
                <a:latin typeface="+mn-lt"/>
              </a:rPr>
              <a:t>[</a:t>
            </a:r>
            <a:r>
              <a:rPr lang="en-US" altLang="ja-JP" sz="2600" kern="0" dirty="0" smtClean="0">
                <a:latin typeface="+mn-lt"/>
              </a:rPr>
              <a:t>Stage] Unit Test</a:t>
            </a:r>
          </a:p>
          <a:p>
            <a:pPr lvl="1">
              <a:lnSpc>
                <a:spcPct val="100000"/>
              </a:lnSpc>
              <a:buFont typeface="Wingdings" panose="05000000000000000000" pitchFamily="2" charset="2"/>
              <a:buChar char="l"/>
            </a:pPr>
            <a:r>
              <a:rPr lang="en-US" altLang="ja-JP" sz="2400" kern="0" dirty="0" smtClean="0">
                <a:latin typeface="+mn-lt"/>
              </a:rPr>
              <a:t>[Job] test component A</a:t>
            </a:r>
          </a:p>
          <a:p>
            <a:pPr lvl="1">
              <a:lnSpc>
                <a:spcPct val="100000"/>
              </a:lnSpc>
              <a:buFont typeface="Wingdings" panose="05000000000000000000" pitchFamily="2" charset="2"/>
              <a:buChar char="l"/>
            </a:pPr>
            <a:r>
              <a:rPr lang="en-US" altLang="ja-JP" sz="2400" kern="0" dirty="0" smtClean="0">
                <a:latin typeface="+mn-lt"/>
              </a:rPr>
              <a:t>[Job] test component B</a:t>
            </a:r>
          </a:p>
        </p:txBody>
      </p:sp>
    </p:spTree>
    <p:extLst>
      <p:ext uri="{BB962C8B-B14F-4D97-AF65-F5344CB8AC3E}">
        <p14:creationId xmlns:p14="http://schemas.microsoft.com/office/powerpoint/2010/main" val="287550874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Simple Example of .</a:t>
            </a:r>
            <a:r>
              <a:rPr lang="en-US" altLang="ja-JP" dirty="0" err="1" smtClean="0"/>
              <a:t>gitlab-ci.yml</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61</a:t>
            </a:fld>
            <a:endParaRPr lang="en-US" altLang="ja-JP" dirty="0"/>
          </a:p>
        </p:txBody>
      </p:sp>
      <p:sp>
        <p:nvSpPr>
          <p:cNvPr id="9" name="メモ 8"/>
          <p:cNvSpPr/>
          <p:nvPr/>
        </p:nvSpPr>
        <p:spPr bwMode="gray">
          <a:xfrm>
            <a:off x="839223" y="790248"/>
            <a:ext cx="8019027" cy="5724852"/>
          </a:xfrm>
          <a:prstGeom prst="foldedCorner">
            <a:avLst>
              <a:gd name="adj" fmla="val 9719"/>
            </a:avLst>
          </a:prstGeom>
          <a:solidFill>
            <a:schemeClr val="bg1"/>
          </a:solidFill>
          <a:ln w="38100" cap="flat" cmpd="sng" algn="ctr">
            <a:solidFill>
              <a:schemeClr val="tx1">
                <a:lumMod val="65000"/>
                <a:lumOff val="35000"/>
              </a:schemeClr>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1800" b="1" dirty="0">
                <a:solidFill>
                  <a:srgbClr val="FF0000"/>
                </a:solidFill>
                <a:latin typeface="Fujitsu Sans" panose="020B0404060202020204" pitchFamily="34" charset="0"/>
                <a:ea typeface="Meiryo UI" panose="020B0604030504040204" pitchFamily="50" charset="-128"/>
              </a:rPr>
              <a:t>stages</a:t>
            </a:r>
            <a:r>
              <a:rPr lang="en-US" altLang="ja-JP" sz="1800" dirty="0">
                <a:latin typeface="Fujitsu Sans" panose="020B0404060202020204" pitchFamily="34" charset="0"/>
                <a:ea typeface="Meiryo UI" panose="020B0604030504040204" pitchFamily="50" charset="-128"/>
              </a:rPr>
              <a:t>:</a:t>
            </a:r>
            <a:r>
              <a:rPr lang="ja-JP" altLang="en-US" sz="1800" dirty="0">
                <a:latin typeface="Fujitsu Sans" panose="020B0404060202020204" pitchFamily="34" charset="0"/>
                <a:ea typeface="Meiryo UI" panose="020B0604030504040204" pitchFamily="50" charset="-128"/>
              </a:rPr>
              <a:t>　</a:t>
            </a:r>
            <a:r>
              <a:rPr lang="en-US" altLang="ja-JP" sz="1800" dirty="0">
                <a:latin typeface="Fujitsu Sans" panose="020B0404060202020204" pitchFamily="34" charset="0"/>
                <a:ea typeface="Meiryo UI" panose="020B0604030504040204" pitchFamily="50" charset="-128"/>
              </a:rPr>
              <a:t># stage</a:t>
            </a:r>
            <a:r>
              <a:rPr lang="ja-JP" altLang="en-US" sz="1800" dirty="0">
                <a:latin typeface="Fujitsu Sans" panose="020B0404060202020204" pitchFamily="34" charset="0"/>
                <a:ea typeface="Meiryo UI" panose="020B0604030504040204" pitchFamily="50" charset="-128"/>
              </a:rPr>
              <a:t>の一覧を記載しておく</a:t>
            </a:r>
          </a:p>
          <a:p>
            <a:pPr algn="l"/>
            <a:r>
              <a:rPr lang="ja-JP" altLang="en-US" sz="1800" dirty="0">
                <a:latin typeface="Fujitsu Sans" panose="020B0404060202020204" pitchFamily="34" charset="0"/>
                <a:ea typeface="Meiryo UI" panose="020B0604030504040204" pitchFamily="50" charset="-128"/>
              </a:rPr>
              <a:t>  </a:t>
            </a:r>
            <a:r>
              <a:rPr lang="en-US" altLang="ja-JP" sz="1800" dirty="0">
                <a:latin typeface="Fujitsu Sans" panose="020B0404060202020204" pitchFamily="34" charset="0"/>
                <a:ea typeface="Meiryo UI" panose="020B0604030504040204" pitchFamily="50" charset="-128"/>
              </a:rPr>
              <a:t>- build</a:t>
            </a:r>
          </a:p>
          <a:p>
            <a:pPr algn="l"/>
            <a:r>
              <a:rPr lang="en-US" altLang="ja-JP" sz="1800" dirty="0">
                <a:latin typeface="Fujitsu Sans" panose="020B0404060202020204" pitchFamily="34" charset="0"/>
                <a:ea typeface="Meiryo UI" panose="020B0604030504040204" pitchFamily="50" charset="-128"/>
              </a:rPr>
              <a:t>  - </a:t>
            </a:r>
            <a:r>
              <a:rPr lang="en-US" altLang="ja-JP" sz="1800" dirty="0" err="1">
                <a:latin typeface="Fujitsu Sans" panose="020B0404060202020204" pitchFamily="34" charset="0"/>
                <a:ea typeface="Meiryo UI" panose="020B0604030504040204" pitchFamily="50" charset="-128"/>
              </a:rPr>
              <a:t>unit_test</a:t>
            </a:r>
            <a:endParaRPr lang="en-US" altLang="ja-JP" sz="1800" dirty="0">
              <a:latin typeface="Fujitsu Sans" panose="020B0404060202020204" pitchFamily="34" charset="0"/>
              <a:ea typeface="Meiryo UI" panose="020B0604030504040204" pitchFamily="50" charset="-128"/>
            </a:endParaRPr>
          </a:p>
          <a:p>
            <a:pPr algn="l"/>
            <a:endParaRPr lang="en-US" altLang="ja-JP" sz="1800" dirty="0">
              <a:latin typeface="Fujitsu Sans" panose="020B0404060202020204" pitchFamily="34" charset="0"/>
              <a:ea typeface="Meiryo UI" panose="020B0604030504040204" pitchFamily="50" charset="-128"/>
            </a:endParaRPr>
          </a:p>
          <a:p>
            <a:pPr algn="l"/>
            <a:r>
              <a:rPr lang="en-US" altLang="ja-JP" sz="1800" b="1" dirty="0" err="1">
                <a:solidFill>
                  <a:srgbClr val="FF0000"/>
                </a:solidFill>
                <a:latin typeface="Fujitsu Sans" panose="020B0404060202020204" pitchFamily="34" charset="0"/>
                <a:ea typeface="Meiryo UI" panose="020B0604030504040204" pitchFamily="50" charset="-128"/>
              </a:rPr>
              <a:t>job_build</a:t>
            </a:r>
            <a:r>
              <a:rPr lang="en-US" altLang="ja-JP" sz="1800" dirty="0">
                <a:latin typeface="Fujitsu Sans" panose="020B0404060202020204" pitchFamily="34" charset="0"/>
                <a:ea typeface="Meiryo UI" panose="020B0604030504040204" pitchFamily="50" charset="-128"/>
              </a:rPr>
              <a:t>:     # job</a:t>
            </a:r>
            <a:r>
              <a:rPr lang="ja-JP" altLang="en-US" sz="1800" dirty="0">
                <a:latin typeface="Fujitsu Sans" panose="020B0404060202020204" pitchFamily="34" charset="0"/>
                <a:ea typeface="Meiryo UI" panose="020B0604030504040204" pitchFamily="50" charset="-128"/>
              </a:rPr>
              <a:t>に相当</a:t>
            </a:r>
          </a:p>
          <a:p>
            <a:pPr algn="l"/>
            <a:r>
              <a:rPr lang="ja-JP" altLang="en-US" sz="1800" dirty="0">
                <a:latin typeface="Fujitsu Sans" panose="020B0404060202020204" pitchFamily="34" charset="0"/>
                <a:ea typeface="Meiryo UI" panose="020B0604030504040204" pitchFamily="50" charset="-128"/>
              </a:rPr>
              <a:t>  </a:t>
            </a:r>
            <a:r>
              <a:rPr lang="en-US" altLang="ja-JP" sz="1800" dirty="0">
                <a:latin typeface="Fujitsu Sans" panose="020B0404060202020204" pitchFamily="34" charset="0"/>
                <a:ea typeface="Meiryo UI" panose="020B0604030504040204" pitchFamily="50" charset="-128"/>
              </a:rPr>
              <a:t>stage: build # </a:t>
            </a:r>
            <a:r>
              <a:rPr lang="ja-JP" altLang="en-US" sz="1800" dirty="0">
                <a:latin typeface="Fujitsu Sans" panose="020B0404060202020204" pitchFamily="34" charset="0"/>
                <a:ea typeface="Meiryo UI" panose="020B0604030504040204" pitchFamily="50" charset="-128"/>
              </a:rPr>
              <a:t>当該の</a:t>
            </a:r>
            <a:r>
              <a:rPr lang="en-US" altLang="ja-JP" sz="1800" dirty="0">
                <a:latin typeface="Fujitsu Sans" panose="020B0404060202020204" pitchFamily="34" charset="0"/>
                <a:ea typeface="Meiryo UI" panose="020B0604030504040204" pitchFamily="50" charset="-128"/>
              </a:rPr>
              <a:t>job</a:t>
            </a:r>
            <a:r>
              <a:rPr lang="ja-JP" altLang="en-US" sz="1800" dirty="0">
                <a:latin typeface="Fujitsu Sans" panose="020B0404060202020204" pitchFamily="34" charset="0"/>
                <a:ea typeface="Meiryo UI" panose="020B0604030504040204" pitchFamily="50" charset="-128"/>
              </a:rPr>
              <a:t>が、どの</a:t>
            </a:r>
            <a:r>
              <a:rPr lang="en-US" altLang="ja-JP" sz="1800" dirty="0">
                <a:latin typeface="Fujitsu Sans" panose="020B0404060202020204" pitchFamily="34" charset="0"/>
                <a:ea typeface="Meiryo UI" panose="020B0604030504040204" pitchFamily="50" charset="-128"/>
              </a:rPr>
              <a:t>stage</a:t>
            </a:r>
            <a:r>
              <a:rPr lang="ja-JP" altLang="en-US" sz="1800" dirty="0">
                <a:latin typeface="Fujitsu Sans" panose="020B0404060202020204" pitchFamily="34" charset="0"/>
                <a:ea typeface="Meiryo UI" panose="020B0604030504040204" pitchFamily="50" charset="-128"/>
              </a:rPr>
              <a:t>に紐づくのかを記載する</a:t>
            </a:r>
          </a:p>
          <a:p>
            <a:pPr algn="l"/>
            <a:r>
              <a:rPr lang="ja-JP" altLang="en-US" sz="1800" dirty="0">
                <a:latin typeface="Fujitsu Sans" panose="020B0404060202020204" pitchFamily="34" charset="0"/>
                <a:ea typeface="Meiryo UI" panose="020B0604030504040204" pitchFamily="50" charset="-128"/>
              </a:rPr>
              <a:t>  </a:t>
            </a:r>
            <a:r>
              <a:rPr lang="en-US" altLang="ja-JP" sz="1800" dirty="0">
                <a:latin typeface="Fujitsu Sans" panose="020B0404060202020204" pitchFamily="34" charset="0"/>
                <a:ea typeface="Meiryo UI" panose="020B0604030504040204" pitchFamily="50" charset="-128"/>
              </a:rPr>
              <a:t>script:      # </a:t>
            </a:r>
            <a:r>
              <a:rPr lang="ja-JP" altLang="en-US" sz="1800" dirty="0">
                <a:latin typeface="Fujitsu Sans" panose="020B0404060202020204" pitchFamily="34" charset="0"/>
                <a:ea typeface="Meiryo UI" panose="020B0604030504040204" pitchFamily="50" charset="-128"/>
              </a:rPr>
              <a:t>実際にビルドサーバで実行するコマンドを</a:t>
            </a:r>
            <a:r>
              <a:rPr lang="en-US" altLang="ja-JP" sz="1800" dirty="0">
                <a:latin typeface="Fujitsu Sans" panose="020B0404060202020204" pitchFamily="34" charset="0"/>
                <a:ea typeface="Meiryo UI" panose="020B0604030504040204" pitchFamily="50" charset="-128"/>
              </a:rPr>
              <a:t>1</a:t>
            </a:r>
            <a:r>
              <a:rPr lang="ja-JP" altLang="en-US" sz="1800" dirty="0">
                <a:latin typeface="Fujitsu Sans" panose="020B0404060202020204" pitchFamily="34" charset="0"/>
                <a:ea typeface="Meiryo UI" panose="020B0604030504040204" pitchFamily="50" charset="-128"/>
              </a:rPr>
              <a:t>行ずつ記載する</a:t>
            </a:r>
          </a:p>
          <a:p>
            <a:pPr algn="l"/>
            <a:r>
              <a:rPr lang="ja-JP" altLang="en-US" sz="1800" dirty="0">
                <a:latin typeface="Fujitsu Sans" panose="020B0404060202020204" pitchFamily="34" charset="0"/>
                <a:ea typeface="Meiryo UI" panose="020B0604030504040204" pitchFamily="50" charset="-128"/>
              </a:rPr>
              <a:t>    </a:t>
            </a:r>
            <a:r>
              <a:rPr lang="en-US" altLang="ja-JP" sz="1800" dirty="0">
                <a:latin typeface="Fujitsu Sans" panose="020B0404060202020204" pitchFamily="34" charset="0"/>
                <a:ea typeface="Meiryo UI" panose="020B0604030504040204" pitchFamily="50" charset="-128"/>
              </a:rPr>
              <a:t>- </a:t>
            </a:r>
            <a:r>
              <a:rPr lang="en-US" altLang="ja-JP" sz="1800" dirty="0" err="1">
                <a:latin typeface="Fujitsu Sans" panose="020B0404060202020204" pitchFamily="34" charset="0"/>
                <a:ea typeface="Meiryo UI" panose="020B0604030504040204" pitchFamily="50" charset="-128"/>
              </a:rPr>
              <a:t>gradle</a:t>
            </a:r>
            <a:r>
              <a:rPr lang="en-US" altLang="ja-JP" sz="1800" dirty="0">
                <a:latin typeface="Fujitsu Sans" panose="020B0404060202020204" pitchFamily="34" charset="0"/>
                <a:ea typeface="Meiryo UI" panose="020B0604030504040204" pitchFamily="50" charset="-128"/>
              </a:rPr>
              <a:t> jar</a:t>
            </a:r>
          </a:p>
          <a:p>
            <a:pPr algn="l"/>
            <a:r>
              <a:rPr lang="en-US" altLang="ja-JP" sz="1800" dirty="0">
                <a:latin typeface="Fujitsu Sans" panose="020B0404060202020204" pitchFamily="34" charset="0"/>
                <a:ea typeface="Meiryo UI" panose="020B0604030504040204" pitchFamily="50" charset="-128"/>
              </a:rPr>
              <a:t>    - </a:t>
            </a:r>
            <a:r>
              <a:rPr lang="en-US" altLang="ja-JP" sz="1800" dirty="0" err="1">
                <a:latin typeface="Fujitsu Sans" panose="020B0404060202020204" pitchFamily="34" charset="0"/>
                <a:ea typeface="Meiryo UI" panose="020B0604030504040204" pitchFamily="50" charset="-128"/>
              </a:rPr>
              <a:t>gradle</a:t>
            </a:r>
            <a:r>
              <a:rPr lang="en-US" altLang="ja-JP" sz="1800" dirty="0">
                <a:latin typeface="Fujitsu Sans" panose="020B0404060202020204" pitchFamily="34" charset="0"/>
                <a:ea typeface="Meiryo UI" panose="020B0604030504040204" pitchFamily="50" charset="-128"/>
              </a:rPr>
              <a:t> </a:t>
            </a:r>
            <a:r>
              <a:rPr lang="en-US" altLang="ja-JP" sz="1800" dirty="0" err="1">
                <a:latin typeface="Fujitsu Sans" panose="020B0404060202020204" pitchFamily="34" charset="0"/>
                <a:ea typeface="Meiryo UI" panose="020B0604030504040204" pitchFamily="50" charset="-128"/>
              </a:rPr>
              <a:t>javadoc</a:t>
            </a:r>
            <a:endParaRPr lang="en-US" altLang="ja-JP" sz="1800" dirty="0">
              <a:latin typeface="Fujitsu Sans" panose="020B0404060202020204" pitchFamily="34" charset="0"/>
              <a:ea typeface="Meiryo UI" panose="020B0604030504040204" pitchFamily="50" charset="-128"/>
            </a:endParaRPr>
          </a:p>
          <a:p>
            <a:pPr algn="l"/>
            <a:r>
              <a:rPr lang="en-US" altLang="ja-JP" sz="1800" dirty="0">
                <a:latin typeface="Fujitsu Sans" panose="020B0404060202020204" pitchFamily="34" charset="0"/>
                <a:ea typeface="Meiryo UI" panose="020B0604030504040204" pitchFamily="50" charset="-128"/>
              </a:rPr>
              <a:t>  artifacts:   # </a:t>
            </a:r>
            <a:r>
              <a:rPr lang="ja-JP" altLang="en-US" sz="1800" dirty="0">
                <a:latin typeface="Fujitsu Sans" panose="020B0404060202020204" pitchFamily="34" charset="0"/>
                <a:ea typeface="Meiryo UI" panose="020B0604030504040204" pitchFamily="50" charset="-128"/>
              </a:rPr>
              <a:t>ビルド成果物の格納先を指定する</a:t>
            </a:r>
          </a:p>
          <a:p>
            <a:pPr algn="l"/>
            <a:r>
              <a:rPr lang="ja-JP" altLang="en-US" sz="1800" dirty="0">
                <a:latin typeface="Fujitsu Sans" panose="020B0404060202020204" pitchFamily="34" charset="0"/>
                <a:ea typeface="Meiryo UI" panose="020B0604030504040204" pitchFamily="50" charset="-128"/>
              </a:rPr>
              <a:t>    </a:t>
            </a:r>
            <a:r>
              <a:rPr lang="en-US" altLang="ja-JP" sz="1800" dirty="0">
                <a:latin typeface="Fujitsu Sans" panose="020B0404060202020204" pitchFamily="34" charset="0"/>
                <a:ea typeface="Meiryo UI" panose="020B0604030504040204" pitchFamily="50" charset="-128"/>
              </a:rPr>
              <a:t>name: "${CI_PROJECT_NAME}_${CI_BUILD_REF_NAME}"</a:t>
            </a:r>
          </a:p>
          <a:p>
            <a:pPr algn="l"/>
            <a:r>
              <a:rPr lang="en-US" altLang="ja-JP" sz="1800" dirty="0">
                <a:latin typeface="Fujitsu Sans" panose="020B0404060202020204" pitchFamily="34" charset="0"/>
                <a:ea typeface="Meiryo UI" panose="020B0604030504040204" pitchFamily="50" charset="-128"/>
              </a:rPr>
              <a:t>    paths:</a:t>
            </a:r>
          </a:p>
          <a:p>
            <a:pPr algn="l"/>
            <a:r>
              <a:rPr lang="en-US" altLang="ja-JP" sz="1800" dirty="0">
                <a:latin typeface="Fujitsu Sans" panose="020B0404060202020204" pitchFamily="34" charset="0"/>
                <a:ea typeface="Meiryo UI" panose="020B0604030504040204" pitchFamily="50" charset="-128"/>
              </a:rPr>
              <a:t>      - build/libs/*.jar</a:t>
            </a:r>
          </a:p>
          <a:p>
            <a:pPr algn="l"/>
            <a:r>
              <a:rPr lang="en-US" altLang="ja-JP" sz="1800" dirty="0">
                <a:latin typeface="Fujitsu Sans" panose="020B0404060202020204" pitchFamily="34" charset="0"/>
                <a:ea typeface="Meiryo UI" panose="020B0604030504040204" pitchFamily="50" charset="-128"/>
              </a:rPr>
              <a:t>      - build/docs/</a:t>
            </a:r>
            <a:r>
              <a:rPr lang="en-US" altLang="ja-JP" sz="1800" dirty="0" err="1">
                <a:latin typeface="Fujitsu Sans" panose="020B0404060202020204" pitchFamily="34" charset="0"/>
                <a:ea typeface="Meiryo UI" panose="020B0604030504040204" pitchFamily="50" charset="-128"/>
              </a:rPr>
              <a:t>javadoc</a:t>
            </a:r>
            <a:r>
              <a:rPr lang="en-US" altLang="ja-JP" sz="1800" dirty="0">
                <a:latin typeface="Fujitsu Sans" panose="020B0404060202020204" pitchFamily="34" charset="0"/>
                <a:ea typeface="Meiryo UI" panose="020B0604030504040204" pitchFamily="50" charset="-128"/>
              </a:rPr>
              <a:t>/*</a:t>
            </a:r>
          </a:p>
          <a:p>
            <a:pPr algn="l"/>
            <a:endParaRPr lang="en-US" altLang="ja-JP" sz="1800" dirty="0">
              <a:latin typeface="Fujitsu Sans" panose="020B0404060202020204" pitchFamily="34" charset="0"/>
              <a:ea typeface="Meiryo UI" panose="020B0604030504040204" pitchFamily="50" charset="-128"/>
            </a:endParaRPr>
          </a:p>
          <a:p>
            <a:pPr algn="l"/>
            <a:r>
              <a:rPr lang="en-US" altLang="ja-JP" sz="1800" dirty="0" err="1">
                <a:latin typeface="Fujitsu Sans" panose="020B0404060202020204" pitchFamily="34" charset="0"/>
                <a:ea typeface="Meiryo UI" panose="020B0604030504040204" pitchFamily="50" charset="-128"/>
              </a:rPr>
              <a:t>job_unit_test</a:t>
            </a:r>
            <a:r>
              <a:rPr lang="en-US" altLang="ja-JP" sz="1800" dirty="0">
                <a:latin typeface="Fujitsu Sans" panose="020B0404060202020204" pitchFamily="34" charset="0"/>
                <a:ea typeface="Meiryo UI" panose="020B0604030504040204" pitchFamily="50" charset="-128"/>
              </a:rPr>
              <a:t>:</a:t>
            </a:r>
          </a:p>
          <a:p>
            <a:pPr algn="l"/>
            <a:r>
              <a:rPr lang="en-US" altLang="ja-JP" sz="1800" dirty="0">
                <a:latin typeface="Fujitsu Sans" panose="020B0404060202020204" pitchFamily="34" charset="0"/>
                <a:ea typeface="Meiryo UI" panose="020B0604030504040204" pitchFamily="50" charset="-128"/>
              </a:rPr>
              <a:t>  stage: </a:t>
            </a:r>
            <a:r>
              <a:rPr lang="en-US" altLang="ja-JP" sz="1800" dirty="0" err="1">
                <a:latin typeface="Fujitsu Sans" panose="020B0404060202020204" pitchFamily="34" charset="0"/>
                <a:ea typeface="Meiryo UI" panose="020B0604030504040204" pitchFamily="50" charset="-128"/>
              </a:rPr>
              <a:t>unit_test</a:t>
            </a:r>
            <a:endParaRPr lang="en-US" altLang="ja-JP" sz="1800" dirty="0">
              <a:latin typeface="Fujitsu Sans" panose="020B0404060202020204" pitchFamily="34" charset="0"/>
              <a:ea typeface="Meiryo UI" panose="020B0604030504040204" pitchFamily="50" charset="-128"/>
            </a:endParaRPr>
          </a:p>
          <a:p>
            <a:pPr algn="l"/>
            <a:r>
              <a:rPr lang="en-US" altLang="ja-JP" sz="1800" dirty="0">
                <a:latin typeface="Fujitsu Sans" panose="020B0404060202020204" pitchFamily="34" charset="0"/>
                <a:ea typeface="Meiryo UI" panose="020B0604030504040204" pitchFamily="50" charset="-128"/>
              </a:rPr>
              <a:t>  script:</a:t>
            </a:r>
          </a:p>
          <a:p>
            <a:pPr algn="l"/>
            <a:r>
              <a:rPr lang="en-US" altLang="ja-JP" sz="1800" dirty="0">
                <a:latin typeface="Fujitsu Sans" panose="020B0404060202020204" pitchFamily="34" charset="0"/>
                <a:ea typeface="Meiryo UI" panose="020B0604030504040204" pitchFamily="50" charset="-128"/>
              </a:rPr>
              <a:t>  artifacts</a:t>
            </a:r>
            <a:r>
              <a:rPr lang="en-US" altLang="ja-JP" sz="1800" dirty="0" smtClean="0">
                <a:latin typeface="Fujitsu Sans" panose="020B0404060202020204" pitchFamily="34" charset="0"/>
                <a:ea typeface="Meiryo UI" panose="020B0604030504040204" pitchFamily="50" charset="-128"/>
              </a:rPr>
              <a:t>:…</a:t>
            </a:r>
            <a:r>
              <a:rPr lang="en-US" altLang="ja-JP" sz="1800" dirty="0">
                <a:latin typeface="Fujitsu Sans" panose="020B0404060202020204" pitchFamily="34" charset="0"/>
                <a:ea typeface="Meiryo UI" panose="020B0604030504040204" pitchFamily="50" charset="-128"/>
              </a:rPr>
              <a:t/>
            </a:r>
            <a:br>
              <a:rPr lang="en-US" altLang="ja-JP" sz="1800" dirty="0">
                <a:latin typeface="Fujitsu Sans" panose="020B0404060202020204" pitchFamily="34" charset="0"/>
                <a:ea typeface="Meiryo UI" panose="020B0604030504040204" pitchFamily="50" charset="-128"/>
              </a:rPr>
            </a:br>
            <a:r>
              <a:rPr lang="en-US" altLang="ja-JP" sz="1800" dirty="0">
                <a:latin typeface="Fujitsu Sans" panose="020B0404060202020204" pitchFamily="34" charset="0"/>
                <a:ea typeface="Meiryo UI" panose="020B0604030504040204" pitchFamily="50" charset="-128"/>
              </a:rPr>
              <a:t/>
            </a:r>
            <a:br>
              <a:rPr lang="en-US" altLang="ja-JP" sz="1800" dirty="0">
                <a:latin typeface="Fujitsu Sans" panose="020B0404060202020204" pitchFamily="34" charset="0"/>
                <a:ea typeface="Meiryo UI" panose="020B0604030504040204" pitchFamily="50" charset="-128"/>
              </a:rPr>
            </a:br>
            <a:endParaRPr kumimoji="1" lang="ja-JP" altLang="en-US" sz="1800" dirty="0" smtClean="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401410890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Simple Example of Execution Result</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62</a:t>
            </a:fld>
            <a:endParaRPr lang="en-US" altLang="ja-JP" dirty="0"/>
          </a:p>
        </p:txBody>
      </p:sp>
      <p:pic>
        <p:nvPicPr>
          <p:cNvPr id="4" name="図 3"/>
          <p:cNvPicPr>
            <a:picLocks noChangeAspect="1"/>
          </p:cNvPicPr>
          <p:nvPr/>
        </p:nvPicPr>
        <p:blipFill rotWithShape="1">
          <a:blip r:embed="rId3"/>
          <a:srcRect t="14691" r="1731"/>
          <a:stretch/>
        </p:blipFill>
        <p:spPr>
          <a:xfrm>
            <a:off x="170935" y="564788"/>
            <a:ext cx="9416933" cy="4853138"/>
          </a:xfrm>
          <a:prstGeom prst="rect">
            <a:avLst/>
          </a:prstGeom>
          <a:ln>
            <a:solidFill>
              <a:schemeClr val="tx1"/>
            </a:solidFill>
          </a:ln>
        </p:spPr>
      </p:pic>
      <p:pic>
        <p:nvPicPr>
          <p:cNvPr id="6" name="図 5"/>
          <p:cNvPicPr>
            <a:picLocks noChangeAspect="1"/>
          </p:cNvPicPr>
          <p:nvPr/>
        </p:nvPicPr>
        <p:blipFill rotWithShape="1">
          <a:blip r:embed="rId3"/>
          <a:srcRect l="17897" t="71871" r="5567" b="8373"/>
          <a:stretch/>
        </p:blipFill>
        <p:spPr>
          <a:xfrm>
            <a:off x="140360" y="5087726"/>
            <a:ext cx="9447508" cy="1447800"/>
          </a:xfrm>
          <a:prstGeom prst="rect">
            <a:avLst/>
          </a:prstGeom>
          <a:ln w="28575">
            <a:solidFill>
              <a:srgbClr val="FF0D0D"/>
            </a:solidFill>
          </a:ln>
        </p:spPr>
      </p:pic>
      <p:sp>
        <p:nvSpPr>
          <p:cNvPr id="5" name="正方形/長方形 4"/>
          <p:cNvSpPr/>
          <p:nvPr/>
        </p:nvSpPr>
        <p:spPr bwMode="gray">
          <a:xfrm>
            <a:off x="1866900" y="3848100"/>
            <a:ext cx="7334250" cy="1047750"/>
          </a:xfrm>
          <a:prstGeom prst="rect">
            <a:avLst/>
          </a:prstGeom>
          <a:ln w="28575">
            <a:solidFill>
              <a:srgbClr val="FF0D0D"/>
            </a:solidFill>
          </a:ln>
          <a:extLst/>
        </p:spPr>
        <p:txBody>
          <a:bodyPr vert="horz" wrap="none" lIns="91440" tIns="45720" rIns="91440" bIns="45720" numCol="1" rtlCol="0" anchor="ctr" anchorCtr="0" compatLnSpc="1">
            <a:prstTxWarp prst="textNoShape">
              <a:avLst/>
            </a:prstTxWarp>
          </a:bodyPr>
          <a:lstStyle/>
          <a:p>
            <a:pPr algn="l"/>
            <a:endParaRPr kumimoji="1" lang="ja-JP" altLang="en-US" sz="2400" dirty="0" smtClean="0">
              <a:latin typeface="Fujitsu Sans" panose="020B0404060202020204" pitchFamily="34" charset="0"/>
              <a:ea typeface="Meiryo UI" panose="020B0604030504040204" pitchFamily="50" charset="-128"/>
            </a:endParaRPr>
          </a:p>
        </p:txBody>
      </p:sp>
      <p:cxnSp>
        <p:nvCxnSpPr>
          <p:cNvPr id="8" name="直線コネクタ 7"/>
          <p:cNvCxnSpPr/>
          <p:nvPr/>
        </p:nvCxnSpPr>
        <p:spPr bwMode="auto">
          <a:xfrm flipH="1">
            <a:off x="140360" y="4895850"/>
            <a:ext cx="1726540" cy="153088"/>
          </a:xfrm>
          <a:prstGeom prst="line">
            <a:avLst/>
          </a:prstGeom>
          <a:ln w="28575">
            <a:solidFill>
              <a:srgbClr val="FF0D0D"/>
            </a:solidFill>
          </a:ln>
          <a:extLst/>
        </p:spPr>
      </p:cxnSp>
      <p:cxnSp>
        <p:nvCxnSpPr>
          <p:cNvPr id="10" name="直線コネクタ 9"/>
          <p:cNvCxnSpPr/>
          <p:nvPr/>
        </p:nvCxnSpPr>
        <p:spPr bwMode="auto">
          <a:xfrm>
            <a:off x="9201150" y="4895850"/>
            <a:ext cx="417293" cy="153088"/>
          </a:xfrm>
          <a:prstGeom prst="line">
            <a:avLst/>
          </a:prstGeom>
          <a:ln w="28575">
            <a:solidFill>
              <a:srgbClr val="FF0D0D"/>
            </a:solidFill>
          </a:ln>
          <a:extLst/>
        </p:spPr>
      </p:cxnSp>
    </p:spTree>
    <p:extLst>
      <p:ext uri="{BB962C8B-B14F-4D97-AF65-F5344CB8AC3E}">
        <p14:creationId xmlns:p14="http://schemas.microsoft.com/office/powerpoint/2010/main" val="312109705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stages directive</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63</a:t>
            </a:fld>
            <a:endParaRPr lang="en-US" altLang="ja-JP" dirty="0"/>
          </a:p>
        </p:txBody>
      </p:sp>
      <p:sp>
        <p:nvSpPr>
          <p:cNvPr id="9" name="メモ 8"/>
          <p:cNvSpPr/>
          <p:nvPr/>
        </p:nvSpPr>
        <p:spPr bwMode="gray">
          <a:xfrm>
            <a:off x="839223" y="2638241"/>
            <a:ext cx="8019027" cy="2971800"/>
          </a:xfrm>
          <a:prstGeom prst="foldedCorner">
            <a:avLst>
              <a:gd name="adj" fmla="val 9719"/>
            </a:avLst>
          </a:prstGeom>
          <a:solidFill>
            <a:schemeClr val="bg1"/>
          </a:solidFill>
          <a:ln w="38100" cap="flat" cmpd="sng" algn="ctr">
            <a:solidFill>
              <a:schemeClr val="tx1">
                <a:lumMod val="65000"/>
                <a:lumOff val="35000"/>
              </a:schemeClr>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1800" dirty="0">
                <a:solidFill>
                  <a:schemeClr val="tx1"/>
                </a:solidFill>
                <a:latin typeface="Fujitsu Sans" panose="020B0404060202020204" pitchFamily="34" charset="0"/>
                <a:ea typeface="Meiryo UI" panose="020B0604030504040204" pitchFamily="50" charset="-128"/>
              </a:rPr>
              <a:t>stages:</a:t>
            </a:r>
          </a:p>
          <a:p>
            <a:pPr algn="l"/>
            <a:r>
              <a:rPr lang="en-US" altLang="ja-JP" sz="1800" dirty="0">
                <a:solidFill>
                  <a:schemeClr val="tx1"/>
                </a:solidFill>
                <a:latin typeface="Fujitsu Sans" panose="020B0404060202020204" pitchFamily="34" charset="0"/>
                <a:ea typeface="Meiryo UI" panose="020B0604030504040204" pitchFamily="50" charset="-128"/>
              </a:rPr>
              <a:t>  - build</a:t>
            </a:r>
          </a:p>
          <a:p>
            <a:pPr algn="l"/>
            <a:r>
              <a:rPr lang="en-US" altLang="ja-JP" sz="1800" dirty="0">
                <a:solidFill>
                  <a:schemeClr val="tx1"/>
                </a:solidFill>
                <a:latin typeface="Fujitsu Sans" panose="020B0404060202020204" pitchFamily="34" charset="0"/>
                <a:ea typeface="Meiryo UI" panose="020B0604030504040204" pitchFamily="50" charset="-128"/>
              </a:rPr>
              <a:t>  - </a:t>
            </a:r>
            <a:r>
              <a:rPr lang="en-US" altLang="ja-JP" sz="1800" dirty="0" err="1">
                <a:solidFill>
                  <a:schemeClr val="tx1"/>
                </a:solidFill>
                <a:latin typeface="Fujitsu Sans" panose="020B0404060202020204" pitchFamily="34" charset="0"/>
                <a:ea typeface="Meiryo UI" panose="020B0604030504040204" pitchFamily="50" charset="-128"/>
              </a:rPr>
              <a:t>unit_test</a:t>
            </a:r>
            <a:endParaRPr lang="en-US" altLang="ja-JP" sz="1800" dirty="0">
              <a:solidFill>
                <a:schemeClr val="tx1"/>
              </a:solidFill>
              <a:latin typeface="Fujitsu Sans" panose="020B0404060202020204" pitchFamily="34" charset="0"/>
              <a:ea typeface="Meiryo UI" panose="020B0604030504040204" pitchFamily="50" charset="-128"/>
            </a:endParaRPr>
          </a:p>
          <a:p>
            <a:pPr algn="l"/>
            <a:r>
              <a:rPr lang="en-US" altLang="ja-JP" sz="1800" dirty="0">
                <a:solidFill>
                  <a:schemeClr val="tx1"/>
                </a:solidFill>
                <a:latin typeface="Fujitsu Sans" panose="020B0404060202020204" pitchFamily="34" charset="0"/>
                <a:ea typeface="Meiryo UI" panose="020B0604030504040204" pitchFamily="50" charset="-128"/>
              </a:rPr>
              <a:t>  - publish</a:t>
            </a:r>
          </a:p>
          <a:p>
            <a:pPr algn="l"/>
            <a:r>
              <a:rPr lang="en-US" altLang="ja-JP" sz="1800" dirty="0">
                <a:solidFill>
                  <a:schemeClr val="tx1"/>
                </a:solidFill>
                <a:latin typeface="Fujitsu Sans" panose="020B0404060202020204" pitchFamily="34" charset="0"/>
                <a:ea typeface="Meiryo UI" panose="020B0604030504040204" pitchFamily="50" charset="-128"/>
              </a:rPr>
              <a:t>  - </a:t>
            </a:r>
            <a:r>
              <a:rPr lang="en-US" altLang="ja-JP" sz="1800" dirty="0" err="1">
                <a:solidFill>
                  <a:schemeClr val="tx1"/>
                </a:solidFill>
                <a:latin typeface="Fujitsu Sans" panose="020B0404060202020204" pitchFamily="34" charset="0"/>
                <a:ea typeface="Meiryo UI" panose="020B0604030504040204" pitchFamily="50" charset="-128"/>
              </a:rPr>
              <a:t>deploy_test_server</a:t>
            </a:r>
            <a:endParaRPr lang="en-US" altLang="ja-JP" sz="1800" dirty="0">
              <a:solidFill>
                <a:schemeClr val="tx1"/>
              </a:solidFill>
              <a:latin typeface="Fujitsu Sans" panose="020B0404060202020204" pitchFamily="34" charset="0"/>
              <a:ea typeface="Meiryo UI" panose="020B0604030504040204" pitchFamily="50" charset="-128"/>
            </a:endParaRPr>
          </a:p>
          <a:p>
            <a:pPr algn="l"/>
            <a:r>
              <a:rPr lang="en-US" altLang="ja-JP" sz="1800" dirty="0">
                <a:solidFill>
                  <a:schemeClr val="tx1"/>
                </a:solidFill>
                <a:latin typeface="Fujitsu Sans" panose="020B0404060202020204" pitchFamily="34" charset="0"/>
                <a:ea typeface="Meiryo UI" panose="020B0604030504040204" pitchFamily="50" charset="-128"/>
              </a:rPr>
              <a:t>  - </a:t>
            </a:r>
            <a:r>
              <a:rPr lang="en-US" altLang="ja-JP" sz="1800" dirty="0" err="1">
                <a:solidFill>
                  <a:schemeClr val="tx1"/>
                </a:solidFill>
                <a:latin typeface="Fujitsu Sans" panose="020B0404060202020204" pitchFamily="34" charset="0"/>
                <a:ea typeface="Meiryo UI" panose="020B0604030504040204" pitchFamily="50" charset="-128"/>
              </a:rPr>
              <a:t>integration_test</a:t>
            </a:r>
            <a:endParaRPr lang="en-US" altLang="ja-JP" sz="1800" dirty="0">
              <a:solidFill>
                <a:schemeClr val="tx1"/>
              </a:solidFill>
              <a:latin typeface="Fujitsu Sans" panose="020B0404060202020204" pitchFamily="34" charset="0"/>
              <a:ea typeface="Meiryo UI" panose="020B0604030504040204" pitchFamily="50" charset="-128"/>
            </a:endParaRPr>
          </a:p>
          <a:p>
            <a:pPr algn="l"/>
            <a:r>
              <a:rPr lang="en-US" altLang="ja-JP" sz="1800" dirty="0">
                <a:solidFill>
                  <a:schemeClr val="tx1"/>
                </a:solidFill>
                <a:latin typeface="Fujitsu Sans" panose="020B0404060202020204" pitchFamily="34" charset="0"/>
                <a:ea typeface="Meiryo UI" panose="020B0604030504040204" pitchFamily="50" charset="-128"/>
              </a:rPr>
              <a:t>  - packaging</a:t>
            </a:r>
          </a:p>
          <a:p>
            <a:pPr algn="l"/>
            <a:r>
              <a:rPr lang="en-US" altLang="ja-JP" sz="1800" dirty="0">
                <a:solidFill>
                  <a:schemeClr val="tx1"/>
                </a:solidFill>
                <a:latin typeface="Fujitsu Sans" panose="020B0404060202020204" pitchFamily="34" charset="0"/>
                <a:ea typeface="Meiryo UI" panose="020B0604030504040204" pitchFamily="50" charset="-128"/>
              </a:rPr>
              <a:t>  - </a:t>
            </a:r>
            <a:r>
              <a:rPr lang="en-US" altLang="ja-JP" sz="1800" dirty="0" err="1">
                <a:solidFill>
                  <a:schemeClr val="tx1"/>
                </a:solidFill>
                <a:latin typeface="Fujitsu Sans" panose="020B0404060202020204" pitchFamily="34" charset="0"/>
                <a:ea typeface="Meiryo UI" panose="020B0604030504040204" pitchFamily="50" charset="-128"/>
              </a:rPr>
              <a:t>deploy_staging_server</a:t>
            </a:r>
            <a:endParaRPr lang="en-US" altLang="ja-JP" sz="1800" dirty="0">
              <a:solidFill>
                <a:schemeClr val="tx1"/>
              </a:solidFill>
              <a:latin typeface="Fujitsu Sans" panose="020B0404060202020204" pitchFamily="34" charset="0"/>
              <a:ea typeface="Meiryo UI" panose="020B0604030504040204" pitchFamily="50" charset="-128"/>
            </a:endParaRPr>
          </a:p>
          <a:p>
            <a:pPr algn="l"/>
            <a:r>
              <a:rPr lang="en-US" altLang="ja-JP" sz="1800" dirty="0">
                <a:solidFill>
                  <a:schemeClr val="tx1"/>
                </a:solidFill>
                <a:latin typeface="Fujitsu Sans" panose="020B0404060202020204" pitchFamily="34" charset="0"/>
                <a:ea typeface="Meiryo UI" panose="020B0604030504040204" pitchFamily="50" charset="-128"/>
              </a:rPr>
              <a:t>  - </a:t>
            </a:r>
            <a:r>
              <a:rPr lang="en-US" altLang="ja-JP" sz="1800" dirty="0" err="1">
                <a:solidFill>
                  <a:schemeClr val="tx1"/>
                </a:solidFill>
                <a:latin typeface="Fujitsu Sans" panose="020B0404060202020204" pitchFamily="34" charset="0"/>
                <a:ea typeface="Meiryo UI" panose="020B0604030504040204" pitchFamily="50" charset="-128"/>
              </a:rPr>
              <a:t>non_functional_test</a:t>
            </a:r>
            <a:endParaRPr lang="en-US" altLang="ja-JP" sz="1800" dirty="0">
              <a:solidFill>
                <a:schemeClr val="tx1"/>
              </a:solidFill>
              <a:latin typeface="Fujitsu Sans" panose="020B0404060202020204" pitchFamily="34" charset="0"/>
              <a:ea typeface="Meiryo UI" panose="020B0604030504040204" pitchFamily="50" charset="-128"/>
            </a:endParaRPr>
          </a:p>
          <a:p>
            <a:pPr algn="l"/>
            <a:r>
              <a:rPr lang="en-US" altLang="ja-JP" sz="1800" dirty="0">
                <a:solidFill>
                  <a:schemeClr val="tx1"/>
                </a:solidFill>
                <a:latin typeface="Fujitsu Sans" panose="020B0404060202020204" pitchFamily="34" charset="0"/>
                <a:ea typeface="Meiryo UI" panose="020B0604030504040204" pitchFamily="50" charset="-128"/>
              </a:rPr>
              <a:t>  - </a:t>
            </a:r>
            <a:r>
              <a:rPr lang="en-US" altLang="ja-JP" sz="1800" dirty="0" err="1">
                <a:solidFill>
                  <a:schemeClr val="tx1"/>
                </a:solidFill>
                <a:latin typeface="Fujitsu Sans" panose="020B0404060202020204" pitchFamily="34" charset="0"/>
                <a:ea typeface="Meiryo UI" panose="020B0604030504040204" pitchFamily="50" charset="-128"/>
              </a:rPr>
              <a:t>deploy_production_environment</a:t>
            </a:r>
            <a:r>
              <a:rPr lang="en-US" altLang="ja-JP" sz="1800" dirty="0" smtClean="0">
                <a:solidFill>
                  <a:schemeClr val="tx1"/>
                </a:solidFill>
                <a:latin typeface="Fujitsu Sans" panose="020B0404060202020204" pitchFamily="34" charset="0"/>
                <a:ea typeface="Meiryo UI" panose="020B0604030504040204" pitchFamily="50" charset="-128"/>
              </a:rPr>
              <a:t/>
            </a:r>
            <a:br>
              <a:rPr lang="en-US" altLang="ja-JP" sz="1800" dirty="0" smtClean="0">
                <a:solidFill>
                  <a:schemeClr val="tx1"/>
                </a:solidFill>
                <a:latin typeface="Fujitsu Sans" panose="020B0404060202020204" pitchFamily="34" charset="0"/>
                <a:ea typeface="Meiryo UI" panose="020B0604030504040204" pitchFamily="50" charset="-128"/>
              </a:rPr>
            </a:br>
            <a:r>
              <a:rPr lang="en-US" altLang="ja-JP" sz="1800" dirty="0" smtClean="0">
                <a:solidFill>
                  <a:schemeClr val="tx1"/>
                </a:solidFill>
                <a:latin typeface="Fujitsu Sans" panose="020B0404060202020204" pitchFamily="34" charset="0"/>
                <a:ea typeface="Meiryo UI" panose="020B0604030504040204" pitchFamily="50" charset="-128"/>
              </a:rPr>
              <a:t/>
            </a:r>
            <a:br>
              <a:rPr lang="en-US" altLang="ja-JP" sz="1800" dirty="0" smtClean="0">
                <a:solidFill>
                  <a:schemeClr val="tx1"/>
                </a:solidFill>
                <a:latin typeface="Fujitsu Sans" panose="020B0404060202020204" pitchFamily="34" charset="0"/>
                <a:ea typeface="Meiryo UI" panose="020B0604030504040204" pitchFamily="50" charset="-128"/>
              </a:rPr>
            </a:br>
            <a:endParaRPr kumimoji="1" lang="ja-JP" altLang="en-US" sz="1800" dirty="0" smtClean="0">
              <a:solidFill>
                <a:schemeClr val="tx1"/>
              </a:solidFill>
              <a:latin typeface="Fujitsu Sans" panose="020B0404060202020204" pitchFamily="34" charset="0"/>
              <a:ea typeface="Meiryo UI" panose="020B0604030504040204" pitchFamily="50" charset="-128"/>
            </a:endParaRPr>
          </a:p>
        </p:txBody>
      </p:sp>
      <p:sp>
        <p:nvSpPr>
          <p:cNvPr id="5" name="正方形/長方形 4">
            <a:extLst>
              <a:ext uri="{FF2B5EF4-FFF2-40B4-BE49-F238E27FC236}">
                <a16:creationId xmlns:a16="http://schemas.microsoft.com/office/drawing/2014/main" xmlns="" id="{904A1B75-ED39-455B-B23C-B7A0917C3507}"/>
              </a:ext>
            </a:extLst>
          </p:cNvPr>
          <p:cNvSpPr/>
          <p:nvPr/>
        </p:nvSpPr>
        <p:spPr bwMode="gray">
          <a:xfrm>
            <a:off x="372237" y="5767457"/>
            <a:ext cx="9116320" cy="725534"/>
          </a:xfrm>
          <a:prstGeom prst="rect">
            <a:avLst/>
          </a:prstGeom>
          <a:solidFill>
            <a:schemeClr val="tx1">
              <a:lumMod val="50000"/>
              <a:lumOff val="5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800" b="1" kern="0" dirty="0">
                <a:solidFill>
                  <a:schemeClr val="bg1"/>
                </a:solidFill>
                <a:latin typeface="Fujitsu Sans" panose="020B0404060202020204" pitchFamily="34" charset="0"/>
                <a:ea typeface="Meiryo UI" panose="020B0604030504040204" pitchFamily="50" charset="-128"/>
              </a:rPr>
              <a:t>See below for details…</a:t>
            </a:r>
            <a:endParaRPr kumimoji="1" lang="ja-JP" altLang="en-US" sz="1800" b="1" kern="0" dirty="0">
              <a:solidFill>
                <a:schemeClr val="bg1"/>
              </a:solidFill>
              <a:latin typeface="Fujitsu Sans" panose="020B0404060202020204" pitchFamily="34" charset="0"/>
              <a:ea typeface="Meiryo UI" panose="020B0604030504040204" pitchFamily="50" charset="-128"/>
            </a:endParaRPr>
          </a:p>
        </p:txBody>
      </p:sp>
      <p:sp>
        <p:nvSpPr>
          <p:cNvPr id="6" name="正方形/長方形 5">
            <a:extLst>
              <a:ext uri="{FF2B5EF4-FFF2-40B4-BE49-F238E27FC236}">
                <a16:creationId xmlns:a16="http://schemas.microsoft.com/office/drawing/2014/main" xmlns="" id="{0F9C65CE-ACFE-49F0-8186-09321560DBDE}"/>
              </a:ext>
            </a:extLst>
          </p:cNvPr>
          <p:cNvSpPr/>
          <p:nvPr/>
        </p:nvSpPr>
        <p:spPr bwMode="gray">
          <a:xfrm>
            <a:off x="477642" y="6082290"/>
            <a:ext cx="8905510" cy="360981"/>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1600" kern="0" dirty="0">
                <a:latin typeface="Fujitsu Sans" panose="020B0404060202020204" pitchFamily="34" charset="0"/>
                <a:ea typeface="Meiryo UI" panose="020B0604030504040204" pitchFamily="50" charset="-128"/>
              </a:rPr>
              <a:t>https://docs.gitlab.com/ee/ci/yaml/#stage</a:t>
            </a:r>
            <a:endParaRPr kumimoji="1" lang="ja-JP" altLang="en-US" sz="1600" kern="0" dirty="0">
              <a:latin typeface="Fujitsu Sans" panose="020B0404060202020204" pitchFamily="34" charset="0"/>
              <a:ea typeface="Meiryo UI" panose="020B0604030504040204" pitchFamily="50" charset="-128"/>
            </a:endParaRPr>
          </a:p>
        </p:txBody>
      </p:sp>
      <p:sp>
        <p:nvSpPr>
          <p:cNvPr id="7" name="テキスト プレースホルダー 3">
            <a:extLst>
              <a:ext uri="{FF2B5EF4-FFF2-40B4-BE49-F238E27FC236}">
                <a16:creationId xmlns:a16="http://schemas.microsoft.com/office/drawing/2014/main" xmlns="" id="{002D2379-8478-40E1-8CBA-411A9AF8FCEF}"/>
              </a:ext>
            </a:extLst>
          </p:cNvPr>
          <p:cNvSpPr>
            <a:spLocks noGrp="1"/>
          </p:cNvSpPr>
          <p:nvPr>
            <p:ph type="body" sz="quarter" idx="11"/>
          </p:nvPr>
        </p:nvSpPr>
        <p:spPr>
          <a:xfrm>
            <a:off x="372237" y="591574"/>
            <a:ext cx="9212236" cy="2846721"/>
          </a:xfrm>
        </p:spPr>
        <p:txBody>
          <a:bodyPr spcCol="0"/>
          <a:lstStyle/>
          <a:p>
            <a:pPr>
              <a:lnSpc>
                <a:spcPct val="100000"/>
              </a:lnSpc>
              <a:buFont typeface="Wingdings" panose="05000000000000000000" pitchFamily="2" charset="2"/>
              <a:buChar char="l"/>
            </a:pPr>
            <a:r>
              <a:rPr lang="en-US" altLang="ja-JP" sz="2400" dirty="0" smtClean="0">
                <a:latin typeface="+mn-lt"/>
              </a:rPr>
              <a:t>Describe the list of stages for your pipeline</a:t>
            </a:r>
          </a:p>
          <a:p>
            <a:pPr>
              <a:lnSpc>
                <a:spcPct val="100000"/>
              </a:lnSpc>
              <a:buFont typeface="Wingdings" panose="05000000000000000000" pitchFamily="2" charset="2"/>
              <a:buChar char="l"/>
            </a:pPr>
            <a:r>
              <a:rPr lang="en-US" altLang="ja-JP" sz="2400" dirty="0" smtClean="0">
                <a:latin typeface="+mn-lt"/>
              </a:rPr>
              <a:t>Any name can be used for your stage</a:t>
            </a:r>
          </a:p>
          <a:p>
            <a:pPr>
              <a:lnSpc>
                <a:spcPct val="100000"/>
              </a:lnSpc>
              <a:buFont typeface="Wingdings" panose="05000000000000000000" pitchFamily="2" charset="2"/>
              <a:buChar char="l"/>
            </a:pPr>
            <a:r>
              <a:rPr lang="en-US" altLang="ja-JP" sz="2400" dirty="0" smtClean="0">
                <a:latin typeface="+mn-lt"/>
              </a:rPr>
              <a:t>Generally, it would be like below example</a:t>
            </a:r>
          </a:p>
        </p:txBody>
      </p:sp>
    </p:spTree>
    <p:extLst>
      <p:ext uri="{BB962C8B-B14F-4D97-AF65-F5344CB8AC3E}">
        <p14:creationId xmlns:p14="http://schemas.microsoft.com/office/powerpoint/2010/main" val="117677047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job directive</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64</a:t>
            </a:fld>
            <a:endParaRPr lang="en-US" altLang="ja-JP" dirty="0"/>
          </a:p>
        </p:txBody>
      </p:sp>
      <p:sp>
        <p:nvSpPr>
          <p:cNvPr id="9" name="メモ 8"/>
          <p:cNvSpPr/>
          <p:nvPr/>
        </p:nvSpPr>
        <p:spPr bwMode="gray">
          <a:xfrm>
            <a:off x="839223" y="2263912"/>
            <a:ext cx="8019027" cy="3394329"/>
          </a:xfrm>
          <a:prstGeom prst="foldedCorner">
            <a:avLst>
              <a:gd name="adj" fmla="val 9719"/>
            </a:avLst>
          </a:prstGeom>
          <a:solidFill>
            <a:schemeClr val="bg1"/>
          </a:solidFill>
          <a:ln w="38100" cap="flat" cmpd="sng" algn="ctr">
            <a:solidFill>
              <a:schemeClr val="tx1">
                <a:lumMod val="65000"/>
                <a:lumOff val="35000"/>
              </a:schemeClr>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1800" dirty="0" err="1">
                <a:solidFill>
                  <a:schemeClr val="tx1"/>
                </a:solidFill>
                <a:latin typeface="Fujitsu Sans" panose="020B0404060202020204" pitchFamily="34" charset="0"/>
                <a:ea typeface="Meiryo UI" panose="020B0604030504040204" pitchFamily="50" charset="-128"/>
              </a:rPr>
              <a:t>job_build</a:t>
            </a:r>
            <a:r>
              <a:rPr lang="en-US" altLang="ja-JP" sz="1800" dirty="0">
                <a:solidFill>
                  <a:schemeClr val="tx1"/>
                </a:solidFill>
                <a:latin typeface="Fujitsu Sans" panose="020B0404060202020204" pitchFamily="34" charset="0"/>
                <a:ea typeface="Meiryo UI" panose="020B0604030504040204" pitchFamily="50" charset="-128"/>
              </a:rPr>
              <a:t>:</a:t>
            </a:r>
          </a:p>
          <a:p>
            <a:pPr algn="l"/>
            <a:r>
              <a:rPr lang="en-US" altLang="ja-JP" sz="1800" dirty="0">
                <a:solidFill>
                  <a:schemeClr val="tx1"/>
                </a:solidFill>
                <a:latin typeface="Fujitsu Sans" panose="020B0404060202020204" pitchFamily="34" charset="0"/>
                <a:ea typeface="Meiryo UI" panose="020B0604030504040204" pitchFamily="50" charset="-128"/>
              </a:rPr>
              <a:t>  stage: build</a:t>
            </a:r>
          </a:p>
          <a:p>
            <a:pPr algn="l"/>
            <a:r>
              <a:rPr lang="en-US" altLang="ja-JP" sz="1800" dirty="0">
                <a:solidFill>
                  <a:schemeClr val="tx1"/>
                </a:solidFill>
                <a:latin typeface="Fujitsu Sans" panose="020B0404060202020204" pitchFamily="34" charset="0"/>
                <a:ea typeface="Meiryo UI" panose="020B0604030504040204" pitchFamily="50" charset="-128"/>
              </a:rPr>
              <a:t>  tags:</a:t>
            </a:r>
          </a:p>
          <a:p>
            <a:pPr algn="l"/>
            <a:r>
              <a:rPr lang="en-US" altLang="ja-JP" sz="1800" dirty="0">
                <a:solidFill>
                  <a:schemeClr val="tx1"/>
                </a:solidFill>
                <a:latin typeface="Fujitsu Sans" panose="020B0404060202020204" pitchFamily="34" charset="0"/>
                <a:ea typeface="Meiryo UI" panose="020B0604030504040204" pitchFamily="50" charset="-128"/>
              </a:rPr>
              <a:t>    - </a:t>
            </a:r>
            <a:r>
              <a:rPr lang="en-US" altLang="ja-JP" sz="1800" dirty="0" err="1">
                <a:solidFill>
                  <a:schemeClr val="tx1"/>
                </a:solidFill>
                <a:latin typeface="Fujitsu Sans" panose="020B0404060202020204" pitchFamily="34" charset="0"/>
                <a:ea typeface="Meiryo UI" panose="020B0604030504040204" pitchFamily="50" charset="-128"/>
              </a:rPr>
              <a:t>docker</a:t>
            </a:r>
            <a:endParaRPr lang="en-US" altLang="ja-JP" sz="1800" dirty="0">
              <a:solidFill>
                <a:schemeClr val="tx1"/>
              </a:solidFill>
              <a:latin typeface="Fujitsu Sans" panose="020B0404060202020204" pitchFamily="34" charset="0"/>
              <a:ea typeface="Meiryo UI" panose="020B0604030504040204" pitchFamily="50" charset="-128"/>
            </a:endParaRPr>
          </a:p>
          <a:p>
            <a:pPr algn="l"/>
            <a:r>
              <a:rPr lang="en-US" altLang="ja-JP" sz="1800" dirty="0">
                <a:solidFill>
                  <a:schemeClr val="tx1"/>
                </a:solidFill>
                <a:latin typeface="Fujitsu Sans" panose="020B0404060202020204" pitchFamily="34" charset="0"/>
                <a:ea typeface="Meiryo UI" panose="020B0604030504040204" pitchFamily="50" charset="-128"/>
              </a:rPr>
              <a:t>  script:</a:t>
            </a:r>
          </a:p>
          <a:p>
            <a:pPr algn="l"/>
            <a:r>
              <a:rPr lang="en-US" altLang="ja-JP" sz="1800" dirty="0">
                <a:solidFill>
                  <a:schemeClr val="tx1"/>
                </a:solidFill>
                <a:latin typeface="Fujitsu Sans" panose="020B0404060202020204" pitchFamily="34" charset="0"/>
                <a:ea typeface="Meiryo UI" panose="020B0604030504040204" pitchFamily="50" charset="-128"/>
              </a:rPr>
              <a:t>    - </a:t>
            </a:r>
            <a:r>
              <a:rPr lang="en-US" altLang="ja-JP" sz="1800" dirty="0" err="1">
                <a:solidFill>
                  <a:schemeClr val="tx1"/>
                </a:solidFill>
                <a:latin typeface="Fujitsu Sans" panose="020B0404060202020204" pitchFamily="34" charset="0"/>
                <a:ea typeface="Meiryo UI" panose="020B0604030504040204" pitchFamily="50" charset="-128"/>
              </a:rPr>
              <a:t>gradle</a:t>
            </a:r>
            <a:r>
              <a:rPr lang="en-US" altLang="ja-JP" sz="1800" dirty="0">
                <a:solidFill>
                  <a:schemeClr val="tx1"/>
                </a:solidFill>
                <a:latin typeface="Fujitsu Sans" panose="020B0404060202020204" pitchFamily="34" charset="0"/>
                <a:ea typeface="Meiryo UI" panose="020B0604030504040204" pitchFamily="50" charset="-128"/>
              </a:rPr>
              <a:t> jar</a:t>
            </a:r>
          </a:p>
          <a:p>
            <a:pPr algn="l"/>
            <a:r>
              <a:rPr lang="en-US" altLang="ja-JP" sz="1800" dirty="0">
                <a:solidFill>
                  <a:schemeClr val="tx1"/>
                </a:solidFill>
                <a:latin typeface="Fujitsu Sans" panose="020B0404060202020204" pitchFamily="34" charset="0"/>
                <a:ea typeface="Meiryo UI" panose="020B0604030504040204" pitchFamily="50" charset="-128"/>
              </a:rPr>
              <a:t>    - </a:t>
            </a:r>
            <a:r>
              <a:rPr lang="en-US" altLang="ja-JP" sz="1800" dirty="0" err="1">
                <a:solidFill>
                  <a:schemeClr val="tx1"/>
                </a:solidFill>
                <a:latin typeface="Fujitsu Sans" panose="020B0404060202020204" pitchFamily="34" charset="0"/>
                <a:ea typeface="Meiryo UI" panose="020B0604030504040204" pitchFamily="50" charset="-128"/>
              </a:rPr>
              <a:t>gradle</a:t>
            </a:r>
            <a:r>
              <a:rPr lang="en-US" altLang="ja-JP" sz="1800" dirty="0">
                <a:solidFill>
                  <a:schemeClr val="tx1"/>
                </a:solidFill>
                <a:latin typeface="Fujitsu Sans" panose="020B0404060202020204" pitchFamily="34" charset="0"/>
                <a:ea typeface="Meiryo UI" panose="020B0604030504040204" pitchFamily="50" charset="-128"/>
              </a:rPr>
              <a:t> </a:t>
            </a:r>
            <a:r>
              <a:rPr lang="en-US" altLang="ja-JP" sz="1800" dirty="0" err="1">
                <a:solidFill>
                  <a:schemeClr val="tx1"/>
                </a:solidFill>
                <a:latin typeface="Fujitsu Sans" panose="020B0404060202020204" pitchFamily="34" charset="0"/>
                <a:ea typeface="Meiryo UI" panose="020B0604030504040204" pitchFamily="50" charset="-128"/>
              </a:rPr>
              <a:t>javadoc</a:t>
            </a:r>
            <a:endParaRPr lang="en-US" altLang="ja-JP" sz="1800" dirty="0">
              <a:solidFill>
                <a:schemeClr val="tx1"/>
              </a:solidFill>
              <a:latin typeface="Fujitsu Sans" panose="020B0404060202020204" pitchFamily="34" charset="0"/>
              <a:ea typeface="Meiryo UI" panose="020B0604030504040204" pitchFamily="50" charset="-128"/>
            </a:endParaRPr>
          </a:p>
          <a:p>
            <a:pPr algn="l"/>
            <a:r>
              <a:rPr lang="en-US" altLang="ja-JP" sz="1800" dirty="0">
                <a:solidFill>
                  <a:schemeClr val="tx1"/>
                </a:solidFill>
                <a:latin typeface="Fujitsu Sans" panose="020B0404060202020204" pitchFamily="34" charset="0"/>
                <a:ea typeface="Meiryo UI" panose="020B0604030504040204" pitchFamily="50" charset="-128"/>
              </a:rPr>
              <a:t>  artifacts:</a:t>
            </a:r>
          </a:p>
          <a:p>
            <a:pPr algn="l"/>
            <a:r>
              <a:rPr lang="en-US" altLang="ja-JP" sz="1800" dirty="0">
                <a:solidFill>
                  <a:schemeClr val="tx1"/>
                </a:solidFill>
                <a:latin typeface="Fujitsu Sans" panose="020B0404060202020204" pitchFamily="34" charset="0"/>
                <a:ea typeface="Meiryo UI" panose="020B0604030504040204" pitchFamily="50" charset="-128"/>
              </a:rPr>
              <a:t>    name: "${CI_PROJECT_NAME}_${CI_BUILD_REF_NAME}"</a:t>
            </a:r>
          </a:p>
          <a:p>
            <a:pPr algn="l"/>
            <a:r>
              <a:rPr lang="en-US" altLang="ja-JP" sz="1800" dirty="0">
                <a:solidFill>
                  <a:schemeClr val="tx1"/>
                </a:solidFill>
                <a:latin typeface="Fujitsu Sans" panose="020B0404060202020204" pitchFamily="34" charset="0"/>
                <a:ea typeface="Meiryo UI" panose="020B0604030504040204" pitchFamily="50" charset="-128"/>
              </a:rPr>
              <a:t>    paths:</a:t>
            </a:r>
          </a:p>
          <a:p>
            <a:pPr algn="l"/>
            <a:r>
              <a:rPr lang="en-US" altLang="ja-JP" sz="1800" dirty="0">
                <a:solidFill>
                  <a:schemeClr val="tx1"/>
                </a:solidFill>
                <a:latin typeface="Fujitsu Sans" panose="020B0404060202020204" pitchFamily="34" charset="0"/>
                <a:ea typeface="Meiryo UI" panose="020B0604030504040204" pitchFamily="50" charset="-128"/>
              </a:rPr>
              <a:t>      - build/libs/*.jar</a:t>
            </a:r>
          </a:p>
          <a:p>
            <a:pPr algn="l"/>
            <a:r>
              <a:rPr lang="en-US" altLang="ja-JP" sz="1800" dirty="0">
                <a:solidFill>
                  <a:schemeClr val="tx1"/>
                </a:solidFill>
                <a:latin typeface="Fujitsu Sans" panose="020B0404060202020204" pitchFamily="34" charset="0"/>
                <a:ea typeface="Meiryo UI" panose="020B0604030504040204" pitchFamily="50" charset="-128"/>
              </a:rPr>
              <a:t>      - build/docs/</a:t>
            </a:r>
            <a:r>
              <a:rPr lang="en-US" altLang="ja-JP" sz="1800" dirty="0" err="1">
                <a:solidFill>
                  <a:schemeClr val="tx1"/>
                </a:solidFill>
                <a:latin typeface="Fujitsu Sans" panose="020B0404060202020204" pitchFamily="34" charset="0"/>
                <a:ea typeface="Meiryo UI" panose="020B0604030504040204" pitchFamily="50" charset="-128"/>
              </a:rPr>
              <a:t>javadoc</a:t>
            </a:r>
            <a:r>
              <a:rPr lang="en-US" altLang="ja-JP" sz="1800" dirty="0">
                <a:solidFill>
                  <a:schemeClr val="tx1"/>
                </a:solidFill>
                <a:latin typeface="Fujitsu Sans" panose="020B0404060202020204" pitchFamily="34" charset="0"/>
                <a:ea typeface="Meiryo UI" panose="020B0604030504040204" pitchFamily="50" charset="-128"/>
              </a:rPr>
              <a:t>/*</a:t>
            </a:r>
            <a:br>
              <a:rPr lang="en-US" altLang="ja-JP" sz="1800" dirty="0">
                <a:solidFill>
                  <a:schemeClr val="tx1"/>
                </a:solidFill>
                <a:latin typeface="Fujitsu Sans" panose="020B0404060202020204" pitchFamily="34" charset="0"/>
                <a:ea typeface="Meiryo UI" panose="020B0604030504040204" pitchFamily="50" charset="-128"/>
              </a:rPr>
            </a:br>
            <a:r>
              <a:rPr lang="en-US" altLang="ja-JP" sz="1800" dirty="0">
                <a:solidFill>
                  <a:schemeClr val="tx1"/>
                </a:solidFill>
                <a:latin typeface="Fujitsu Sans" panose="020B0404060202020204" pitchFamily="34" charset="0"/>
                <a:ea typeface="Meiryo UI" panose="020B0604030504040204" pitchFamily="50" charset="-128"/>
              </a:rPr>
              <a:t/>
            </a:r>
            <a:br>
              <a:rPr lang="en-US" altLang="ja-JP" sz="1800" dirty="0">
                <a:solidFill>
                  <a:schemeClr val="tx1"/>
                </a:solidFill>
                <a:latin typeface="Fujitsu Sans" panose="020B0404060202020204" pitchFamily="34" charset="0"/>
                <a:ea typeface="Meiryo UI" panose="020B0604030504040204" pitchFamily="50" charset="-128"/>
              </a:rPr>
            </a:br>
            <a:endParaRPr kumimoji="1" lang="ja-JP" altLang="en-US" sz="1800" dirty="0" smtClean="0">
              <a:solidFill>
                <a:schemeClr val="tx1"/>
              </a:solidFill>
              <a:latin typeface="Fujitsu Sans" panose="020B0404060202020204" pitchFamily="34" charset="0"/>
              <a:ea typeface="Meiryo UI" panose="020B0604030504040204" pitchFamily="50" charset="-128"/>
            </a:endParaRPr>
          </a:p>
        </p:txBody>
      </p:sp>
      <p:sp>
        <p:nvSpPr>
          <p:cNvPr id="5" name="正方形/長方形 4">
            <a:extLst>
              <a:ext uri="{FF2B5EF4-FFF2-40B4-BE49-F238E27FC236}">
                <a16:creationId xmlns:a16="http://schemas.microsoft.com/office/drawing/2014/main" xmlns="" id="{904A1B75-ED39-455B-B23C-B7A0917C3507}"/>
              </a:ext>
            </a:extLst>
          </p:cNvPr>
          <p:cNvSpPr/>
          <p:nvPr/>
        </p:nvSpPr>
        <p:spPr bwMode="gray">
          <a:xfrm>
            <a:off x="372237" y="5817177"/>
            <a:ext cx="9116320" cy="725534"/>
          </a:xfrm>
          <a:prstGeom prst="rect">
            <a:avLst/>
          </a:prstGeom>
          <a:solidFill>
            <a:schemeClr val="tx1">
              <a:lumMod val="50000"/>
              <a:lumOff val="5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800" b="1" kern="0" dirty="0">
                <a:solidFill>
                  <a:schemeClr val="bg1"/>
                </a:solidFill>
                <a:latin typeface="Fujitsu Sans" panose="020B0404060202020204" pitchFamily="34" charset="0"/>
                <a:ea typeface="Meiryo UI" panose="020B0604030504040204" pitchFamily="50" charset="-128"/>
              </a:rPr>
              <a:t>See below for details…</a:t>
            </a:r>
            <a:endParaRPr kumimoji="1" lang="ja-JP" altLang="en-US" sz="1800" b="1" kern="0" dirty="0">
              <a:solidFill>
                <a:schemeClr val="bg1"/>
              </a:solidFill>
              <a:latin typeface="Fujitsu Sans" panose="020B0404060202020204" pitchFamily="34" charset="0"/>
              <a:ea typeface="Meiryo UI" panose="020B0604030504040204" pitchFamily="50" charset="-128"/>
            </a:endParaRPr>
          </a:p>
        </p:txBody>
      </p:sp>
      <p:sp>
        <p:nvSpPr>
          <p:cNvPr id="6" name="正方形/長方形 5">
            <a:extLst>
              <a:ext uri="{FF2B5EF4-FFF2-40B4-BE49-F238E27FC236}">
                <a16:creationId xmlns:a16="http://schemas.microsoft.com/office/drawing/2014/main" xmlns="" id="{0F9C65CE-ACFE-49F0-8186-09321560DBDE}"/>
              </a:ext>
            </a:extLst>
          </p:cNvPr>
          <p:cNvSpPr/>
          <p:nvPr/>
        </p:nvSpPr>
        <p:spPr bwMode="gray">
          <a:xfrm>
            <a:off x="477642" y="6132010"/>
            <a:ext cx="8905510" cy="360981"/>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1600" kern="0" dirty="0">
                <a:latin typeface="Fujitsu Sans" panose="020B0404060202020204" pitchFamily="34" charset="0"/>
                <a:ea typeface="Meiryo UI" panose="020B0604030504040204" pitchFamily="50" charset="-128"/>
              </a:rPr>
              <a:t>https://docs.gitlab.com/ee/ci/yaml/#jobs</a:t>
            </a:r>
            <a:endParaRPr kumimoji="1" lang="ja-JP" altLang="en-US" sz="1600" kern="0" dirty="0">
              <a:latin typeface="Fujitsu Sans" panose="020B0404060202020204" pitchFamily="34" charset="0"/>
              <a:ea typeface="Meiryo UI" panose="020B0604030504040204" pitchFamily="50" charset="-128"/>
            </a:endParaRPr>
          </a:p>
        </p:txBody>
      </p:sp>
      <p:sp>
        <p:nvSpPr>
          <p:cNvPr id="7" name="テキスト プレースホルダー 3">
            <a:extLst>
              <a:ext uri="{FF2B5EF4-FFF2-40B4-BE49-F238E27FC236}">
                <a16:creationId xmlns:a16="http://schemas.microsoft.com/office/drawing/2014/main" xmlns="" id="{002D2379-8478-40E1-8CBA-411A9AF8FCEF}"/>
              </a:ext>
            </a:extLst>
          </p:cNvPr>
          <p:cNvSpPr>
            <a:spLocks noGrp="1"/>
          </p:cNvSpPr>
          <p:nvPr>
            <p:ph type="body" sz="quarter" idx="11"/>
          </p:nvPr>
        </p:nvSpPr>
        <p:spPr>
          <a:xfrm>
            <a:off x="372237" y="583838"/>
            <a:ext cx="9212236" cy="2846721"/>
          </a:xfrm>
        </p:spPr>
        <p:txBody>
          <a:bodyPr spcCol="0"/>
          <a:lstStyle/>
          <a:p>
            <a:pPr>
              <a:lnSpc>
                <a:spcPct val="100000"/>
              </a:lnSpc>
              <a:buFont typeface="Wingdings" panose="05000000000000000000" pitchFamily="2" charset="2"/>
              <a:buChar char="l"/>
            </a:pPr>
            <a:r>
              <a:rPr lang="en-US" altLang="ja-JP" sz="2400" dirty="0" smtClean="0">
                <a:latin typeface="+mn-lt"/>
              </a:rPr>
              <a:t>Describe the contents of your job</a:t>
            </a:r>
          </a:p>
          <a:p>
            <a:pPr>
              <a:lnSpc>
                <a:spcPct val="100000"/>
              </a:lnSpc>
              <a:buFont typeface="Wingdings" panose="05000000000000000000" pitchFamily="2" charset="2"/>
              <a:buChar char="l"/>
            </a:pPr>
            <a:r>
              <a:rPr lang="en-US" altLang="ja-JP" sz="2400" dirty="0" smtClean="0">
                <a:latin typeface="+mn-lt"/>
              </a:rPr>
              <a:t>Under job directive, various directives are possible</a:t>
            </a:r>
          </a:p>
          <a:p>
            <a:pPr lvl="1">
              <a:lnSpc>
                <a:spcPct val="100000"/>
              </a:lnSpc>
              <a:buFont typeface="Wingdings" panose="05000000000000000000" pitchFamily="2" charset="2"/>
              <a:buChar char="l"/>
            </a:pPr>
            <a:r>
              <a:rPr lang="en-US" altLang="ja-JP" sz="2200" dirty="0" smtClean="0">
                <a:latin typeface="+mn-lt"/>
              </a:rPr>
              <a:t>Will explain those later</a:t>
            </a:r>
          </a:p>
        </p:txBody>
      </p:sp>
    </p:spTree>
    <p:extLst>
      <p:ext uri="{BB962C8B-B14F-4D97-AF65-F5344CB8AC3E}">
        <p14:creationId xmlns:p14="http://schemas.microsoft.com/office/powerpoint/2010/main" val="132573697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job/stage directive</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65</a:t>
            </a:fld>
            <a:endParaRPr lang="en-US" altLang="ja-JP" dirty="0"/>
          </a:p>
        </p:txBody>
      </p:sp>
      <p:sp>
        <p:nvSpPr>
          <p:cNvPr id="9" name="メモ 8"/>
          <p:cNvSpPr/>
          <p:nvPr/>
        </p:nvSpPr>
        <p:spPr bwMode="gray">
          <a:xfrm>
            <a:off x="839223" y="1529407"/>
            <a:ext cx="8019027" cy="2215986"/>
          </a:xfrm>
          <a:prstGeom prst="foldedCorner">
            <a:avLst>
              <a:gd name="adj" fmla="val 9719"/>
            </a:avLst>
          </a:prstGeom>
          <a:solidFill>
            <a:schemeClr val="bg1"/>
          </a:solidFill>
          <a:ln w="38100" cap="flat" cmpd="sng" algn="ctr">
            <a:solidFill>
              <a:schemeClr val="tx1">
                <a:lumMod val="65000"/>
                <a:lumOff val="35000"/>
              </a:schemeClr>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1800" dirty="0">
                <a:solidFill>
                  <a:schemeClr val="tx1"/>
                </a:solidFill>
                <a:latin typeface="Fujitsu Sans" panose="020B0404060202020204" pitchFamily="34" charset="0"/>
                <a:ea typeface="Meiryo UI" panose="020B0604030504040204" pitchFamily="50" charset="-128"/>
              </a:rPr>
              <a:t>stages:</a:t>
            </a:r>
          </a:p>
          <a:p>
            <a:pPr algn="l"/>
            <a:r>
              <a:rPr lang="en-US" altLang="ja-JP" sz="1800" dirty="0">
                <a:solidFill>
                  <a:schemeClr val="tx1"/>
                </a:solidFill>
                <a:latin typeface="Fujitsu Sans" panose="020B0404060202020204" pitchFamily="34" charset="0"/>
                <a:ea typeface="Meiryo UI" panose="020B0604030504040204" pitchFamily="50" charset="-128"/>
              </a:rPr>
              <a:t>  - build</a:t>
            </a:r>
          </a:p>
          <a:p>
            <a:pPr algn="l"/>
            <a:r>
              <a:rPr lang="en-US" altLang="ja-JP" sz="1800" dirty="0">
                <a:solidFill>
                  <a:schemeClr val="tx1"/>
                </a:solidFill>
                <a:latin typeface="Fujitsu Sans" panose="020B0404060202020204" pitchFamily="34" charset="0"/>
                <a:ea typeface="Meiryo UI" panose="020B0604030504040204" pitchFamily="50" charset="-128"/>
              </a:rPr>
              <a:t>  - test</a:t>
            </a:r>
          </a:p>
          <a:p>
            <a:pPr algn="l"/>
            <a:r>
              <a:rPr lang="en-US" altLang="ja-JP" sz="1800" dirty="0">
                <a:solidFill>
                  <a:schemeClr val="tx1"/>
                </a:solidFill>
                <a:latin typeface="Fujitsu Sans" panose="020B0404060202020204" pitchFamily="34" charset="0"/>
                <a:ea typeface="Meiryo UI" panose="020B0604030504040204" pitchFamily="50" charset="-128"/>
              </a:rPr>
              <a:t>  - deploy</a:t>
            </a:r>
          </a:p>
          <a:p>
            <a:pPr algn="l"/>
            <a:endParaRPr lang="en-US" altLang="ja-JP" sz="1800" dirty="0">
              <a:solidFill>
                <a:schemeClr val="tx1"/>
              </a:solidFill>
              <a:latin typeface="Fujitsu Sans" panose="020B0404060202020204" pitchFamily="34" charset="0"/>
              <a:ea typeface="Meiryo UI" panose="020B0604030504040204" pitchFamily="50" charset="-128"/>
            </a:endParaRPr>
          </a:p>
          <a:p>
            <a:pPr algn="l"/>
            <a:r>
              <a:rPr lang="en-US" altLang="ja-JP" sz="1800" dirty="0" smtClean="0">
                <a:solidFill>
                  <a:schemeClr val="tx1"/>
                </a:solidFill>
                <a:latin typeface="Fujitsu Sans" panose="020B0404060202020204" pitchFamily="34" charset="0"/>
                <a:ea typeface="Meiryo UI" panose="020B0604030504040204" pitchFamily="50" charset="-128"/>
              </a:rPr>
              <a:t>Job_1</a:t>
            </a:r>
            <a:r>
              <a:rPr lang="en-US" altLang="ja-JP" sz="1800" dirty="0">
                <a:solidFill>
                  <a:schemeClr val="tx1"/>
                </a:solidFill>
                <a:latin typeface="Fujitsu Sans" panose="020B0404060202020204" pitchFamily="34" charset="0"/>
                <a:ea typeface="Meiryo UI" panose="020B0604030504040204" pitchFamily="50" charset="-128"/>
              </a:rPr>
              <a:t>:</a:t>
            </a:r>
          </a:p>
          <a:p>
            <a:pPr algn="l"/>
            <a:r>
              <a:rPr lang="en-US" altLang="ja-JP" sz="1800" dirty="0">
                <a:solidFill>
                  <a:schemeClr val="tx1"/>
                </a:solidFill>
                <a:latin typeface="Fujitsu Sans" panose="020B0404060202020204" pitchFamily="34" charset="0"/>
                <a:ea typeface="Meiryo UI" panose="020B0604030504040204" pitchFamily="50" charset="-128"/>
              </a:rPr>
              <a:t>  stage: build</a:t>
            </a:r>
            <a:br>
              <a:rPr lang="en-US" altLang="ja-JP" sz="1800" dirty="0">
                <a:solidFill>
                  <a:schemeClr val="tx1"/>
                </a:solidFill>
                <a:latin typeface="Fujitsu Sans" panose="020B0404060202020204" pitchFamily="34" charset="0"/>
                <a:ea typeface="Meiryo UI" panose="020B0604030504040204" pitchFamily="50" charset="-128"/>
              </a:rPr>
            </a:br>
            <a:r>
              <a:rPr lang="en-US" altLang="ja-JP" sz="1800" dirty="0">
                <a:solidFill>
                  <a:schemeClr val="tx1"/>
                </a:solidFill>
                <a:latin typeface="Fujitsu Sans" panose="020B0404060202020204" pitchFamily="34" charset="0"/>
                <a:ea typeface="Meiryo UI" panose="020B0604030504040204" pitchFamily="50" charset="-128"/>
              </a:rPr>
              <a:t/>
            </a:r>
            <a:br>
              <a:rPr lang="en-US" altLang="ja-JP" sz="1800" dirty="0">
                <a:solidFill>
                  <a:schemeClr val="tx1"/>
                </a:solidFill>
                <a:latin typeface="Fujitsu Sans" panose="020B0404060202020204" pitchFamily="34" charset="0"/>
                <a:ea typeface="Meiryo UI" panose="020B0604030504040204" pitchFamily="50" charset="-128"/>
              </a:rPr>
            </a:br>
            <a:endParaRPr kumimoji="1" lang="ja-JP" altLang="en-US" sz="1800" dirty="0" smtClean="0">
              <a:solidFill>
                <a:schemeClr val="tx1"/>
              </a:solidFill>
              <a:latin typeface="Fujitsu Sans" panose="020B0404060202020204" pitchFamily="34" charset="0"/>
              <a:ea typeface="Meiryo UI" panose="020B0604030504040204" pitchFamily="50" charset="-128"/>
            </a:endParaRPr>
          </a:p>
        </p:txBody>
      </p:sp>
      <p:sp>
        <p:nvSpPr>
          <p:cNvPr id="5" name="正方形/長方形 4">
            <a:extLst>
              <a:ext uri="{FF2B5EF4-FFF2-40B4-BE49-F238E27FC236}">
                <a16:creationId xmlns:a16="http://schemas.microsoft.com/office/drawing/2014/main" xmlns="" id="{904A1B75-ED39-455B-B23C-B7A0917C3507}"/>
              </a:ext>
            </a:extLst>
          </p:cNvPr>
          <p:cNvSpPr/>
          <p:nvPr/>
        </p:nvSpPr>
        <p:spPr bwMode="gray">
          <a:xfrm>
            <a:off x="372237" y="5817177"/>
            <a:ext cx="9116320" cy="725534"/>
          </a:xfrm>
          <a:prstGeom prst="rect">
            <a:avLst/>
          </a:prstGeom>
          <a:solidFill>
            <a:schemeClr val="tx1">
              <a:lumMod val="50000"/>
              <a:lumOff val="5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800" b="1" kern="0" dirty="0">
                <a:solidFill>
                  <a:schemeClr val="bg1"/>
                </a:solidFill>
                <a:latin typeface="Fujitsu Sans" panose="020B0404060202020204" pitchFamily="34" charset="0"/>
                <a:ea typeface="Meiryo UI" panose="020B0604030504040204" pitchFamily="50" charset="-128"/>
              </a:rPr>
              <a:t>See below for details…</a:t>
            </a:r>
            <a:endParaRPr kumimoji="1" lang="ja-JP" altLang="en-US" sz="1800" b="1" kern="0" dirty="0">
              <a:solidFill>
                <a:schemeClr val="bg1"/>
              </a:solidFill>
              <a:latin typeface="Fujitsu Sans" panose="020B0404060202020204" pitchFamily="34" charset="0"/>
              <a:ea typeface="Meiryo UI" panose="020B0604030504040204" pitchFamily="50" charset="-128"/>
            </a:endParaRPr>
          </a:p>
        </p:txBody>
      </p:sp>
      <p:sp>
        <p:nvSpPr>
          <p:cNvPr id="6" name="正方形/長方形 5">
            <a:extLst>
              <a:ext uri="{FF2B5EF4-FFF2-40B4-BE49-F238E27FC236}">
                <a16:creationId xmlns:a16="http://schemas.microsoft.com/office/drawing/2014/main" xmlns="" id="{0F9C65CE-ACFE-49F0-8186-09321560DBDE}"/>
              </a:ext>
            </a:extLst>
          </p:cNvPr>
          <p:cNvSpPr/>
          <p:nvPr/>
        </p:nvSpPr>
        <p:spPr bwMode="gray">
          <a:xfrm>
            <a:off x="477642" y="6132010"/>
            <a:ext cx="8905510" cy="360981"/>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1600" kern="0" dirty="0">
                <a:latin typeface="Fujitsu Sans" panose="020B0404060202020204" pitchFamily="34" charset="0"/>
                <a:ea typeface="Meiryo UI" panose="020B0604030504040204" pitchFamily="50" charset="-128"/>
              </a:rPr>
              <a:t>https://docs.gitlab.com/ee/ci/yaml/#jobs</a:t>
            </a:r>
            <a:endParaRPr kumimoji="1" lang="ja-JP" altLang="en-US" sz="1600" kern="0" dirty="0">
              <a:latin typeface="Fujitsu Sans" panose="020B0404060202020204" pitchFamily="34" charset="0"/>
              <a:ea typeface="Meiryo UI" panose="020B0604030504040204" pitchFamily="50" charset="-128"/>
            </a:endParaRPr>
          </a:p>
        </p:txBody>
      </p:sp>
      <p:sp>
        <p:nvSpPr>
          <p:cNvPr id="7" name="テキスト プレースホルダー 3">
            <a:extLst>
              <a:ext uri="{FF2B5EF4-FFF2-40B4-BE49-F238E27FC236}">
                <a16:creationId xmlns:a16="http://schemas.microsoft.com/office/drawing/2014/main" xmlns="" id="{002D2379-8478-40E1-8CBA-411A9AF8FCEF}"/>
              </a:ext>
            </a:extLst>
          </p:cNvPr>
          <p:cNvSpPr>
            <a:spLocks noGrp="1"/>
          </p:cNvSpPr>
          <p:nvPr>
            <p:ph type="body" sz="quarter" idx="11"/>
          </p:nvPr>
        </p:nvSpPr>
        <p:spPr>
          <a:xfrm>
            <a:off x="372237" y="583838"/>
            <a:ext cx="9212236" cy="2846721"/>
          </a:xfrm>
        </p:spPr>
        <p:txBody>
          <a:bodyPr spcCol="0"/>
          <a:lstStyle/>
          <a:p>
            <a:pPr>
              <a:lnSpc>
                <a:spcPct val="100000"/>
              </a:lnSpc>
              <a:buFont typeface="Wingdings" panose="05000000000000000000" pitchFamily="2" charset="2"/>
              <a:buChar char="l"/>
            </a:pPr>
            <a:r>
              <a:rPr lang="en-US" altLang="ja-JP" sz="2400" dirty="0" smtClean="0">
                <a:latin typeface="+mn-lt"/>
              </a:rPr>
              <a:t>Describe which stage is your job belonging to</a:t>
            </a:r>
            <a:endParaRPr lang="en-US" altLang="ja-JP" sz="2200" dirty="0" smtClean="0">
              <a:latin typeface="+mn-lt"/>
            </a:endParaRPr>
          </a:p>
        </p:txBody>
      </p:sp>
    </p:spTree>
    <p:extLst>
      <p:ext uri="{BB962C8B-B14F-4D97-AF65-F5344CB8AC3E}">
        <p14:creationId xmlns:p14="http://schemas.microsoft.com/office/powerpoint/2010/main" val="218335890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job/script directive</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66</a:t>
            </a:fld>
            <a:endParaRPr lang="en-US" altLang="ja-JP" dirty="0"/>
          </a:p>
        </p:txBody>
      </p:sp>
      <p:sp>
        <p:nvSpPr>
          <p:cNvPr id="9" name="メモ 8"/>
          <p:cNvSpPr/>
          <p:nvPr/>
        </p:nvSpPr>
        <p:spPr bwMode="gray">
          <a:xfrm>
            <a:off x="839223" y="2268096"/>
            <a:ext cx="8019027" cy="1366620"/>
          </a:xfrm>
          <a:prstGeom prst="foldedCorner">
            <a:avLst>
              <a:gd name="adj" fmla="val 9719"/>
            </a:avLst>
          </a:prstGeom>
          <a:solidFill>
            <a:schemeClr val="bg1"/>
          </a:solidFill>
          <a:ln w="38100" cap="flat" cmpd="sng" algn="ctr">
            <a:solidFill>
              <a:schemeClr val="tx1">
                <a:lumMod val="65000"/>
                <a:lumOff val="35000"/>
              </a:schemeClr>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1800" dirty="0">
                <a:solidFill>
                  <a:schemeClr val="tx1"/>
                </a:solidFill>
                <a:latin typeface="Fujitsu Sans" panose="020B0404060202020204" pitchFamily="34" charset="0"/>
                <a:ea typeface="Meiryo UI" panose="020B0604030504040204" pitchFamily="50" charset="-128"/>
              </a:rPr>
              <a:t>job:</a:t>
            </a:r>
          </a:p>
          <a:p>
            <a:pPr algn="l"/>
            <a:r>
              <a:rPr lang="en-US" altLang="ja-JP" sz="1800" dirty="0">
                <a:solidFill>
                  <a:schemeClr val="tx1"/>
                </a:solidFill>
                <a:latin typeface="Fujitsu Sans" panose="020B0404060202020204" pitchFamily="34" charset="0"/>
                <a:ea typeface="Meiryo UI" panose="020B0604030504040204" pitchFamily="50" charset="-128"/>
              </a:rPr>
              <a:t>  script:</a:t>
            </a:r>
          </a:p>
          <a:p>
            <a:pPr algn="l"/>
            <a:r>
              <a:rPr lang="en-US" altLang="ja-JP" sz="1800" dirty="0">
                <a:solidFill>
                  <a:schemeClr val="tx1"/>
                </a:solidFill>
                <a:latin typeface="Fujitsu Sans" panose="020B0404060202020204" pitchFamily="34" charset="0"/>
                <a:ea typeface="Meiryo UI" panose="020B0604030504040204" pitchFamily="50" charset="-128"/>
              </a:rPr>
              <a:t>    - </a:t>
            </a:r>
            <a:r>
              <a:rPr lang="en-US" altLang="ja-JP" sz="1800" dirty="0" err="1">
                <a:solidFill>
                  <a:schemeClr val="tx1"/>
                </a:solidFill>
                <a:latin typeface="Fujitsu Sans" panose="020B0404060202020204" pitchFamily="34" charset="0"/>
                <a:ea typeface="Meiryo UI" panose="020B0604030504040204" pitchFamily="50" charset="-128"/>
              </a:rPr>
              <a:t>uname</a:t>
            </a:r>
            <a:r>
              <a:rPr lang="en-US" altLang="ja-JP" sz="1800" dirty="0">
                <a:solidFill>
                  <a:schemeClr val="tx1"/>
                </a:solidFill>
                <a:latin typeface="Fujitsu Sans" panose="020B0404060202020204" pitchFamily="34" charset="0"/>
                <a:ea typeface="Meiryo UI" panose="020B0604030504040204" pitchFamily="50" charset="-128"/>
              </a:rPr>
              <a:t> -a</a:t>
            </a:r>
          </a:p>
          <a:p>
            <a:pPr algn="l"/>
            <a:r>
              <a:rPr lang="en-US" altLang="ja-JP" sz="1800" dirty="0">
                <a:solidFill>
                  <a:schemeClr val="tx1"/>
                </a:solidFill>
                <a:latin typeface="Fujitsu Sans" panose="020B0404060202020204" pitchFamily="34" charset="0"/>
                <a:ea typeface="Meiryo UI" panose="020B0604030504040204" pitchFamily="50" charset="-128"/>
              </a:rPr>
              <a:t>    - bundle exec </a:t>
            </a:r>
            <a:r>
              <a:rPr lang="en-US" altLang="ja-JP" sz="1800" dirty="0" err="1">
                <a:solidFill>
                  <a:schemeClr val="tx1"/>
                </a:solidFill>
                <a:latin typeface="Fujitsu Sans" panose="020B0404060202020204" pitchFamily="34" charset="0"/>
                <a:ea typeface="Meiryo UI" panose="020B0604030504040204" pitchFamily="50" charset="-128"/>
              </a:rPr>
              <a:t>rspec</a:t>
            </a:r>
            <a:r>
              <a:rPr lang="en-US" altLang="ja-JP" sz="1800" dirty="0">
                <a:solidFill>
                  <a:schemeClr val="tx1"/>
                </a:solidFill>
                <a:latin typeface="Fujitsu Sans" panose="020B0404060202020204" pitchFamily="34" charset="0"/>
                <a:ea typeface="Meiryo UI" panose="020B0604030504040204" pitchFamily="50" charset="-128"/>
              </a:rPr>
              <a:t/>
            </a:r>
            <a:br>
              <a:rPr lang="en-US" altLang="ja-JP" sz="1800" dirty="0">
                <a:solidFill>
                  <a:schemeClr val="tx1"/>
                </a:solidFill>
                <a:latin typeface="Fujitsu Sans" panose="020B0404060202020204" pitchFamily="34" charset="0"/>
                <a:ea typeface="Meiryo UI" panose="020B0604030504040204" pitchFamily="50" charset="-128"/>
              </a:rPr>
            </a:br>
            <a:r>
              <a:rPr lang="en-US" altLang="ja-JP" sz="1800" dirty="0">
                <a:solidFill>
                  <a:schemeClr val="tx1"/>
                </a:solidFill>
                <a:latin typeface="Fujitsu Sans" panose="020B0404060202020204" pitchFamily="34" charset="0"/>
                <a:ea typeface="Meiryo UI" panose="020B0604030504040204" pitchFamily="50" charset="-128"/>
              </a:rPr>
              <a:t/>
            </a:r>
            <a:br>
              <a:rPr lang="en-US" altLang="ja-JP" sz="1800" dirty="0">
                <a:solidFill>
                  <a:schemeClr val="tx1"/>
                </a:solidFill>
                <a:latin typeface="Fujitsu Sans" panose="020B0404060202020204" pitchFamily="34" charset="0"/>
                <a:ea typeface="Meiryo UI" panose="020B0604030504040204" pitchFamily="50" charset="-128"/>
              </a:rPr>
            </a:br>
            <a:endParaRPr kumimoji="1" lang="ja-JP" altLang="en-US" sz="1800" dirty="0" smtClean="0">
              <a:solidFill>
                <a:schemeClr val="tx1"/>
              </a:solidFill>
              <a:latin typeface="Fujitsu Sans" panose="020B0404060202020204" pitchFamily="34" charset="0"/>
              <a:ea typeface="Meiryo UI" panose="020B0604030504040204" pitchFamily="50" charset="-128"/>
            </a:endParaRPr>
          </a:p>
        </p:txBody>
      </p:sp>
      <p:sp>
        <p:nvSpPr>
          <p:cNvPr id="5" name="正方形/長方形 4">
            <a:extLst>
              <a:ext uri="{FF2B5EF4-FFF2-40B4-BE49-F238E27FC236}">
                <a16:creationId xmlns:a16="http://schemas.microsoft.com/office/drawing/2014/main" xmlns="" id="{904A1B75-ED39-455B-B23C-B7A0917C3507}"/>
              </a:ext>
            </a:extLst>
          </p:cNvPr>
          <p:cNvSpPr/>
          <p:nvPr/>
        </p:nvSpPr>
        <p:spPr bwMode="gray">
          <a:xfrm>
            <a:off x="372237" y="5817177"/>
            <a:ext cx="9116320" cy="725534"/>
          </a:xfrm>
          <a:prstGeom prst="rect">
            <a:avLst/>
          </a:prstGeom>
          <a:solidFill>
            <a:schemeClr val="tx1">
              <a:lumMod val="50000"/>
              <a:lumOff val="5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800" b="1" kern="0" dirty="0">
                <a:solidFill>
                  <a:schemeClr val="bg1"/>
                </a:solidFill>
                <a:latin typeface="Fujitsu Sans" panose="020B0404060202020204" pitchFamily="34" charset="0"/>
                <a:ea typeface="Meiryo UI" panose="020B0604030504040204" pitchFamily="50" charset="-128"/>
              </a:rPr>
              <a:t>See below for details…</a:t>
            </a:r>
            <a:endParaRPr kumimoji="1" lang="ja-JP" altLang="en-US" sz="1800" b="1" kern="0" dirty="0">
              <a:solidFill>
                <a:schemeClr val="bg1"/>
              </a:solidFill>
              <a:latin typeface="Fujitsu Sans" panose="020B0404060202020204" pitchFamily="34" charset="0"/>
              <a:ea typeface="Meiryo UI" panose="020B0604030504040204" pitchFamily="50" charset="-128"/>
            </a:endParaRPr>
          </a:p>
        </p:txBody>
      </p:sp>
      <p:sp>
        <p:nvSpPr>
          <p:cNvPr id="6" name="正方形/長方形 5">
            <a:extLst>
              <a:ext uri="{FF2B5EF4-FFF2-40B4-BE49-F238E27FC236}">
                <a16:creationId xmlns:a16="http://schemas.microsoft.com/office/drawing/2014/main" xmlns="" id="{0F9C65CE-ACFE-49F0-8186-09321560DBDE}"/>
              </a:ext>
            </a:extLst>
          </p:cNvPr>
          <p:cNvSpPr/>
          <p:nvPr/>
        </p:nvSpPr>
        <p:spPr bwMode="gray">
          <a:xfrm>
            <a:off x="477642" y="6132010"/>
            <a:ext cx="8905510" cy="360981"/>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1600" kern="0" dirty="0">
                <a:latin typeface="Fujitsu Sans" panose="020B0404060202020204" pitchFamily="34" charset="0"/>
                <a:ea typeface="Meiryo UI" panose="020B0604030504040204" pitchFamily="50" charset="-128"/>
              </a:rPr>
              <a:t>https://docs.gitlab.com/ee/ci/yaml/#script</a:t>
            </a:r>
            <a:endParaRPr kumimoji="1" lang="ja-JP" altLang="en-US" sz="1600" kern="0" dirty="0">
              <a:latin typeface="Fujitsu Sans" panose="020B0404060202020204" pitchFamily="34" charset="0"/>
              <a:ea typeface="Meiryo UI" panose="020B0604030504040204" pitchFamily="50" charset="-128"/>
            </a:endParaRPr>
          </a:p>
        </p:txBody>
      </p:sp>
      <p:sp>
        <p:nvSpPr>
          <p:cNvPr id="7" name="テキスト プレースホルダー 3">
            <a:extLst>
              <a:ext uri="{FF2B5EF4-FFF2-40B4-BE49-F238E27FC236}">
                <a16:creationId xmlns:a16="http://schemas.microsoft.com/office/drawing/2014/main" xmlns="" id="{002D2379-8478-40E1-8CBA-411A9AF8FCEF}"/>
              </a:ext>
            </a:extLst>
          </p:cNvPr>
          <p:cNvSpPr>
            <a:spLocks noGrp="1"/>
          </p:cNvSpPr>
          <p:nvPr>
            <p:ph type="body" sz="quarter" idx="11"/>
          </p:nvPr>
        </p:nvSpPr>
        <p:spPr>
          <a:xfrm>
            <a:off x="372237" y="583838"/>
            <a:ext cx="9212236" cy="2846721"/>
          </a:xfrm>
        </p:spPr>
        <p:txBody>
          <a:bodyPr spcCol="0"/>
          <a:lstStyle/>
          <a:p>
            <a:pPr>
              <a:lnSpc>
                <a:spcPct val="100000"/>
              </a:lnSpc>
              <a:buFont typeface="Wingdings" panose="05000000000000000000" pitchFamily="2" charset="2"/>
              <a:buChar char="l"/>
            </a:pPr>
            <a:r>
              <a:rPr lang="en-US" altLang="ja-JP" sz="2400" dirty="0" smtClean="0">
                <a:latin typeface="+mn-lt"/>
              </a:rPr>
              <a:t>Describe the scripts which are executed on build server</a:t>
            </a:r>
          </a:p>
          <a:p>
            <a:pPr>
              <a:lnSpc>
                <a:spcPct val="100000"/>
              </a:lnSpc>
              <a:buFont typeface="Wingdings" panose="05000000000000000000" pitchFamily="2" charset="2"/>
              <a:buChar char="l"/>
            </a:pPr>
            <a:r>
              <a:rPr lang="en-US" altLang="ja-JP" sz="2400" dirty="0" smtClean="0">
                <a:latin typeface="+mn-lt"/>
              </a:rPr>
              <a:t>In </a:t>
            </a:r>
            <a:r>
              <a:rPr lang="en-US" altLang="ja-JP" sz="2400" dirty="0" err="1" smtClean="0">
                <a:latin typeface="+mn-lt"/>
              </a:rPr>
              <a:t>linux</a:t>
            </a:r>
            <a:r>
              <a:rPr lang="en-US" altLang="ja-JP" sz="2400" dirty="0" smtClean="0">
                <a:latin typeface="+mn-lt"/>
              </a:rPr>
              <a:t>, it would be shell script, In windows, it would be power-shell or command-line scripts</a:t>
            </a:r>
            <a:endParaRPr lang="en-US" altLang="ja-JP" sz="2200" dirty="0" smtClean="0">
              <a:latin typeface="+mn-lt"/>
            </a:endParaRPr>
          </a:p>
        </p:txBody>
      </p:sp>
    </p:spTree>
    <p:extLst>
      <p:ext uri="{BB962C8B-B14F-4D97-AF65-F5344CB8AC3E}">
        <p14:creationId xmlns:p14="http://schemas.microsoft.com/office/powerpoint/2010/main" val="427200449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job/tags directive</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67</a:t>
            </a:fld>
            <a:endParaRPr lang="en-US" altLang="ja-JP" dirty="0"/>
          </a:p>
        </p:txBody>
      </p:sp>
      <p:sp>
        <p:nvSpPr>
          <p:cNvPr id="9" name="メモ 8"/>
          <p:cNvSpPr/>
          <p:nvPr/>
        </p:nvSpPr>
        <p:spPr bwMode="gray">
          <a:xfrm>
            <a:off x="839223" y="1743020"/>
            <a:ext cx="8019027" cy="1366620"/>
          </a:xfrm>
          <a:prstGeom prst="foldedCorner">
            <a:avLst>
              <a:gd name="adj" fmla="val 9719"/>
            </a:avLst>
          </a:prstGeom>
          <a:solidFill>
            <a:schemeClr val="bg1"/>
          </a:solidFill>
          <a:ln w="38100" cap="flat" cmpd="sng" algn="ctr">
            <a:solidFill>
              <a:schemeClr val="tx1">
                <a:lumMod val="65000"/>
                <a:lumOff val="35000"/>
              </a:schemeClr>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1800" dirty="0">
                <a:solidFill>
                  <a:schemeClr val="tx1"/>
                </a:solidFill>
                <a:latin typeface="Fujitsu Sans" panose="020B0404060202020204" pitchFamily="34" charset="0"/>
                <a:ea typeface="Meiryo UI" panose="020B0604030504040204" pitchFamily="50" charset="-128"/>
              </a:rPr>
              <a:t>job:</a:t>
            </a:r>
          </a:p>
          <a:p>
            <a:pPr algn="l"/>
            <a:r>
              <a:rPr lang="en-US" altLang="ja-JP" sz="1800" dirty="0">
                <a:solidFill>
                  <a:schemeClr val="tx1"/>
                </a:solidFill>
                <a:latin typeface="Fujitsu Sans" panose="020B0404060202020204" pitchFamily="34" charset="0"/>
                <a:ea typeface="Meiryo UI" panose="020B0604030504040204" pitchFamily="50" charset="-128"/>
              </a:rPr>
              <a:t>  tags:</a:t>
            </a:r>
          </a:p>
          <a:p>
            <a:pPr algn="l"/>
            <a:r>
              <a:rPr lang="en-US" altLang="ja-JP" sz="1800" dirty="0">
                <a:solidFill>
                  <a:schemeClr val="tx1"/>
                </a:solidFill>
                <a:latin typeface="Fujitsu Sans" panose="020B0404060202020204" pitchFamily="34" charset="0"/>
                <a:ea typeface="Meiryo UI" panose="020B0604030504040204" pitchFamily="50" charset="-128"/>
              </a:rPr>
              <a:t>    - ruby</a:t>
            </a:r>
          </a:p>
          <a:p>
            <a:pPr algn="l"/>
            <a:r>
              <a:rPr lang="en-US" altLang="ja-JP" sz="1800" dirty="0">
                <a:solidFill>
                  <a:schemeClr val="tx1"/>
                </a:solidFill>
                <a:latin typeface="Fujitsu Sans" panose="020B0404060202020204" pitchFamily="34" charset="0"/>
                <a:ea typeface="Meiryo UI" panose="020B0604030504040204" pitchFamily="50" charset="-128"/>
              </a:rPr>
              <a:t>    - </a:t>
            </a:r>
            <a:r>
              <a:rPr lang="en-US" altLang="ja-JP" sz="1800" dirty="0" err="1">
                <a:solidFill>
                  <a:schemeClr val="tx1"/>
                </a:solidFill>
                <a:latin typeface="Fujitsu Sans" panose="020B0404060202020204" pitchFamily="34" charset="0"/>
                <a:ea typeface="Meiryo UI" panose="020B0604030504040204" pitchFamily="50" charset="-128"/>
              </a:rPr>
              <a:t>postgres</a:t>
            </a:r>
            <a:r>
              <a:rPr lang="en-US" altLang="ja-JP" sz="1800" dirty="0">
                <a:solidFill>
                  <a:schemeClr val="tx1"/>
                </a:solidFill>
                <a:latin typeface="Fujitsu Sans" panose="020B0404060202020204" pitchFamily="34" charset="0"/>
                <a:ea typeface="Meiryo UI" panose="020B0604030504040204" pitchFamily="50" charset="-128"/>
              </a:rPr>
              <a:t/>
            </a:r>
            <a:br>
              <a:rPr lang="en-US" altLang="ja-JP" sz="1800" dirty="0">
                <a:solidFill>
                  <a:schemeClr val="tx1"/>
                </a:solidFill>
                <a:latin typeface="Fujitsu Sans" panose="020B0404060202020204" pitchFamily="34" charset="0"/>
                <a:ea typeface="Meiryo UI" panose="020B0604030504040204" pitchFamily="50" charset="-128"/>
              </a:rPr>
            </a:br>
            <a:r>
              <a:rPr lang="en-US" altLang="ja-JP" sz="1800" dirty="0">
                <a:solidFill>
                  <a:schemeClr val="tx1"/>
                </a:solidFill>
                <a:latin typeface="Fujitsu Sans" panose="020B0404060202020204" pitchFamily="34" charset="0"/>
                <a:ea typeface="Meiryo UI" panose="020B0604030504040204" pitchFamily="50" charset="-128"/>
              </a:rPr>
              <a:t/>
            </a:r>
            <a:br>
              <a:rPr lang="en-US" altLang="ja-JP" sz="1800" dirty="0">
                <a:solidFill>
                  <a:schemeClr val="tx1"/>
                </a:solidFill>
                <a:latin typeface="Fujitsu Sans" panose="020B0404060202020204" pitchFamily="34" charset="0"/>
                <a:ea typeface="Meiryo UI" panose="020B0604030504040204" pitchFamily="50" charset="-128"/>
              </a:rPr>
            </a:br>
            <a:endParaRPr kumimoji="1" lang="ja-JP" altLang="en-US" sz="1800" dirty="0" smtClean="0">
              <a:solidFill>
                <a:schemeClr val="tx1"/>
              </a:solidFill>
              <a:latin typeface="Fujitsu Sans" panose="020B0404060202020204" pitchFamily="34" charset="0"/>
              <a:ea typeface="Meiryo UI" panose="020B0604030504040204" pitchFamily="50" charset="-128"/>
            </a:endParaRPr>
          </a:p>
        </p:txBody>
      </p:sp>
      <p:sp>
        <p:nvSpPr>
          <p:cNvPr id="5" name="正方形/長方形 4">
            <a:extLst>
              <a:ext uri="{FF2B5EF4-FFF2-40B4-BE49-F238E27FC236}">
                <a16:creationId xmlns:a16="http://schemas.microsoft.com/office/drawing/2014/main" xmlns="" id="{904A1B75-ED39-455B-B23C-B7A0917C3507}"/>
              </a:ext>
            </a:extLst>
          </p:cNvPr>
          <p:cNvSpPr/>
          <p:nvPr/>
        </p:nvSpPr>
        <p:spPr bwMode="gray">
          <a:xfrm>
            <a:off x="372237" y="4876800"/>
            <a:ext cx="9116320" cy="1665911"/>
          </a:xfrm>
          <a:prstGeom prst="rect">
            <a:avLst/>
          </a:prstGeom>
          <a:solidFill>
            <a:schemeClr val="tx1">
              <a:lumMod val="50000"/>
              <a:lumOff val="5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800" b="1" kern="0" dirty="0">
                <a:solidFill>
                  <a:schemeClr val="bg1"/>
                </a:solidFill>
                <a:latin typeface="Fujitsu Sans" panose="020B0404060202020204" pitchFamily="34" charset="0"/>
                <a:ea typeface="Meiryo UI" panose="020B0604030504040204" pitchFamily="50" charset="-128"/>
              </a:rPr>
              <a:t>See below for details…</a:t>
            </a:r>
            <a:endParaRPr kumimoji="1" lang="ja-JP" altLang="en-US" sz="1800" b="1" kern="0" dirty="0">
              <a:solidFill>
                <a:schemeClr val="bg1"/>
              </a:solidFill>
              <a:latin typeface="Fujitsu Sans" panose="020B0404060202020204" pitchFamily="34" charset="0"/>
              <a:ea typeface="Meiryo UI" panose="020B0604030504040204" pitchFamily="50" charset="-128"/>
            </a:endParaRPr>
          </a:p>
        </p:txBody>
      </p:sp>
      <p:sp>
        <p:nvSpPr>
          <p:cNvPr id="6" name="正方形/長方形 5">
            <a:extLst>
              <a:ext uri="{FF2B5EF4-FFF2-40B4-BE49-F238E27FC236}">
                <a16:creationId xmlns:a16="http://schemas.microsoft.com/office/drawing/2014/main" xmlns="" id="{0F9C65CE-ACFE-49F0-8186-09321560DBDE}"/>
              </a:ext>
            </a:extLst>
          </p:cNvPr>
          <p:cNvSpPr/>
          <p:nvPr/>
        </p:nvSpPr>
        <p:spPr bwMode="gray">
          <a:xfrm>
            <a:off x="477642" y="5318974"/>
            <a:ext cx="8905510" cy="117401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1600" kern="0" dirty="0" smtClean="0">
                <a:latin typeface="Fujitsu Sans" panose="020B0404060202020204" pitchFamily="34" charset="0"/>
                <a:ea typeface="Meiryo UI" panose="020B0604030504040204" pitchFamily="50" charset="-128"/>
              </a:rPr>
              <a:t>How to assign tags for build servers</a:t>
            </a:r>
            <a:endParaRPr lang="ja-JP" altLang="en-US" sz="1600" kern="0" dirty="0">
              <a:latin typeface="Fujitsu Sans" panose="020B0404060202020204" pitchFamily="34" charset="0"/>
              <a:ea typeface="Meiryo UI" panose="020B0604030504040204" pitchFamily="50" charset="-128"/>
            </a:endParaRPr>
          </a:p>
          <a:p>
            <a:pPr algn="l"/>
            <a:r>
              <a:rPr lang="ja-JP" altLang="en-US" sz="1600" kern="0" dirty="0">
                <a:latin typeface="Fujitsu Sans" panose="020B0404060202020204" pitchFamily="34" charset="0"/>
                <a:ea typeface="Meiryo UI" panose="020B0604030504040204" pitchFamily="50" charset="-128"/>
              </a:rPr>
              <a:t>* </a:t>
            </a:r>
            <a:r>
              <a:rPr lang="en-US" altLang="ja-JP" sz="1600" kern="0" dirty="0">
                <a:latin typeface="Fujitsu Sans" panose="020B0404060202020204" pitchFamily="34" charset="0"/>
                <a:ea typeface="Meiryo UI" panose="020B0604030504040204" pitchFamily="50" charset="-128"/>
              </a:rPr>
              <a:t>https://docs.gitlab.com/ee/ci/runners/#using-tags</a:t>
            </a:r>
          </a:p>
          <a:p>
            <a:pPr algn="l"/>
            <a:r>
              <a:rPr lang="en-US" altLang="ja-JP" sz="1600" kern="0" dirty="0" smtClean="0">
                <a:latin typeface="Fujitsu Sans" panose="020B0404060202020204" pitchFamily="34" charset="0"/>
                <a:ea typeface="Meiryo UI" panose="020B0604030504040204" pitchFamily="50" charset="-128"/>
              </a:rPr>
              <a:t>Details for tags directive</a:t>
            </a:r>
            <a:endParaRPr lang="ja-JP" altLang="en-US" sz="1600" kern="0" dirty="0" smtClean="0">
              <a:latin typeface="Fujitsu Sans" panose="020B0404060202020204" pitchFamily="34" charset="0"/>
              <a:ea typeface="Meiryo UI" panose="020B0604030504040204" pitchFamily="50" charset="-128"/>
            </a:endParaRPr>
          </a:p>
          <a:p>
            <a:pPr algn="l"/>
            <a:r>
              <a:rPr lang="ja-JP" altLang="en-US" sz="1600" kern="0" dirty="0" smtClean="0">
                <a:latin typeface="Fujitsu Sans" panose="020B0404060202020204" pitchFamily="34" charset="0"/>
                <a:ea typeface="Meiryo UI" panose="020B0604030504040204" pitchFamily="50" charset="-128"/>
              </a:rPr>
              <a:t>* </a:t>
            </a:r>
            <a:r>
              <a:rPr lang="en-US" altLang="ja-JP" sz="1600" kern="0" dirty="0" smtClean="0">
                <a:latin typeface="Fujitsu Sans" panose="020B0404060202020204" pitchFamily="34" charset="0"/>
                <a:ea typeface="Meiryo UI" panose="020B0604030504040204" pitchFamily="50" charset="-128"/>
              </a:rPr>
              <a:t>https://docs.gitlab.com/ee/ci/yaml/#tags</a:t>
            </a:r>
            <a:endParaRPr kumimoji="1" lang="ja-JP" altLang="en-US" sz="1600" kern="0" dirty="0">
              <a:latin typeface="Fujitsu Sans" panose="020B0404060202020204" pitchFamily="34" charset="0"/>
              <a:ea typeface="Meiryo UI" panose="020B0604030504040204" pitchFamily="50" charset="-128"/>
            </a:endParaRPr>
          </a:p>
        </p:txBody>
      </p:sp>
      <p:sp>
        <p:nvSpPr>
          <p:cNvPr id="7" name="テキスト プレースホルダー 3">
            <a:extLst>
              <a:ext uri="{FF2B5EF4-FFF2-40B4-BE49-F238E27FC236}">
                <a16:creationId xmlns:a16="http://schemas.microsoft.com/office/drawing/2014/main" xmlns="" id="{002D2379-8478-40E1-8CBA-411A9AF8FCEF}"/>
              </a:ext>
            </a:extLst>
          </p:cNvPr>
          <p:cNvSpPr>
            <a:spLocks noGrp="1"/>
          </p:cNvSpPr>
          <p:nvPr>
            <p:ph type="body" sz="quarter" idx="11"/>
          </p:nvPr>
        </p:nvSpPr>
        <p:spPr>
          <a:xfrm>
            <a:off x="372237" y="583838"/>
            <a:ext cx="9212236" cy="2846721"/>
          </a:xfrm>
        </p:spPr>
        <p:txBody>
          <a:bodyPr spcCol="0"/>
          <a:lstStyle/>
          <a:p>
            <a:pPr>
              <a:lnSpc>
                <a:spcPct val="100000"/>
              </a:lnSpc>
              <a:buFont typeface="Wingdings" panose="05000000000000000000" pitchFamily="2" charset="2"/>
              <a:buChar char="l"/>
            </a:pPr>
            <a:r>
              <a:rPr lang="en-US" altLang="ja-JP" sz="2400" dirty="0" smtClean="0">
                <a:latin typeface="+mn-lt"/>
              </a:rPr>
              <a:t>tags directive is used to specify which build server to run scripts</a:t>
            </a:r>
          </a:p>
          <a:p>
            <a:pPr>
              <a:lnSpc>
                <a:spcPct val="100000"/>
              </a:lnSpc>
              <a:buFont typeface="Wingdings" panose="05000000000000000000" pitchFamily="2" charset="2"/>
              <a:buChar char="l"/>
            </a:pPr>
            <a:r>
              <a:rPr lang="en-US" altLang="ja-JP" sz="2400" dirty="0" smtClean="0">
                <a:latin typeface="+mn-lt"/>
              </a:rPr>
              <a:t>If specify multi tags, it would be “and” condition</a:t>
            </a:r>
            <a:endParaRPr lang="en-US" altLang="ja-JP" sz="2200" dirty="0" smtClean="0">
              <a:latin typeface="+mn-lt"/>
            </a:endParaRPr>
          </a:p>
        </p:txBody>
      </p:sp>
      <p:sp>
        <p:nvSpPr>
          <p:cNvPr id="10" name="正方形/長方形 9">
            <a:extLst>
              <a:ext uri="{FF2B5EF4-FFF2-40B4-BE49-F238E27FC236}">
                <a16:creationId xmlns="" xmlns:a16="http://schemas.microsoft.com/office/drawing/2014/main" id="{0F9C65CE-ACFE-49F0-8186-09321560DBDE}"/>
              </a:ext>
            </a:extLst>
          </p:cNvPr>
          <p:cNvSpPr/>
          <p:nvPr/>
        </p:nvSpPr>
        <p:spPr bwMode="gray">
          <a:xfrm>
            <a:off x="170935" y="3430559"/>
            <a:ext cx="3826074" cy="1266347"/>
          </a:xfrm>
          <a:prstGeom prst="rect">
            <a:avLst/>
          </a:prstGeom>
          <a:solidFill>
            <a:schemeClr val="bg1">
              <a:lumMod val="7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800" b="1" kern="0" dirty="0" smtClean="0">
                <a:solidFill>
                  <a:schemeClr val="bg1"/>
                </a:solidFill>
                <a:latin typeface="Fujitsu Sans" panose="020B0404060202020204" pitchFamily="34" charset="0"/>
                <a:ea typeface="Meiryo UI" panose="020B0604030504040204" pitchFamily="50" charset="-128"/>
              </a:rPr>
              <a:t>Platform Server(Master)</a:t>
            </a:r>
            <a:endParaRPr kumimoji="1" lang="ja-JP" altLang="en-US" sz="2800" b="1" kern="0" dirty="0">
              <a:solidFill>
                <a:schemeClr val="bg1"/>
              </a:solidFill>
              <a:latin typeface="Fujitsu Sans" panose="020B0404060202020204" pitchFamily="34" charset="0"/>
              <a:ea typeface="Meiryo UI" panose="020B0604030504040204" pitchFamily="50" charset="-128"/>
            </a:endParaRPr>
          </a:p>
        </p:txBody>
      </p:sp>
      <p:sp>
        <p:nvSpPr>
          <p:cNvPr id="11" name="正方形/長方形 10">
            <a:extLst>
              <a:ext uri="{FF2B5EF4-FFF2-40B4-BE49-F238E27FC236}">
                <a16:creationId xmlns="" xmlns:a16="http://schemas.microsoft.com/office/drawing/2014/main" id="{0F9C65CE-ACFE-49F0-8186-09321560DBDE}"/>
              </a:ext>
            </a:extLst>
          </p:cNvPr>
          <p:cNvSpPr/>
          <p:nvPr/>
        </p:nvSpPr>
        <p:spPr bwMode="gray">
          <a:xfrm>
            <a:off x="393664" y="4001610"/>
            <a:ext cx="3424060" cy="514213"/>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2800" kern="0" dirty="0" err="1" smtClean="0">
                <a:solidFill>
                  <a:schemeClr val="bg1"/>
                </a:solidFill>
                <a:latin typeface="Fujitsu Sans" panose="020B0404060202020204" pitchFamily="34" charset="0"/>
                <a:ea typeface="Meiryo UI" panose="020B0604030504040204" pitchFamily="50" charset="-128"/>
              </a:rPr>
              <a:t>GitLab</a:t>
            </a:r>
            <a:r>
              <a:rPr kumimoji="1" lang="en-US" altLang="ja-JP" sz="2800" kern="0" dirty="0" smtClean="0">
                <a:solidFill>
                  <a:schemeClr val="bg1"/>
                </a:solidFill>
                <a:latin typeface="Fujitsu Sans" panose="020B0404060202020204" pitchFamily="34" charset="0"/>
                <a:ea typeface="Meiryo UI" panose="020B0604030504040204" pitchFamily="50" charset="-128"/>
              </a:rPr>
              <a:t> CI</a:t>
            </a:r>
            <a:endParaRPr kumimoji="1" lang="ja-JP" altLang="en-US" sz="2800" kern="0" dirty="0">
              <a:solidFill>
                <a:schemeClr val="bg1"/>
              </a:solidFill>
              <a:latin typeface="Fujitsu Sans" panose="020B0404060202020204" pitchFamily="34" charset="0"/>
              <a:ea typeface="Meiryo UI" panose="020B0604030504040204" pitchFamily="50" charset="-128"/>
            </a:endParaRPr>
          </a:p>
        </p:txBody>
      </p:sp>
      <p:sp>
        <p:nvSpPr>
          <p:cNvPr id="13" name="正方形/長方形 12">
            <a:extLst>
              <a:ext uri="{FF2B5EF4-FFF2-40B4-BE49-F238E27FC236}">
                <a16:creationId xmlns="" xmlns:a16="http://schemas.microsoft.com/office/drawing/2014/main" id="{0F9C65CE-ACFE-49F0-8186-09321560DBDE}"/>
              </a:ext>
            </a:extLst>
          </p:cNvPr>
          <p:cNvSpPr/>
          <p:nvPr/>
        </p:nvSpPr>
        <p:spPr bwMode="gray">
          <a:xfrm>
            <a:off x="4219738" y="3250267"/>
            <a:ext cx="5517470" cy="445433"/>
          </a:xfrm>
          <a:prstGeom prst="rect">
            <a:avLst/>
          </a:prstGeom>
          <a:solidFill>
            <a:schemeClr val="bg1">
              <a:lumMod val="7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2800" b="1" kern="0" dirty="0" smtClean="0">
                <a:solidFill>
                  <a:schemeClr val="bg1"/>
                </a:solidFill>
                <a:latin typeface="Fujitsu Sans" panose="020B0404060202020204" pitchFamily="34" charset="0"/>
                <a:ea typeface="Meiryo UI" panose="020B0604030504040204" pitchFamily="50" charset="-128"/>
              </a:rPr>
              <a:t>Build Server(Worker)</a:t>
            </a:r>
            <a:endParaRPr kumimoji="1" lang="ja-JP" altLang="en-US" sz="2800" b="1" kern="0" dirty="0">
              <a:solidFill>
                <a:schemeClr val="bg1"/>
              </a:solidFill>
              <a:latin typeface="Fujitsu Sans" panose="020B0404060202020204" pitchFamily="34" charset="0"/>
              <a:ea typeface="Meiryo UI" panose="020B0604030504040204" pitchFamily="50" charset="-128"/>
            </a:endParaRPr>
          </a:p>
        </p:txBody>
      </p:sp>
      <p:sp>
        <p:nvSpPr>
          <p:cNvPr id="17" name="正方形/長方形 16">
            <a:extLst>
              <a:ext uri="{FF2B5EF4-FFF2-40B4-BE49-F238E27FC236}">
                <a16:creationId xmlns="" xmlns:a16="http://schemas.microsoft.com/office/drawing/2014/main" id="{0F9C65CE-ACFE-49F0-8186-09321560DBDE}"/>
              </a:ext>
            </a:extLst>
          </p:cNvPr>
          <p:cNvSpPr/>
          <p:nvPr/>
        </p:nvSpPr>
        <p:spPr bwMode="gray">
          <a:xfrm>
            <a:off x="4219738" y="3787691"/>
            <a:ext cx="5517470" cy="445433"/>
          </a:xfrm>
          <a:prstGeom prst="rect">
            <a:avLst/>
          </a:prstGeom>
          <a:solidFill>
            <a:schemeClr val="bg1">
              <a:lumMod val="7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2800" b="1" kern="0" dirty="0" smtClean="0">
                <a:solidFill>
                  <a:schemeClr val="bg1"/>
                </a:solidFill>
                <a:latin typeface="Fujitsu Sans" panose="020B0404060202020204" pitchFamily="34" charset="0"/>
                <a:ea typeface="Meiryo UI" panose="020B0604030504040204" pitchFamily="50" charset="-128"/>
              </a:rPr>
              <a:t>Build Server(Worker)</a:t>
            </a:r>
            <a:endParaRPr kumimoji="1" lang="ja-JP" altLang="en-US" sz="2800" b="1" kern="0" dirty="0">
              <a:solidFill>
                <a:schemeClr val="bg1"/>
              </a:solidFill>
              <a:latin typeface="Fujitsu Sans" panose="020B0404060202020204" pitchFamily="34" charset="0"/>
              <a:ea typeface="Meiryo UI" panose="020B0604030504040204" pitchFamily="50" charset="-128"/>
            </a:endParaRPr>
          </a:p>
        </p:txBody>
      </p:sp>
      <p:sp>
        <p:nvSpPr>
          <p:cNvPr id="18" name="正方形/長方形 17">
            <a:extLst>
              <a:ext uri="{FF2B5EF4-FFF2-40B4-BE49-F238E27FC236}">
                <a16:creationId xmlns="" xmlns:a16="http://schemas.microsoft.com/office/drawing/2014/main" id="{0F9C65CE-ACFE-49F0-8186-09321560DBDE}"/>
              </a:ext>
            </a:extLst>
          </p:cNvPr>
          <p:cNvSpPr/>
          <p:nvPr/>
        </p:nvSpPr>
        <p:spPr bwMode="gray">
          <a:xfrm>
            <a:off x="4219738" y="4339376"/>
            <a:ext cx="5517470" cy="445433"/>
          </a:xfrm>
          <a:prstGeom prst="rect">
            <a:avLst/>
          </a:prstGeom>
          <a:solidFill>
            <a:schemeClr val="bg1">
              <a:lumMod val="7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2800" b="1" kern="0" dirty="0" smtClean="0">
                <a:solidFill>
                  <a:schemeClr val="bg1"/>
                </a:solidFill>
                <a:latin typeface="Fujitsu Sans" panose="020B0404060202020204" pitchFamily="34" charset="0"/>
                <a:ea typeface="Meiryo UI" panose="020B0604030504040204" pitchFamily="50" charset="-128"/>
              </a:rPr>
              <a:t>Build Server(Worker)</a:t>
            </a:r>
            <a:endParaRPr kumimoji="1" lang="ja-JP" altLang="en-US" sz="2800" b="1" kern="0" dirty="0">
              <a:solidFill>
                <a:schemeClr val="bg1"/>
              </a:solidFill>
              <a:latin typeface="Fujitsu Sans" panose="020B0404060202020204" pitchFamily="34" charset="0"/>
              <a:ea typeface="Meiryo UI" panose="020B0604030504040204" pitchFamily="50" charset="-128"/>
            </a:endParaRPr>
          </a:p>
        </p:txBody>
      </p:sp>
      <p:sp>
        <p:nvSpPr>
          <p:cNvPr id="4" name="フローチャート: 処理 3"/>
          <p:cNvSpPr/>
          <p:nvPr/>
        </p:nvSpPr>
        <p:spPr bwMode="gray">
          <a:xfrm>
            <a:off x="7730866" y="3319661"/>
            <a:ext cx="590550" cy="328049"/>
          </a:xfrm>
          <a:prstGeom prst="flowChartProcess">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kumimoji="1" lang="en-US" altLang="ja-JP" sz="1800" dirty="0" smtClean="0">
                <a:latin typeface="Fujitsu Sans" panose="020B0404060202020204" pitchFamily="34" charset="0"/>
                <a:ea typeface="Meiryo UI" panose="020B0604030504040204" pitchFamily="50" charset="-128"/>
              </a:rPr>
              <a:t>ruby</a:t>
            </a:r>
            <a:endParaRPr kumimoji="1" lang="ja-JP" altLang="en-US" sz="1800" dirty="0" smtClean="0">
              <a:latin typeface="Fujitsu Sans" panose="020B0404060202020204" pitchFamily="34" charset="0"/>
              <a:ea typeface="Meiryo UI" panose="020B0604030504040204" pitchFamily="50" charset="-128"/>
            </a:endParaRPr>
          </a:p>
        </p:txBody>
      </p:sp>
      <p:sp>
        <p:nvSpPr>
          <p:cNvPr id="19" name="フローチャート: 処理 18"/>
          <p:cNvSpPr/>
          <p:nvPr/>
        </p:nvSpPr>
        <p:spPr bwMode="gray">
          <a:xfrm>
            <a:off x="8438762" y="3319661"/>
            <a:ext cx="944390" cy="328049"/>
          </a:xfrm>
          <a:prstGeom prst="flowChartProcess">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kumimoji="1" lang="en-US" altLang="ja-JP" sz="1800" dirty="0" err="1" smtClean="0">
                <a:latin typeface="Fujitsu Sans" panose="020B0404060202020204" pitchFamily="34" charset="0"/>
                <a:ea typeface="Meiryo UI" panose="020B0604030504040204" pitchFamily="50" charset="-128"/>
              </a:rPr>
              <a:t>postgres</a:t>
            </a:r>
            <a:endParaRPr kumimoji="1" lang="ja-JP" altLang="en-US" sz="1800" dirty="0" smtClean="0">
              <a:latin typeface="Fujitsu Sans" panose="020B0404060202020204" pitchFamily="34" charset="0"/>
              <a:ea typeface="Meiryo UI" panose="020B0604030504040204" pitchFamily="50" charset="-128"/>
            </a:endParaRPr>
          </a:p>
        </p:txBody>
      </p:sp>
      <p:sp>
        <p:nvSpPr>
          <p:cNvPr id="20" name="フローチャート: 処理 19"/>
          <p:cNvSpPr/>
          <p:nvPr/>
        </p:nvSpPr>
        <p:spPr bwMode="gray">
          <a:xfrm>
            <a:off x="7730866" y="3836327"/>
            <a:ext cx="590550" cy="328049"/>
          </a:xfrm>
          <a:prstGeom prst="flowChartProcess">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kumimoji="1" lang="en-US" altLang="ja-JP" sz="1800" dirty="0" smtClean="0">
                <a:latin typeface="Fujitsu Sans" panose="020B0404060202020204" pitchFamily="34" charset="0"/>
                <a:ea typeface="Meiryo UI" panose="020B0604030504040204" pitchFamily="50" charset="-128"/>
              </a:rPr>
              <a:t>java</a:t>
            </a:r>
            <a:endParaRPr kumimoji="1" lang="ja-JP" altLang="en-US" sz="1800" dirty="0" smtClean="0">
              <a:latin typeface="Fujitsu Sans" panose="020B0404060202020204" pitchFamily="34" charset="0"/>
              <a:ea typeface="Meiryo UI" panose="020B0604030504040204" pitchFamily="50" charset="-128"/>
            </a:endParaRPr>
          </a:p>
        </p:txBody>
      </p:sp>
      <p:sp>
        <p:nvSpPr>
          <p:cNvPr id="23" name="フローチャート: 処理 22"/>
          <p:cNvSpPr/>
          <p:nvPr/>
        </p:nvSpPr>
        <p:spPr bwMode="gray">
          <a:xfrm>
            <a:off x="7730866" y="4425716"/>
            <a:ext cx="707896" cy="328049"/>
          </a:xfrm>
          <a:prstGeom prst="flowChartProcess">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kumimoji="1" lang="en-US" altLang="ja-JP" sz="1800" dirty="0" err="1" smtClean="0">
                <a:latin typeface="Fujitsu Sans" panose="020B0404060202020204" pitchFamily="34" charset="0"/>
                <a:ea typeface="Meiryo UI" panose="020B0604030504040204" pitchFamily="50" charset="-128"/>
              </a:rPr>
              <a:t>dotnet</a:t>
            </a:r>
            <a:endParaRPr kumimoji="1" lang="ja-JP" altLang="en-US" sz="1800" dirty="0" smtClean="0">
              <a:latin typeface="Fujitsu Sans" panose="020B0404060202020204" pitchFamily="34" charset="0"/>
              <a:ea typeface="Meiryo UI" panose="020B0604030504040204" pitchFamily="50" charset="-128"/>
            </a:endParaRPr>
          </a:p>
        </p:txBody>
      </p:sp>
      <p:cxnSp>
        <p:nvCxnSpPr>
          <p:cNvPr id="25" name="直線矢印コネクタ 24"/>
          <p:cNvCxnSpPr/>
          <p:nvPr/>
        </p:nvCxnSpPr>
        <p:spPr bwMode="auto">
          <a:xfrm flipV="1">
            <a:off x="3817724" y="3430559"/>
            <a:ext cx="402014" cy="802565"/>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Tree>
    <p:extLst>
      <p:ext uri="{BB962C8B-B14F-4D97-AF65-F5344CB8AC3E}">
        <p14:creationId xmlns:p14="http://schemas.microsoft.com/office/powerpoint/2010/main" val="213378563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job/only directive</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68</a:t>
            </a:fld>
            <a:endParaRPr lang="en-US" altLang="ja-JP" dirty="0"/>
          </a:p>
        </p:txBody>
      </p:sp>
      <p:sp>
        <p:nvSpPr>
          <p:cNvPr id="9" name="メモ 8"/>
          <p:cNvSpPr/>
          <p:nvPr/>
        </p:nvSpPr>
        <p:spPr bwMode="gray">
          <a:xfrm>
            <a:off x="839223" y="2037484"/>
            <a:ext cx="8019027" cy="2168756"/>
          </a:xfrm>
          <a:prstGeom prst="foldedCorner">
            <a:avLst>
              <a:gd name="adj" fmla="val 9719"/>
            </a:avLst>
          </a:prstGeom>
          <a:solidFill>
            <a:schemeClr val="bg1"/>
          </a:solidFill>
          <a:ln w="38100" cap="flat" cmpd="sng" algn="ctr">
            <a:solidFill>
              <a:schemeClr val="tx1">
                <a:lumMod val="65000"/>
                <a:lumOff val="35000"/>
              </a:schemeClr>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1800" dirty="0">
                <a:solidFill>
                  <a:schemeClr val="tx1"/>
                </a:solidFill>
                <a:latin typeface="Fujitsu Sans" panose="020B0404060202020204" pitchFamily="34" charset="0"/>
                <a:ea typeface="Meiryo UI" panose="020B0604030504040204" pitchFamily="50" charset="-128"/>
              </a:rPr>
              <a:t>job:</a:t>
            </a:r>
          </a:p>
          <a:p>
            <a:pPr algn="l"/>
            <a:r>
              <a:rPr lang="en-US" altLang="ja-JP" sz="1800" dirty="0">
                <a:solidFill>
                  <a:schemeClr val="tx1"/>
                </a:solidFill>
                <a:latin typeface="Fujitsu Sans" panose="020B0404060202020204" pitchFamily="34" charset="0"/>
                <a:ea typeface="Meiryo UI" panose="020B0604030504040204" pitchFamily="50" charset="-128"/>
              </a:rPr>
              <a:t>  # use </a:t>
            </a:r>
            <a:r>
              <a:rPr lang="en-US" altLang="ja-JP" sz="1800" dirty="0" err="1">
                <a:solidFill>
                  <a:schemeClr val="tx1"/>
                </a:solidFill>
                <a:latin typeface="Fujitsu Sans" panose="020B0404060202020204" pitchFamily="34" charset="0"/>
                <a:ea typeface="Meiryo UI" panose="020B0604030504040204" pitchFamily="50" charset="-128"/>
              </a:rPr>
              <a:t>regexp</a:t>
            </a:r>
            <a:endParaRPr lang="en-US" altLang="ja-JP" sz="1800" dirty="0">
              <a:solidFill>
                <a:schemeClr val="tx1"/>
              </a:solidFill>
              <a:latin typeface="Fujitsu Sans" panose="020B0404060202020204" pitchFamily="34" charset="0"/>
              <a:ea typeface="Meiryo UI" panose="020B0604030504040204" pitchFamily="50" charset="-128"/>
            </a:endParaRPr>
          </a:p>
          <a:p>
            <a:pPr algn="l"/>
            <a:r>
              <a:rPr lang="en-US" altLang="ja-JP" sz="1800" dirty="0">
                <a:solidFill>
                  <a:schemeClr val="tx1"/>
                </a:solidFill>
                <a:latin typeface="Fujitsu Sans" panose="020B0404060202020204" pitchFamily="34" charset="0"/>
                <a:ea typeface="Meiryo UI" panose="020B0604030504040204" pitchFamily="50" charset="-128"/>
              </a:rPr>
              <a:t>  only:</a:t>
            </a:r>
          </a:p>
          <a:p>
            <a:pPr algn="l"/>
            <a:r>
              <a:rPr lang="en-US" altLang="ja-JP" sz="1800" dirty="0">
                <a:solidFill>
                  <a:schemeClr val="tx1"/>
                </a:solidFill>
                <a:latin typeface="Fujitsu Sans" panose="020B0404060202020204" pitchFamily="34" charset="0"/>
                <a:ea typeface="Meiryo UI" panose="020B0604030504040204" pitchFamily="50" charset="-128"/>
              </a:rPr>
              <a:t>    - /^issue-.*$/</a:t>
            </a:r>
          </a:p>
          <a:p>
            <a:pPr algn="l"/>
            <a:r>
              <a:rPr lang="en-US" altLang="ja-JP" sz="1800" dirty="0">
                <a:solidFill>
                  <a:schemeClr val="tx1"/>
                </a:solidFill>
                <a:latin typeface="Fujitsu Sans" panose="020B0404060202020204" pitchFamily="34" charset="0"/>
                <a:ea typeface="Meiryo UI" panose="020B0604030504040204" pitchFamily="50" charset="-128"/>
              </a:rPr>
              <a:t>  # use special keyword</a:t>
            </a:r>
          </a:p>
          <a:p>
            <a:pPr algn="l"/>
            <a:r>
              <a:rPr lang="en-US" altLang="ja-JP" sz="1800" dirty="0">
                <a:solidFill>
                  <a:schemeClr val="tx1"/>
                </a:solidFill>
                <a:latin typeface="Fujitsu Sans" panose="020B0404060202020204" pitchFamily="34" charset="0"/>
                <a:ea typeface="Meiryo UI" panose="020B0604030504040204" pitchFamily="50" charset="-128"/>
              </a:rPr>
              <a:t>  except:</a:t>
            </a:r>
          </a:p>
          <a:p>
            <a:pPr algn="l"/>
            <a:r>
              <a:rPr lang="en-US" altLang="ja-JP" sz="1800" dirty="0">
                <a:solidFill>
                  <a:schemeClr val="tx1"/>
                </a:solidFill>
                <a:latin typeface="Fujitsu Sans" panose="020B0404060202020204" pitchFamily="34" charset="0"/>
                <a:ea typeface="Meiryo UI" panose="020B0604030504040204" pitchFamily="50" charset="-128"/>
              </a:rPr>
              <a:t>    - branches</a:t>
            </a:r>
            <a:br>
              <a:rPr lang="en-US" altLang="ja-JP" sz="1800" dirty="0">
                <a:solidFill>
                  <a:schemeClr val="tx1"/>
                </a:solidFill>
                <a:latin typeface="Fujitsu Sans" panose="020B0404060202020204" pitchFamily="34" charset="0"/>
                <a:ea typeface="Meiryo UI" panose="020B0604030504040204" pitchFamily="50" charset="-128"/>
              </a:rPr>
            </a:br>
            <a:r>
              <a:rPr lang="en-US" altLang="ja-JP" sz="1800" dirty="0">
                <a:solidFill>
                  <a:schemeClr val="tx1"/>
                </a:solidFill>
                <a:latin typeface="Fujitsu Sans" panose="020B0404060202020204" pitchFamily="34" charset="0"/>
                <a:ea typeface="Meiryo UI" panose="020B0604030504040204" pitchFamily="50" charset="-128"/>
              </a:rPr>
              <a:t/>
            </a:r>
            <a:br>
              <a:rPr lang="en-US" altLang="ja-JP" sz="1800" dirty="0">
                <a:solidFill>
                  <a:schemeClr val="tx1"/>
                </a:solidFill>
                <a:latin typeface="Fujitsu Sans" panose="020B0404060202020204" pitchFamily="34" charset="0"/>
                <a:ea typeface="Meiryo UI" panose="020B0604030504040204" pitchFamily="50" charset="-128"/>
              </a:rPr>
            </a:br>
            <a:endParaRPr kumimoji="1" lang="ja-JP" altLang="en-US" sz="1800" dirty="0" smtClean="0">
              <a:solidFill>
                <a:schemeClr val="tx1"/>
              </a:solidFill>
              <a:latin typeface="Fujitsu Sans" panose="020B0404060202020204" pitchFamily="34" charset="0"/>
              <a:ea typeface="Meiryo UI" panose="020B0604030504040204" pitchFamily="50" charset="-128"/>
            </a:endParaRPr>
          </a:p>
        </p:txBody>
      </p:sp>
      <p:sp>
        <p:nvSpPr>
          <p:cNvPr id="5" name="正方形/長方形 4">
            <a:extLst>
              <a:ext uri="{FF2B5EF4-FFF2-40B4-BE49-F238E27FC236}">
                <a16:creationId xmlns:a16="http://schemas.microsoft.com/office/drawing/2014/main" xmlns="" id="{904A1B75-ED39-455B-B23C-B7A0917C3507}"/>
              </a:ext>
            </a:extLst>
          </p:cNvPr>
          <p:cNvSpPr/>
          <p:nvPr/>
        </p:nvSpPr>
        <p:spPr bwMode="gray">
          <a:xfrm>
            <a:off x="372237" y="5659887"/>
            <a:ext cx="9116320" cy="760613"/>
          </a:xfrm>
          <a:prstGeom prst="rect">
            <a:avLst/>
          </a:prstGeom>
          <a:solidFill>
            <a:schemeClr val="tx1">
              <a:lumMod val="50000"/>
              <a:lumOff val="5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800" b="1" kern="0" dirty="0">
                <a:solidFill>
                  <a:schemeClr val="bg1"/>
                </a:solidFill>
                <a:latin typeface="Fujitsu Sans" panose="020B0404060202020204" pitchFamily="34" charset="0"/>
                <a:ea typeface="Meiryo UI" panose="020B0604030504040204" pitchFamily="50" charset="-128"/>
              </a:rPr>
              <a:t>See below for details…</a:t>
            </a:r>
            <a:endParaRPr kumimoji="1" lang="ja-JP" altLang="en-US" sz="1800" b="1" kern="0" dirty="0">
              <a:solidFill>
                <a:schemeClr val="bg1"/>
              </a:solidFill>
              <a:latin typeface="Fujitsu Sans" panose="020B0404060202020204" pitchFamily="34" charset="0"/>
              <a:ea typeface="Meiryo UI" panose="020B0604030504040204" pitchFamily="50" charset="-128"/>
            </a:endParaRPr>
          </a:p>
        </p:txBody>
      </p:sp>
      <p:sp>
        <p:nvSpPr>
          <p:cNvPr id="6" name="正方形/長方形 5">
            <a:extLst>
              <a:ext uri="{FF2B5EF4-FFF2-40B4-BE49-F238E27FC236}">
                <a16:creationId xmlns:a16="http://schemas.microsoft.com/office/drawing/2014/main" xmlns="" id="{0F9C65CE-ACFE-49F0-8186-09321560DBDE}"/>
              </a:ext>
            </a:extLst>
          </p:cNvPr>
          <p:cNvSpPr/>
          <p:nvPr/>
        </p:nvSpPr>
        <p:spPr bwMode="gray">
          <a:xfrm>
            <a:off x="477642" y="5957654"/>
            <a:ext cx="8905510" cy="340912"/>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1600" kern="0" dirty="0">
                <a:latin typeface="Fujitsu Sans" panose="020B0404060202020204" pitchFamily="34" charset="0"/>
                <a:ea typeface="Meiryo UI" panose="020B0604030504040204" pitchFamily="50" charset="-128"/>
              </a:rPr>
              <a:t>https://docs.gitlab.com/ee/ci/yaml/#only-and-except-simplified</a:t>
            </a:r>
            <a:endParaRPr kumimoji="1" lang="ja-JP" altLang="en-US" sz="1600" kern="0" dirty="0">
              <a:latin typeface="Fujitsu Sans" panose="020B0404060202020204" pitchFamily="34" charset="0"/>
              <a:ea typeface="Meiryo UI" panose="020B0604030504040204" pitchFamily="50" charset="-128"/>
            </a:endParaRPr>
          </a:p>
        </p:txBody>
      </p:sp>
      <p:sp>
        <p:nvSpPr>
          <p:cNvPr id="7" name="テキスト プレースホルダー 3">
            <a:extLst>
              <a:ext uri="{FF2B5EF4-FFF2-40B4-BE49-F238E27FC236}">
                <a16:creationId xmlns:a16="http://schemas.microsoft.com/office/drawing/2014/main" xmlns="" id="{002D2379-8478-40E1-8CBA-411A9AF8FCEF}"/>
              </a:ext>
            </a:extLst>
          </p:cNvPr>
          <p:cNvSpPr>
            <a:spLocks noGrp="1"/>
          </p:cNvSpPr>
          <p:nvPr>
            <p:ph type="body" sz="quarter" idx="11"/>
          </p:nvPr>
        </p:nvSpPr>
        <p:spPr>
          <a:xfrm>
            <a:off x="372237" y="583838"/>
            <a:ext cx="9212236" cy="2846721"/>
          </a:xfrm>
        </p:spPr>
        <p:txBody>
          <a:bodyPr spcCol="0"/>
          <a:lstStyle/>
          <a:p>
            <a:pPr>
              <a:lnSpc>
                <a:spcPct val="100000"/>
              </a:lnSpc>
              <a:buFont typeface="Wingdings" panose="05000000000000000000" pitchFamily="2" charset="2"/>
              <a:buChar char="l"/>
            </a:pPr>
            <a:r>
              <a:rPr lang="en-US" altLang="ja-JP" sz="2400" dirty="0" smtClean="0">
                <a:latin typeface="+mn-lt"/>
              </a:rPr>
              <a:t>only directive is used to specify conditions to run job </a:t>
            </a:r>
          </a:p>
          <a:p>
            <a:pPr lvl="1">
              <a:lnSpc>
                <a:spcPct val="100000"/>
              </a:lnSpc>
              <a:buFont typeface="Wingdings" panose="05000000000000000000" pitchFamily="2" charset="2"/>
              <a:buChar char="l"/>
            </a:pPr>
            <a:r>
              <a:rPr lang="en-US" altLang="ja-JP" sz="2000" dirty="0" smtClean="0">
                <a:latin typeface="+mn-lt"/>
              </a:rPr>
              <a:t>e.g. trigger jobs only for specified branch</a:t>
            </a:r>
          </a:p>
          <a:p>
            <a:pPr lvl="1">
              <a:lnSpc>
                <a:spcPct val="100000"/>
              </a:lnSpc>
              <a:buFont typeface="Wingdings" panose="05000000000000000000" pitchFamily="2" charset="2"/>
              <a:buChar char="l"/>
            </a:pPr>
            <a:r>
              <a:rPr lang="en-US" altLang="ja-JP" sz="2000" dirty="0" smtClean="0">
                <a:latin typeface="+mn-lt"/>
              </a:rPr>
              <a:t>e.g. trigger jobs only when tagged</a:t>
            </a:r>
            <a:endParaRPr lang="en-US" altLang="ja-JP" sz="2000" dirty="0">
              <a:latin typeface="+mn-lt"/>
            </a:endParaRPr>
          </a:p>
          <a:p>
            <a:pPr lvl="1">
              <a:lnSpc>
                <a:spcPct val="100000"/>
              </a:lnSpc>
              <a:buFont typeface="Wingdings" panose="05000000000000000000" pitchFamily="2" charset="2"/>
              <a:buChar char="l"/>
            </a:pPr>
            <a:endParaRPr lang="en-US" altLang="ja-JP" sz="2000" dirty="0" smtClean="0">
              <a:latin typeface="+mn-lt"/>
            </a:endParaRPr>
          </a:p>
        </p:txBody>
      </p:sp>
    </p:spTree>
    <p:extLst>
      <p:ext uri="{BB962C8B-B14F-4D97-AF65-F5344CB8AC3E}">
        <p14:creationId xmlns:p14="http://schemas.microsoft.com/office/powerpoint/2010/main" val="23672410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GitLab</a:t>
            </a:r>
            <a:r>
              <a:rPr lang="en-US" altLang="ja-JP" dirty="0" smtClean="0"/>
              <a:t> is…</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6</a:t>
            </a:fld>
            <a:endParaRPr lang="en-US" altLang="ja-JP" dirty="0"/>
          </a:p>
        </p:txBody>
      </p:sp>
      <p:sp>
        <p:nvSpPr>
          <p:cNvPr id="44"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smtClean="0">
                <a:latin typeface="Fujitsu Sans" panose="020B0404060202020204" pitchFamily="34" charset="0"/>
                <a:ea typeface="Roboto Black" panose="02000000000000000000" pitchFamily="2" charset="0"/>
                <a:cs typeface="Calibri" panose="020F0502020204030204" pitchFamily="34" charset="0"/>
              </a:rPr>
              <a:t>What’s </a:t>
            </a:r>
            <a:r>
              <a:rPr lang="en-US" altLang="ja-JP" sz="1800" dirty="0" err="1" smtClean="0">
                <a:latin typeface="Fujitsu Sans" panose="020B0404060202020204" pitchFamily="34" charset="0"/>
                <a:ea typeface="Roboto Black" panose="02000000000000000000" pitchFamily="2" charset="0"/>
                <a:cs typeface="Calibri" panose="020F0502020204030204" pitchFamily="34" charset="0"/>
              </a:rPr>
              <a:t>GitLab</a:t>
            </a:r>
            <a:endParaRPr lang="en-US" altLang="ja-JP" sz="1800" dirty="0">
              <a:latin typeface="Fujitsu Sans" panose="020B0404060202020204" pitchFamily="34" charset="0"/>
              <a:ea typeface="Roboto Black" panose="02000000000000000000" pitchFamily="2" charset="0"/>
              <a:cs typeface="Calibri" panose="020F0502020204030204" pitchFamily="34" charset="0"/>
            </a:endParaRPr>
          </a:p>
        </p:txBody>
      </p:sp>
      <p:sp>
        <p:nvSpPr>
          <p:cNvPr id="6" name="テキスト プレースホルダー 3">
            <a:extLst>
              <a:ext uri="{FF2B5EF4-FFF2-40B4-BE49-F238E27FC236}">
                <a16:creationId xmlns:a16="http://schemas.microsoft.com/office/drawing/2014/main" xmlns="" id="{002D2379-8478-40E1-8CBA-411A9AF8FCEF}"/>
              </a:ext>
            </a:extLst>
          </p:cNvPr>
          <p:cNvSpPr>
            <a:spLocks noGrp="1"/>
          </p:cNvSpPr>
          <p:nvPr>
            <p:ph type="body" sz="quarter" idx="11"/>
          </p:nvPr>
        </p:nvSpPr>
        <p:spPr>
          <a:xfrm>
            <a:off x="170935" y="1050652"/>
            <a:ext cx="9381028" cy="4263348"/>
          </a:xfrm>
        </p:spPr>
        <p:txBody>
          <a:bodyPr spcCol="0"/>
          <a:lstStyle/>
          <a:p>
            <a:pPr>
              <a:lnSpc>
                <a:spcPct val="100000"/>
              </a:lnSpc>
              <a:buFont typeface="Wingdings" panose="05000000000000000000" pitchFamily="2" charset="2"/>
              <a:buChar char="l"/>
            </a:pPr>
            <a:r>
              <a:rPr lang="en-US" altLang="ja-JP" sz="3200" dirty="0" smtClean="0">
                <a:latin typeface="+mn-lt"/>
              </a:rPr>
              <a:t>Integrated Development/Operation environment</a:t>
            </a:r>
            <a:endParaRPr lang="en-US" altLang="ja-JP" sz="3200" dirty="0">
              <a:latin typeface="+mn-lt"/>
            </a:endParaRPr>
          </a:p>
          <a:p>
            <a:pPr lvl="1">
              <a:lnSpc>
                <a:spcPct val="100000"/>
              </a:lnSpc>
              <a:buFont typeface="Wingdings" panose="05000000000000000000" pitchFamily="2" charset="2"/>
              <a:buChar char="l"/>
            </a:pPr>
            <a:r>
              <a:rPr lang="en-US" altLang="ja-JP" sz="3000" dirty="0" smtClean="0">
                <a:latin typeface="+mn-lt"/>
              </a:rPr>
              <a:t>OSS</a:t>
            </a:r>
          </a:p>
          <a:p>
            <a:pPr lvl="1">
              <a:lnSpc>
                <a:spcPct val="100000"/>
              </a:lnSpc>
              <a:buFont typeface="Wingdings" panose="05000000000000000000" pitchFamily="2" charset="2"/>
              <a:buChar char="l"/>
            </a:pPr>
            <a:r>
              <a:rPr lang="en-US" altLang="ja-JP" sz="3000" dirty="0" err="1" smtClean="0">
                <a:latin typeface="+mn-lt"/>
              </a:rPr>
              <a:t>Git</a:t>
            </a:r>
            <a:r>
              <a:rPr lang="en-US" altLang="ja-JP" sz="3000" dirty="0" smtClean="0">
                <a:latin typeface="+mn-lt"/>
              </a:rPr>
              <a:t> as core VCS</a:t>
            </a:r>
          </a:p>
          <a:p>
            <a:pPr lvl="1">
              <a:lnSpc>
                <a:spcPct val="100000"/>
              </a:lnSpc>
              <a:buFont typeface="Wingdings" panose="05000000000000000000" pitchFamily="2" charset="2"/>
              <a:buChar char="l"/>
            </a:pPr>
            <a:r>
              <a:rPr lang="en-US" altLang="ja-JP" sz="3000" dirty="0" smtClean="0">
                <a:latin typeface="+mn-lt"/>
              </a:rPr>
              <a:t>Including CI/CD Pipelines and other useful features</a:t>
            </a:r>
            <a:endParaRPr lang="en-US" altLang="ja-JP" sz="3000" dirty="0">
              <a:latin typeface="+mn-lt"/>
            </a:endParaRPr>
          </a:p>
          <a:p>
            <a:pPr lvl="1">
              <a:lnSpc>
                <a:spcPct val="100000"/>
              </a:lnSpc>
              <a:buFont typeface="Wingdings" panose="05000000000000000000" pitchFamily="2" charset="2"/>
              <a:buChar char="l"/>
            </a:pPr>
            <a:r>
              <a:rPr lang="en-US" altLang="ja-JP" sz="3000" dirty="0" smtClean="0">
                <a:latin typeface="+mn-lt"/>
              </a:rPr>
              <a:t>Developed by </a:t>
            </a:r>
            <a:r>
              <a:rPr lang="en-US" altLang="ja-JP" sz="3000" dirty="0" err="1" smtClean="0">
                <a:latin typeface="+mn-lt"/>
              </a:rPr>
              <a:t>GitLab</a:t>
            </a:r>
            <a:r>
              <a:rPr lang="en-US" altLang="ja-JP" sz="3000" dirty="0" smtClean="0">
                <a:latin typeface="+mn-lt"/>
              </a:rPr>
              <a:t> </a:t>
            </a:r>
            <a:r>
              <a:rPr lang="en-US" altLang="ja-JP" sz="3000" dirty="0" err="1" smtClean="0">
                <a:latin typeface="+mn-lt"/>
              </a:rPr>
              <a:t>Inc</a:t>
            </a:r>
            <a:endParaRPr lang="en-US" altLang="ja-JP" sz="3000" dirty="0">
              <a:latin typeface="+mn-lt"/>
            </a:endParaRPr>
          </a:p>
          <a:p>
            <a:pPr lvl="1">
              <a:lnSpc>
                <a:spcPct val="100000"/>
              </a:lnSpc>
              <a:buFont typeface="Wingdings" panose="05000000000000000000" pitchFamily="2" charset="2"/>
              <a:buChar char="l"/>
            </a:pPr>
            <a:r>
              <a:rPr lang="en-US" altLang="ja-JP" sz="3000" dirty="0" smtClean="0">
                <a:latin typeface="+mn-lt"/>
              </a:rPr>
              <a:t>On-Premise</a:t>
            </a:r>
            <a:endParaRPr lang="ja-JP" altLang="en-US" sz="3000" dirty="0">
              <a:latin typeface="+mn-lt"/>
            </a:endParaRPr>
          </a:p>
          <a:p>
            <a:pPr>
              <a:lnSpc>
                <a:spcPct val="100000"/>
              </a:lnSpc>
              <a:buFont typeface="Wingdings" panose="05000000000000000000" pitchFamily="2" charset="2"/>
              <a:buChar char="l"/>
            </a:pPr>
            <a:r>
              <a:rPr lang="en-US" altLang="ja-JP" sz="3200" dirty="0" smtClean="0">
                <a:latin typeface="+mn-lt"/>
              </a:rPr>
              <a:t>AIMING at “</a:t>
            </a:r>
            <a:r>
              <a:rPr lang="en-US" altLang="ja-JP" sz="3200" b="1" dirty="0" smtClean="0">
                <a:solidFill>
                  <a:srgbClr val="FF0000"/>
                </a:solidFill>
                <a:latin typeface="+mn-lt"/>
              </a:rPr>
              <a:t>Complete DevOps with </a:t>
            </a:r>
            <a:r>
              <a:rPr lang="en-US" altLang="ja-JP" sz="3200" b="1" dirty="0" err="1" smtClean="0">
                <a:solidFill>
                  <a:srgbClr val="FF0000"/>
                </a:solidFill>
                <a:latin typeface="+mn-lt"/>
              </a:rPr>
              <a:t>GitLab</a:t>
            </a:r>
            <a:r>
              <a:rPr lang="en-US" altLang="ja-JP" sz="3200" dirty="0" smtClean="0">
                <a:latin typeface="+mn-lt"/>
              </a:rPr>
              <a:t>”</a:t>
            </a:r>
            <a:endParaRPr lang="ja-JP" altLang="en-US" sz="3200" dirty="0">
              <a:latin typeface="+mn-lt"/>
            </a:endParaRPr>
          </a:p>
        </p:txBody>
      </p:sp>
      <p:pic>
        <p:nvPicPr>
          <p:cNvPr id="1026" name="Picture 2" descr="DevOps Lifecyc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644" y="5116260"/>
            <a:ext cx="8976319" cy="1367207"/>
          </a:xfrm>
          <a:prstGeom prst="rect">
            <a:avLst/>
          </a:prstGeom>
          <a:noFill/>
          <a:ln w="38100">
            <a:solidFill>
              <a:schemeClr val="accent2">
                <a:lumMod val="20000"/>
                <a:lumOff val="8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166530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job/when directive</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69</a:t>
            </a:fld>
            <a:endParaRPr lang="en-US" altLang="ja-JP" dirty="0"/>
          </a:p>
        </p:txBody>
      </p:sp>
      <p:sp>
        <p:nvSpPr>
          <p:cNvPr id="9" name="メモ 8"/>
          <p:cNvSpPr/>
          <p:nvPr/>
        </p:nvSpPr>
        <p:spPr bwMode="gray">
          <a:xfrm>
            <a:off x="839223" y="3736127"/>
            <a:ext cx="8019027" cy="809095"/>
          </a:xfrm>
          <a:prstGeom prst="foldedCorner">
            <a:avLst>
              <a:gd name="adj" fmla="val 9719"/>
            </a:avLst>
          </a:prstGeom>
          <a:solidFill>
            <a:schemeClr val="bg1"/>
          </a:solidFill>
          <a:ln w="38100" cap="flat" cmpd="sng" algn="ctr">
            <a:solidFill>
              <a:schemeClr val="tx1">
                <a:lumMod val="65000"/>
                <a:lumOff val="35000"/>
              </a:schemeClr>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1800" dirty="0">
                <a:solidFill>
                  <a:schemeClr val="tx1"/>
                </a:solidFill>
                <a:latin typeface="Fujitsu Sans" panose="020B0404060202020204" pitchFamily="34" charset="0"/>
                <a:ea typeface="Meiryo UI" panose="020B0604030504040204" pitchFamily="50" charset="-128"/>
              </a:rPr>
              <a:t>job</a:t>
            </a:r>
            <a:r>
              <a:rPr lang="en-US" altLang="ja-JP" sz="1800" dirty="0" smtClean="0">
                <a:solidFill>
                  <a:schemeClr val="tx1"/>
                </a:solidFill>
                <a:latin typeface="Fujitsu Sans" panose="020B0404060202020204" pitchFamily="34" charset="0"/>
                <a:ea typeface="Meiryo UI" panose="020B0604030504040204" pitchFamily="50" charset="-128"/>
              </a:rPr>
              <a:t>:</a:t>
            </a:r>
          </a:p>
          <a:p>
            <a:pPr algn="l"/>
            <a:r>
              <a:rPr lang="en-US" altLang="ja-JP" sz="1800" dirty="0" smtClean="0">
                <a:solidFill>
                  <a:schemeClr val="tx1"/>
                </a:solidFill>
                <a:latin typeface="Fujitsu Sans" panose="020B0404060202020204" pitchFamily="34" charset="0"/>
                <a:ea typeface="Meiryo UI" panose="020B0604030504040204" pitchFamily="50" charset="-128"/>
              </a:rPr>
              <a:t>  when: manual</a:t>
            </a:r>
            <a:endParaRPr lang="en-US" altLang="ja-JP" sz="1800" dirty="0">
              <a:solidFill>
                <a:schemeClr val="tx1"/>
              </a:solidFill>
              <a:latin typeface="Fujitsu Sans" panose="020B0404060202020204" pitchFamily="34" charset="0"/>
              <a:ea typeface="Meiryo UI" panose="020B0604030504040204" pitchFamily="50" charset="-128"/>
            </a:endParaRPr>
          </a:p>
          <a:p>
            <a:pPr algn="l"/>
            <a:r>
              <a:rPr lang="en-US" altLang="ja-JP" sz="1800" dirty="0">
                <a:solidFill>
                  <a:schemeClr val="tx1"/>
                </a:solidFill>
                <a:latin typeface="Fujitsu Sans" panose="020B0404060202020204" pitchFamily="34" charset="0"/>
                <a:ea typeface="Meiryo UI" panose="020B0604030504040204" pitchFamily="50" charset="-128"/>
              </a:rPr>
              <a:t/>
            </a:r>
            <a:br>
              <a:rPr lang="en-US" altLang="ja-JP" sz="1800" dirty="0">
                <a:solidFill>
                  <a:schemeClr val="tx1"/>
                </a:solidFill>
                <a:latin typeface="Fujitsu Sans" panose="020B0404060202020204" pitchFamily="34" charset="0"/>
                <a:ea typeface="Meiryo UI" panose="020B0604030504040204" pitchFamily="50" charset="-128"/>
              </a:rPr>
            </a:br>
            <a:r>
              <a:rPr lang="en-US" altLang="ja-JP" sz="1800" dirty="0">
                <a:solidFill>
                  <a:schemeClr val="tx1"/>
                </a:solidFill>
                <a:latin typeface="Fujitsu Sans" panose="020B0404060202020204" pitchFamily="34" charset="0"/>
                <a:ea typeface="Meiryo UI" panose="020B0604030504040204" pitchFamily="50" charset="-128"/>
              </a:rPr>
              <a:t/>
            </a:r>
            <a:br>
              <a:rPr lang="en-US" altLang="ja-JP" sz="1800" dirty="0">
                <a:solidFill>
                  <a:schemeClr val="tx1"/>
                </a:solidFill>
                <a:latin typeface="Fujitsu Sans" panose="020B0404060202020204" pitchFamily="34" charset="0"/>
                <a:ea typeface="Meiryo UI" panose="020B0604030504040204" pitchFamily="50" charset="-128"/>
              </a:rPr>
            </a:br>
            <a:endParaRPr kumimoji="1" lang="ja-JP" altLang="en-US" sz="1800" dirty="0" smtClean="0">
              <a:solidFill>
                <a:schemeClr val="tx1"/>
              </a:solidFill>
              <a:latin typeface="Fujitsu Sans" panose="020B0404060202020204" pitchFamily="34" charset="0"/>
              <a:ea typeface="Meiryo UI" panose="020B0604030504040204" pitchFamily="50" charset="-128"/>
            </a:endParaRPr>
          </a:p>
        </p:txBody>
      </p:sp>
      <p:sp>
        <p:nvSpPr>
          <p:cNvPr id="5" name="正方形/長方形 4">
            <a:extLst>
              <a:ext uri="{FF2B5EF4-FFF2-40B4-BE49-F238E27FC236}">
                <a16:creationId xmlns:a16="http://schemas.microsoft.com/office/drawing/2014/main" xmlns="" id="{904A1B75-ED39-455B-B23C-B7A0917C3507}"/>
              </a:ext>
            </a:extLst>
          </p:cNvPr>
          <p:cNvSpPr/>
          <p:nvPr/>
        </p:nvSpPr>
        <p:spPr bwMode="gray">
          <a:xfrm>
            <a:off x="372237" y="5659887"/>
            <a:ext cx="9116320" cy="760613"/>
          </a:xfrm>
          <a:prstGeom prst="rect">
            <a:avLst/>
          </a:prstGeom>
          <a:solidFill>
            <a:schemeClr val="tx1">
              <a:lumMod val="50000"/>
              <a:lumOff val="5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800" b="1" kern="0" dirty="0">
                <a:solidFill>
                  <a:schemeClr val="bg1"/>
                </a:solidFill>
                <a:latin typeface="Fujitsu Sans" panose="020B0404060202020204" pitchFamily="34" charset="0"/>
                <a:ea typeface="Meiryo UI" panose="020B0604030504040204" pitchFamily="50" charset="-128"/>
              </a:rPr>
              <a:t>See below for details…</a:t>
            </a:r>
            <a:endParaRPr kumimoji="1" lang="ja-JP" altLang="en-US" sz="1800" b="1" kern="0" dirty="0">
              <a:solidFill>
                <a:schemeClr val="bg1"/>
              </a:solidFill>
              <a:latin typeface="Fujitsu Sans" panose="020B0404060202020204" pitchFamily="34" charset="0"/>
              <a:ea typeface="Meiryo UI" panose="020B0604030504040204" pitchFamily="50" charset="-128"/>
            </a:endParaRPr>
          </a:p>
        </p:txBody>
      </p:sp>
      <p:sp>
        <p:nvSpPr>
          <p:cNvPr id="6" name="正方形/長方形 5">
            <a:extLst>
              <a:ext uri="{FF2B5EF4-FFF2-40B4-BE49-F238E27FC236}">
                <a16:creationId xmlns:a16="http://schemas.microsoft.com/office/drawing/2014/main" xmlns="" id="{0F9C65CE-ACFE-49F0-8186-09321560DBDE}"/>
              </a:ext>
            </a:extLst>
          </p:cNvPr>
          <p:cNvSpPr/>
          <p:nvPr/>
        </p:nvSpPr>
        <p:spPr bwMode="gray">
          <a:xfrm>
            <a:off x="477642" y="5957654"/>
            <a:ext cx="8905510" cy="340912"/>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1600" kern="0" dirty="0">
                <a:latin typeface="Fujitsu Sans" panose="020B0404060202020204" pitchFamily="34" charset="0"/>
                <a:ea typeface="Meiryo UI" panose="020B0604030504040204" pitchFamily="50" charset="-128"/>
              </a:rPr>
              <a:t>https://docs.gitlab.com/ee/ci/yaml/#when</a:t>
            </a:r>
            <a:endParaRPr kumimoji="1" lang="ja-JP" altLang="en-US" sz="1600" kern="0" dirty="0">
              <a:latin typeface="Fujitsu Sans" panose="020B0404060202020204" pitchFamily="34" charset="0"/>
              <a:ea typeface="Meiryo UI" panose="020B0604030504040204" pitchFamily="50" charset="-128"/>
            </a:endParaRPr>
          </a:p>
        </p:txBody>
      </p:sp>
      <p:sp>
        <p:nvSpPr>
          <p:cNvPr id="7" name="テキスト プレースホルダー 3">
            <a:extLst>
              <a:ext uri="{FF2B5EF4-FFF2-40B4-BE49-F238E27FC236}">
                <a16:creationId xmlns:a16="http://schemas.microsoft.com/office/drawing/2014/main" xmlns="" id="{002D2379-8478-40E1-8CBA-411A9AF8FCEF}"/>
              </a:ext>
            </a:extLst>
          </p:cNvPr>
          <p:cNvSpPr>
            <a:spLocks noGrp="1"/>
          </p:cNvSpPr>
          <p:nvPr>
            <p:ph type="body" sz="quarter" idx="11"/>
          </p:nvPr>
        </p:nvSpPr>
        <p:spPr>
          <a:xfrm>
            <a:off x="372237" y="583838"/>
            <a:ext cx="9212236" cy="2846721"/>
          </a:xfrm>
        </p:spPr>
        <p:txBody>
          <a:bodyPr spcCol="0"/>
          <a:lstStyle/>
          <a:p>
            <a:pPr>
              <a:lnSpc>
                <a:spcPct val="100000"/>
              </a:lnSpc>
              <a:buFont typeface="Wingdings" panose="05000000000000000000" pitchFamily="2" charset="2"/>
              <a:buChar char="l"/>
            </a:pPr>
            <a:r>
              <a:rPr lang="en-US" altLang="ja-JP" sz="2400" dirty="0" smtClean="0">
                <a:latin typeface="+mn-lt"/>
              </a:rPr>
              <a:t>when directive is used to when to execute job</a:t>
            </a:r>
          </a:p>
          <a:p>
            <a:pPr>
              <a:lnSpc>
                <a:spcPct val="100000"/>
              </a:lnSpc>
              <a:buFont typeface="Wingdings" panose="05000000000000000000" pitchFamily="2" charset="2"/>
              <a:buChar char="l"/>
            </a:pPr>
            <a:r>
              <a:rPr lang="en-US" altLang="ja-JP" sz="2400" dirty="0" smtClean="0">
                <a:latin typeface="+mn-lt"/>
              </a:rPr>
              <a:t>Following 4 values can be used</a:t>
            </a:r>
          </a:p>
          <a:p>
            <a:pPr lvl="1">
              <a:lnSpc>
                <a:spcPct val="100000"/>
              </a:lnSpc>
              <a:buFont typeface="Wingdings" panose="05000000000000000000" pitchFamily="2" charset="2"/>
              <a:buChar char="l"/>
            </a:pPr>
            <a:r>
              <a:rPr lang="en-US" altLang="ja-JP" sz="1800" dirty="0" err="1">
                <a:latin typeface="+mn-lt"/>
              </a:rPr>
              <a:t>on_success</a:t>
            </a:r>
            <a:r>
              <a:rPr lang="en-US" altLang="ja-JP" sz="1800" dirty="0">
                <a:latin typeface="+mn-lt"/>
              </a:rPr>
              <a:t> - execute job only when all jobs from prior stages succeed. This is the default.</a:t>
            </a:r>
          </a:p>
          <a:p>
            <a:pPr lvl="1">
              <a:lnSpc>
                <a:spcPct val="100000"/>
              </a:lnSpc>
              <a:buFont typeface="Wingdings" panose="05000000000000000000" pitchFamily="2" charset="2"/>
              <a:buChar char="l"/>
            </a:pPr>
            <a:r>
              <a:rPr lang="en-US" altLang="ja-JP" sz="1800" dirty="0" err="1" smtClean="0">
                <a:latin typeface="+mn-lt"/>
              </a:rPr>
              <a:t>on_failure</a:t>
            </a:r>
            <a:r>
              <a:rPr lang="en-US" altLang="ja-JP" sz="1800" dirty="0" smtClean="0">
                <a:latin typeface="+mn-lt"/>
              </a:rPr>
              <a:t> </a:t>
            </a:r>
            <a:r>
              <a:rPr lang="en-US" altLang="ja-JP" sz="1800" dirty="0">
                <a:latin typeface="+mn-lt"/>
              </a:rPr>
              <a:t>- execute job only when at least one job from prior stages fails.</a:t>
            </a:r>
          </a:p>
          <a:p>
            <a:pPr lvl="1">
              <a:lnSpc>
                <a:spcPct val="100000"/>
              </a:lnSpc>
              <a:buFont typeface="Wingdings" panose="05000000000000000000" pitchFamily="2" charset="2"/>
              <a:buChar char="l"/>
            </a:pPr>
            <a:r>
              <a:rPr lang="en-US" altLang="ja-JP" sz="1800" dirty="0" smtClean="0">
                <a:latin typeface="+mn-lt"/>
              </a:rPr>
              <a:t>always </a:t>
            </a:r>
            <a:r>
              <a:rPr lang="en-US" altLang="ja-JP" sz="1800" dirty="0">
                <a:latin typeface="+mn-lt"/>
              </a:rPr>
              <a:t>- execute job regardless of the status of jobs from prior stages.</a:t>
            </a:r>
          </a:p>
          <a:p>
            <a:pPr lvl="1">
              <a:lnSpc>
                <a:spcPct val="100000"/>
              </a:lnSpc>
              <a:buFont typeface="Wingdings" panose="05000000000000000000" pitchFamily="2" charset="2"/>
              <a:buChar char="l"/>
            </a:pPr>
            <a:r>
              <a:rPr lang="en-US" altLang="ja-JP" sz="1800" dirty="0" smtClean="0">
                <a:latin typeface="+mn-lt"/>
              </a:rPr>
              <a:t>manual </a:t>
            </a:r>
            <a:r>
              <a:rPr lang="en-US" altLang="ja-JP" sz="1800" dirty="0">
                <a:latin typeface="+mn-lt"/>
              </a:rPr>
              <a:t>- execute job manually (added in </a:t>
            </a:r>
            <a:r>
              <a:rPr lang="en-US" altLang="ja-JP" sz="1800" dirty="0" err="1">
                <a:latin typeface="+mn-lt"/>
              </a:rPr>
              <a:t>GitLab</a:t>
            </a:r>
            <a:r>
              <a:rPr lang="en-US" altLang="ja-JP" sz="1800" dirty="0">
                <a:latin typeface="+mn-lt"/>
              </a:rPr>
              <a:t> 8.10). Read about manual actions below.</a:t>
            </a:r>
            <a:endParaRPr lang="en-US" altLang="ja-JP" sz="1800" dirty="0" smtClean="0">
              <a:latin typeface="+mn-lt"/>
            </a:endParaRPr>
          </a:p>
        </p:txBody>
      </p:sp>
    </p:spTree>
    <p:extLst>
      <p:ext uri="{BB962C8B-B14F-4D97-AF65-F5344CB8AC3E}">
        <p14:creationId xmlns:p14="http://schemas.microsoft.com/office/powerpoint/2010/main" val="8885896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job/artifacts directive</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70</a:t>
            </a:fld>
            <a:endParaRPr lang="en-US" altLang="ja-JP" dirty="0"/>
          </a:p>
        </p:txBody>
      </p:sp>
      <p:sp>
        <p:nvSpPr>
          <p:cNvPr id="9" name="メモ 8"/>
          <p:cNvSpPr/>
          <p:nvPr/>
        </p:nvSpPr>
        <p:spPr bwMode="gray">
          <a:xfrm>
            <a:off x="839223" y="4184404"/>
            <a:ext cx="8019027" cy="1497055"/>
          </a:xfrm>
          <a:prstGeom prst="foldedCorner">
            <a:avLst>
              <a:gd name="adj" fmla="val 9719"/>
            </a:avLst>
          </a:prstGeom>
          <a:solidFill>
            <a:schemeClr val="bg1"/>
          </a:solidFill>
          <a:ln w="38100" cap="flat" cmpd="sng" algn="ctr">
            <a:solidFill>
              <a:schemeClr val="tx1">
                <a:lumMod val="65000"/>
                <a:lumOff val="35000"/>
              </a:schemeClr>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1800" dirty="0">
                <a:solidFill>
                  <a:schemeClr val="tx1"/>
                </a:solidFill>
                <a:latin typeface="Fujitsu Sans" panose="020B0404060202020204" pitchFamily="34" charset="0"/>
                <a:ea typeface="Meiryo UI" panose="020B0604030504040204" pitchFamily="50" charset="-128"/>
              </a:rPr>
              <a:t>job:</a:t>
            </a:r>
          </a:p>
          <a:p>
            <a:pPr algn="l"/>
            <a:r>
              <a:rPr lang="en-US" altLang="ja-JP" sz="1800" dirty="0">
                <a:solidFill>
                  <a:schemeClr val="tx1"/>
                </a:solidFill>
                <a:latin typeface="Fujitsu Sans" panose="020B0404060202020204" pitchFamily="34" charset="0"/>
                <a:ea typeface="Meiryo UI" panose="020B0604030504040204" pitchFamily="50" charset="-128"/>
              </a:rPr>
              <a:t>  artifacts:</a:t>
            </a:r>
          </a:p>
          <a:p>
            <a:pPr algn="l"/>
            <a:r>
              <a:rPr lang="en-US" altLang="ja-JP" sz="1800" dirty="0">
                <a:solidFill>
                  <a:schemeClr val="tx1"/>
                </a:solidFill>
                <a:latin typeface="Fujitsu Sans" panose="020B0404060202020204" pitchFamily="34" charset="0"/>
                <a:ea typeface="Meiryo UI" panose="020B0604030504040204" pitchFamily="50" charset="-128"/>
              </a:rPr>
              <a:t>    name: "%CI_JOB_STAGE%-%CI_COMMIT_REF_NAME%"</a:t>
            </a:r>
          </a:p>
          <a:p>
            <a:pPr algn="l"/>
            <a:r>
              <a:rPr lang="en-US" altLang="ja-JP" sz="1800" dirty="0">
                <a:solidFill>
                  <a:schemeClr val="tx1"/>
                </a:solidFill>
                <a:latin typeface="Fujitsu Sans" panose="020B0404060202020204" pitchFamily="34" charset="0"/>
                <a:ea typeface="Meiryo UI" panose="020B0604030504040204" pitchFamily="50" charset="-128"/>
              </a:rPr>
              <a:t>    paths:</a:t>
            </a:r>
          </a:p>
          <a:p>
            <a:pPr algn="l"/>
            <a:r>
              <a:rPr lang="en-US" altLang="ja-JP" sz="1800" dirty="0">
                <a:solidFill>
                  <a:schemeClr val="tx1"/>
                </a:solidFill>
                <a:latin typeface="Fujitsu Sans" panose="020B0404060202020204" pitchFamily="34" charset="0"/>
                <a:ea typeface="Meiryo UI" panose="020B0604030504040204" pitchFamily="50" charset="-128"/>
              </a:rPr>
              <a:t>      - binaries/</a:t>
            </a:r>
            <a:br>
              <a:rPr lang="en-US" altLang="ja-JP" sz="1800" dirty="0">
                <a:solidFill>
                  <a:schemeClr val="tx1"/>
                </a:solidFill>
                <a:latin typeface="Fujitsu Sans" panose="020B0404060202020204" pitchFamily="34" charset="0"/>
                <a:ea typeface="Meiryo UI" panose="020B0604030504040204" pitchFamily="50" charset="-128"/>
              </a:rPr>
            </a:br>
            <a:r>
              <a:rPr lang="en-US" altLang="ja-JP" sz="1800" dirty="0">
                <a:solidFill>
                  <a:schemeClr val="tx1"/>
                </a:solidFill>
                <a:latin typeface="Fujitsu Sans" panose="020B0404060202020204" pitchFamily="34" charset="0"/>
                <a:ea typeface="Meiryo UI" panose="020B0604030504040204" pitchFamily="50" charset="-128"/>
              </a:rPr>
              <a:t/>
            </a:r>
            <a:br>
              <a:rPr lang="en-US" altLang="ja-JP" sz="1800" dirty="0">
                <a:solidFill>
                  <a:schemeClr val="tx1"/>
                </a:solidFill>
                <a:latin typeface="Fujitsu Sans" panose="020B0404060202020204" pitchFamily="34" charset="0"/>
                <a:ea typeface="Meiryo UI" panose="020B0604030504040204" pitchFamily="50" charset="-128"/>
              </a:rPr>
            </a:br>
            <a:endParaRPr kumimoji="1" lang="ja-JP" altLang="en-US" sz="1800" dirty="0" smtClean="0">
              <a:solidFill>
                <a:schemeClr val="tx1"/>
              </a:solidFill>
              <a:latin typeface="Fujitsu Sans" panose="020B0404060202020204" pitchFamily="34" charset="0"/>
              <a:ea typeface="Meiryo UI" panose="020B0604030504040204" pitchFamily="50" charset="-128"/>
            </a:endParaRPr>
          </a:p>
        </p:txBody>
      </p:sp>
      <p:sp>
        <p:nvSpPr>
          <p:cNvPr id="5" name="正方形/長方形 4">
            <a:extLst>
              <a:ext uri="{FF2B5EF4-FFF2-40B4-BE49-F238E27FC236}">
                <a16:creationId xmlns:a16="http://schemas.microsoft.com/office/drawing/2014/main" xmlns="" id="{904A1B75-ED39-455B-B23C-B7A0917C3507}"/>
              </a:ext>
            </a:extLst>
          </p:cNvPr>
          <p:cNvSpPr/>
          <p:nvPr/>
        </p:nvSpPr>
        <p:spPr bwMode="gray">
          <a:xfrm>
            <a:off x="372237" y="5830343"/>
            <a:ext cx="9116320" cy="760613"/>
          </a:xfrm>
          <a:prstGeom prst="rect">
            <a:avLst/>
          </a:prstGeom>
          <a:solidFill>
            <a:schemeClr val="tx1">
              <a:lumMod val="50000"/>
              <a:lumOff val="5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800" b="1" kern="0" dirty="0">
                <a:solidFill>
                  <a:schemeClr val="bg1"/>
                </a:solidFill>
                <a:latin typeface="Fujitsu Sans" panose="020B0404060202020204" pitchFamily="34" charset="0"/>
                <a:ea typeface="Meiryo UI" panose="020B0604030504040204" pitchFamily="50" charset="-128"/>
              </a:rPr>
              <a:t>See below for details…</a:t>
            </a:r>
            <a:endParaRPr kumimoji="1" lang="ja-JP" altLang="en-US" sz="1800" b="1" kern="0" dirty="0">
              <a:solidFill>
                <a:schemeClr val="bg1"/>
              </a:solidFill>
              <a:latin typeface="Fujitsu Sans" panose="020B0404060202020204" pitchFamily="34" charset="0"/>
              <a:ea typeface="Meiryo UI" panose="020B0604030504040204" pitchFamily="50" charset="-128"/>
            </a:endParaRPr>
          </a:p>
        </p:txBody>
      </p:sp>
      <p:sp>
        <p:nvSpPr>
          <p:cNvPr id="6" name="正方形/長方形 5">
            <a:extLst>
              <a:ext uri="{FF2B5EF4-FFF2-40B4-BE49-F238E27FC236}">
                <a16:creationId xmlns:a16="http://schemas.microsoft.com/office/drawing/2014/main" xmlns="" id="{0F9C65CE-ACFE-49F0-8186-09321560DBDE}"/>
              </a:ext>
            </a:extLst>
          </p:cNvPr>
          <p:cNvSpPr/>
          <p:nvPr/>
        </p:nvSpPr>
        <p:spPr bwMode="gray">
          <a:xfrm>
            <a:off x="477642" y="6128110"/>
            <a:ext cx="8905510" cy="340912"/>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1600" kern="0" dirty="0">
                <a:latin typeface="Fujitsu Sans" panose="020B0404060202020204" pitchFamily="34" charset="0"/>
                <a:ea typeface="Meiryo UI" panose="020B0604030504040204" pitchFamily="50" charset="-128"/>
              </a:rPr>
              <a:t>https://docs.gitlab.com/ee/ci/yaml/#artifacts</a:t>
            </a:r>
            <a:endParaRPr kumimoji="1" lang="ja-JP" altLang="en-US" sz="1600" kern="0" dirty="0">
              <a:latin typeface="Fujitsu Sans" panose="020B0404060202020204" pitchFamily="34" charset="0"/>
              <a:ea typeface="Meiryo UI" panose="020B0604030504040204" pitchFamily="50" charset="-128"/>
            </a:endParaRPr>
          </a:p>
        </p:txBody>
      </p:sp>
      <p:sp>
        <p:nvSpPr>
          <p:cNvPr id="7" name="テキスト プレースホルダー 3">
            <a:extLst>
              <a:ext uri="{FF2B5EF4-FFF2-40B4-BE49-F238E27FC236}">
                <a16:creationId xmlns:a16="http://schemas.microsoft.com/office/drawing/2014/main" xmlns="" id="{002D2379-8478-40E1-8CBA-411A9AF8FCEF}"/>
              </a:ext>
            </a:extLst>
          </p:cNvPr>
          <p:cNvSpPr>
            <a:spLocks noGrp="1"/>
          </p:cNvSpPr>
          <p:nvPr>
            <p:ph type="body" sz="quarter" idx="11"/>
          </p:nvPr>
        </p:nvSpPr>
        <p:spPr>
          <a:xfrm>
            <a:off x="372237" y="583838"/>
            <a:ext cx="9212236" cy="2846721"/>
          </a:xfrm>
        </p:spPr>
        <p:txBody>
          <a:bodyPr spcCol="0"/>
          <a:lstStyle/>
          <a:p>
            <a:pPr>
              <a:lnSpc>
                <a:spcPct val="100000"/>
              </a:lnSpc>
              <a:buFont typeface="Wingdings" panose="05000000000000000000" pitchFamily="2" charset="2"/>
              <a:buChar char="l"/>
            </a:pPr>
            <a:r>
              <a:rPr lang="en-US" altLang="ja-JP" sz="2400" dirty="0" err="1" smtClean="0">
                <a:latin typeface="+mn-lt"/>
              </a:rPr>
              <a:t>GitLab</a:t>
            </a:r>
            <a:r>
              <a:rPr lang="en-US" altLang="ja-JP" sz="2400" dirty="0" smtClean="0">
                <a:latin typeface="+mn-lt"/>
              </a:rPr>
              <a:t> has extra storage in addition to repository</a:t>
            </a:r>
          </a:p>
          <a:p>
            <a:pPr>
              <a:lnSpc>
                <a:spcPct val="100000"/>
              </a:lnSpc>
              <a:buFont typeface="Wingdings" panose="05000000000000000000" pitchFamily="2" charset="2"/>
              <a:buChar char="l"/>
            </a:pPr>
            <a:r>
              <a:rPr lang="en-US" altLang="ja-JP" sz="2400" dirty="0" smtClean="0">
                <a:latin typeface="+mn-lt"/>
              </a:rPr>
              <a:t>This storage is used to</a:t>
            </a:r>
          </a:p>
          <a:p>
            <a:pPr lvl="1">
              <a:lnSpc>
                <a:spcPct val="100000"/>
              </a:lnSpc>
              <a:buFont typeface="Wingdings" panose="05000000000000000000" pitchFamily="2" charset="2"/>
              <a:buChar char="l"/>
            </a:pPr>
            <a:r>
              <a:rPr lang="en-US" altLang="ja-JP" sz="1800" dirty="0" smtClean="0">
                <a:latin typeface="+mn-lt"/>
              </a:rPr>
              <a:t>Put build results(artifacts)</a:t>
            </a:r>
          </a:p>
          <a:p>
            <a:pPr lvl="1">
              <a:lnSpc>
                <a:spcPct val="100000"/>
              </a:lnSpc>
              <a:buFont typeface="Wingdings" panose="05000000000000000000" pitchFamily="2" charset="2"/>
              <a:buChar char="l"/>
            </a:pPr>
            <a:r>
              <a:rPr lang="en-US" altLang="ja-JP" sz="1800" dirty="0" smtClean="0">
                <a:latin typeface="+mn-lt"/>
              </a:rPr>
              <a:t>Above data can be accessed from </a:t>
            </a:r>
            <a:r>
              <a:rPr lang="en-US" altLang="ja-JP" sz="1800" dirty="0" err="1" smtClean="0">
                <a:latin typeface="+mn-lt"/>
              </a:rPr>
              <a:t>GitLab</a:t>
            </a:r>
            <a:r>
              <a:rPr lang="en-US" altLang="ja-JP" sz="1800" dirty="0" smtClean="0">
                <a:latin typeface="+mn-lt"/>
              </a:rPr>
              <a:t> screen</a:t>
            </a:r>
          </a:p>
          <a:p>
            <a:pPr lvl="2">
              <a:lnSpc>
                <a:spcPct val="100000"/>
              </a:lnSpc>
              <a:buFont typeface="Wingdings" panose="05000000000000000000" pitchFamily="2" charset="2"/>
              <a:buChar char="l"/>
            </a:pPr>
            <a:r>
              <a:rPr lang="en-US" altLang="ja-JP" dirty="0" smtClean="0">
                <a:latin typeface="+mn-lt"/>
              </a:rPr>
              <a:t>Of-</a:t>
            </a:r>
            <a:r>
              <a:rPr lang="en-US" altLang="ja-JP" dirty="0" err="1" smtClean="0">
                <a:latin typeface="+mn-lt"/>
              </a:rPr>
              <a:t>couse</a:t>
            </a:r>
            <a:r>
              <a:rPr lang="en-US" altLang="ja-JP" dirty="0" smtClean="0">
                <a:latin typeface="+mn-lt"/>
              </a:rPr>
              <a:t> it is possible to download via curl</a:t>
            </a:r>
            <a:endParaRPr lang="en-US" altLang="ja-JP" dirty="0">
              <a:latin typeface="+mn-lt"/>
            </a:endParaRPr>
          </a:p>
          <a:p>
            <a:pPr lvl="1">
              <a:lnSpc>
                <a:spcPct val="100000"/>
              </a:lnSpc>
              <a:buFont typeface="Wingdings" panose="05000000000000000000" pitchFamily="2" charset="2"/>
              <a:buChar char="l"/>
            </a:pPr>
            <a:r>
              <a:rPr lang="en-US" altLang="ja-JP" sz="1800" dirty="0" smtClean="0">
                <a:latin typeface="+mn-lt"/>
              </a:rPr>
              <a:t>It’s also possible to configure delete after specified date was past</a:t>
            </a:r>
          </a:p>
        </p:txBody>
      </p:sp>
      <p:sp>
        <p:nvSpPr>
          <p:cNvPr id="8" name="正方形/長方形 7">
            <a:extLst>
              <a:ext uri="{FF2B5EF4-FFF2-40B4-BE49-F238E27FC236}">
                <a16:creationId xmlns="" xmlns:a16="http://schemas.microsoft.com/office/drawing/2014/main" id="{0F9C65CE-ACFE-49F0-8186-09321560DBDE}"/>
              </a:ext>
            </a:extLst>
          </p:cNvPr>
          <p:cNvSpPr/>
          <p:nvPr/>
        </p:nvSpPr>
        <p:spPr bwMode="gray">
          <a:xfrm>
            <a:off x="1044544" y="2964573"/>
            <a:ext cx="8019027" cy="1070948"/>
          </a:xfrm>
          <a:prstGeom prst="rect">
            <a:avLst/>
          </a:prstGeom>
          <a:solidFill>
            <a:schemeClr val="bg1">
              <a:lumMod val="7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800" b="1" kern="0" dirty="0" smtClean="0">
                <a:solidFill>
                  <a:schemeClr val="bg1"/>
                </a:solidFill>
                <a:latin typeface="Fujitsu Sans" panose="020B0404060202020204" pitchFamily="34" charset="0"/>
                <a:ea typeface="Meiryo UI" panose="020B0604030504040204" pitchFamily="50" charset="-128"/>
              </a:rPr>
              <a:t>Platform Server(Master)</a:t>
            </a:r>
            <a:endParaRPr kumimoji="1" lang="ja-JP" altLang="en-US" sz="2800" b="1" kern="0" dirty="0">
              <a:solidFill>
                <a:schemeClr val="bg1"/>
              </a:solidFill>
              <a:latin typeface="Fujitsu Sans" panose="020B0404060202020204" pitchFamily="34" charset="0"/>
              <a:ea typeface="Meiryo UI" panose="020B0604030504040204" pitchFamily="50" charset="-128"/>
            </a:endParaRPr>
          </a:p>
        </p:txBody>
      </p:sp>
      <p:sp>
        <p:nvSpPr>
          <p:cNvPr id="10" name="正方形/長方形 9">
            <a:extLst>
              <a:ext uri="{FF2B5EF4-FFF2-40B4-BE49-F238E27FC236}">
                <a16:creationId xmlns="" xmlns:a16="http://schemas.microsoft.com/office/drawing/2014/main" id="{0F9C65CE-ACFE-49F0-8186-09321560DBDE}"/>
              </a:ext>
            </a:extLst>
          </p:cNvPr>
          <p:cNvSpPr/>
          <p:nvPr/>
        </p:nvSpPr>
        <p:spPr bwMode="gray">
          <a:xfrm>
            <a:off x="1267274" y="3535624"/>
            <a:ext cx="3424060" cy="361128"/>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2800" kern="0" dirty="0" err="1" smtClean="0">
                <a:solidFill>
                  <a:schemeClr val="bg1"/>
                </a:solidFill>
                <a:latin typeface="Fujitsu Sans" panose="020B0404060202020204" pitchFamily="34" charset="0"/>
                <a:ea typeface="Meiryo UI" panose="020B0604030504040204" pitchFamily="50" charset="-128"/>
              </a:rPr>
              <a:t>GitLab</a:t>
            </a:r>
            <a:r>
              <a:rPr kumimoji="1" lang="en-US" altLang="ja-JP" sz="2800" kern="0" dirty="0" smtClean="0">
                <a:solidFill>
                  <a:schemeClr val="bg1"/>
                </a:solidFill>
                <a:latin typeface="Fujitsu Sans" panose="020B0404060202020204" pitchFamily="34" charset="0"/>
                <a:ea typeface="Meiryo UI" panose="020B0604030504040204" pitchFamily="50" charset="-128"/>
              </a:rPr>
              <a:t> CI</a:t>
            </a:r>
            <a:endParaRPr kumimoji="1" lang="ja-JP" altLang="en-US" sz="2800" kern="0" dirty="0">
              <a:solidFill>
                <a:schemeClr val="bg1"/>
              </a:solidFill>
              <a:latin typeface="Fujitsu Sans" panose="020B0404060202020204" pitchFamily="34" charset="0"/>
              <a:ea typeface="Meiryo UI" panose="020B0604030504040204" pitchFamily="50" charset="-128"/>
            </a:endParaRPr>
          </a:p>
        </p:txBody>
      </p:sp>
      <p:sp>
        <p:nvSpPr>
          <p:cNvPr id="4" name="正方形/長方形 3"/>
          <p:cNvSpPr/>
          <p:nvPr/>
        </p:nvSpPr>
        <p:spPr bwMode="gray">
          <a:xfrm>
            <a:off x="5269691" y="3535624"/>
            <a:ext cx="3629465" cy="361128"/>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2400" dirty="0" err="1" smtClean="0">
                <a:latin typeface="Fujitsu Sans" panose="020B0404060202020204" pitchFamily="34" charset="0"/>
                <a:ea typeface="Meiryo UI" panose="020B0604030504040204" pitchFamily="50" charset="-128"/>
              </a:rPr>
              <a:t>articacts</a:t>
            </a:r>
            <a:endParaRPr kumimoji="1" lang="ja-JP" altLang="en-US" sz="2400" dirty="0" smtClean="0">
              <a:latin typeface="Fujitsu Sans" panose="020B0404060202020204" pitchFamily="34" charset="0"/>
              <a:ea typeface="Meiryo UI" panose="020B0604030504040204" pitchFamily="50" charset="-128"/>
            </a:endParaRPr>
          </a:p>
        </p:txBody>
      </p:sp>
      <p:cxnSp>
        <p:nvCxnSpPr>
          <p:cNvPr id="12" name="直線矢印コネクタ 11"/>
          <p:cNvCxnSpPr>
            <a:stCxn id="10" idx="3"/>
            <a:endCxn id="4" idx="1"/>
          </p:cNvCxnSpPr>
          <p:nvPr/>
        </p:nvCxnSpPr>
        <p:spPr bwMode="auto">
          <a:xfrm>
            <a:off x="4691334" y="3716188"/>
            <a:ext cx="578357" cy="0"/>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3" name="直線矢印コネクタ 12"/>
          <p:cNvCxnSpPr/>
          <p:nvPr/>
        </p:nvCxnSpPr>
        <p:spPr bwMode="auto">
          <a:xfrm>
            <a:off x="755365" y="3718505"/>
            <a:ext cx="578357" cy="0"/>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4" name="Freeform 2750"/>
          <p:cNvSpPr>
            <a:spLocks noEditPoints="1"/>
          </p:cNvSpPr>
          <p:nvPr/>
        </p:nvSpPr>
        <p:spPr bwMode="auto">
          <a:xfrm>
            <a:off x="180988" y="3442214"/>
            <a:ext cx="593307" cy="593307"/>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p>
        </p:txBody>
      </p:sp>
    </p:spTree>
    <p:extLst>
      <p:ext uri="{BB962C8B-B14F-4D97-AF65-F5344CB8AC3E}">
        <p14:creationId xmlns:p14="http://schemas.microsoft.com/office/powerpoint/2010/main" val="315270982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job/artifacts directive</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71</a:t>
            </a:fld>
            <a:endParaRPr lang="en-US" altLang="ja-JP" dirty="0"/>
          </a:p>
        </p:txBody>
      </p:sp>
      <p:pic>
        <p:nvPicPr>
          <p:cNvPr id="15" name="図 14"/>
          <p:cNvPicPr>
            <a:picLocks noChangeAspect="1"/>
          </p:cNvPicPr>
          <p:nvPr/>
        </p:nvPicPr>
        <p:blipFill rotWithShape="1">
          <a:blip r:embed="rId3"/>
          <a:srcRect t="15852" r="1586"/>
          <a:stretch/>
        </p:blipFill>
        <p:spPr>
          <a:xfrm>
            <a:off x="170935" y="1266092"/>
            <a:ext cx="9201109" cy="4670475"/>
          </a:xfrm>
          <a:prstGeom prst="rect">
            <a:avLst/>
          </a:prstGeom>
          <a:ln>
            <a:solidFill>
              <a:schemeClr val="tx1"/>
            </a:solidFill>
          </a:ln>
        </p:spPr>
      </p:pic>
      <p:sp>
        <p:nvSpPr>
          <p:cNvPr id="16" name="フローチャート: 処理 15"/>
          <p:cNvSpPr/>
          <p:nvPr/>
        </p:nvSpPr>
        <p:spPr bwMode="gray">
          <a:xfrm>
            <a:off x="7977747" y="3094893"/>
            <a:ext cx="858129" cy="295422"/>
          </a:xfrm>
          <a:prstGeom prst="flowChartProcess">
            <a:avLst/>
          </a:prstGeom>
          <a:noFill/>
          <a:ln w="381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smtClean="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207371100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Ref : View the results of </a:t>
            </a:r>
            <a:r>
              <a:rPr lang="en-US" altLang="ja-JP" dirty="0" err="1" smtClean="0"/>
              <a:t>xUnit</a:t>
            </a:r>
            <a:r>
              <a:rPr lang="en-US" altLang="ja-JP" dirty="0" smtClean="0"/>
              <a:t> Test Tool</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72</a:t>
            </a:fld>
            <a:endParaRPr lang="en-US" altLang="ja-JP" dirty="0"/>
          </a:p>
        </p:txBody>
      </p:sp>
      <p:pic>
        <p:nvPicPr>
          <p:cNvPr id="3074" name="Picture 2" descr="1.png"/>
          <p:cNvPicPr>
            <a:picLocks noChangeAspect="1" noChangeArrowheads="1"/>
          </p:cNvPicPr>
          <p:nvPr/>
        </p:nvPicPr>
        <p:blipFill rotWithShape="1">
          <a:blip r:embed="rId3">
            <a:extLst>
              <a:ext uri="{28A0092B-C50C-407E-A947-70E740481C1C}">
                <a14:useLocalDpi xmlns:a14="http://schemas.microsoft.com/office/drawing/2010/main" val="0"/>
              </a:ext>
            </a:extLst>
          </a:blip>
          <a:srcRect t="18716" r="5694" b="22526"/>
          <a:stretch/>
        </p:blipFill>
        <p:spPr bwMode="auto">
          <a:xfrm>
            <a:off x="170935" y="1166662"/>
            <a:ext cx="9475195" cy="468413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8" name="フローチャート: 処理 17"/>
          <p:cNvSpPr/>
          <p:nvPr/>
        </p:nvSpPr>
        <p:spPr bwMode="gray">
          <a:xfrm>
            <a:off x="2167791" y="3826412"/>
            <a:ext cx="7130954" cy="1674055"/>
          </a:xfrm>
          <a:prstGeom prst="flowChartProcess">
            <a:avLst/>
          </a:prstGeom>
          <a:noFill/>
          <a:ln w="381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smtClean="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5233818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job/environments directive</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73</a:t>
            </a:fld>
            <a:endParaRPr lang="en-US" altLang="ja-JP" dirty="0"/>
          </a:p>
        </p:txBody>
      </p:sp>
      <p:sp>
        <p:nvSpPr>
          <p:cNvPr id="9" name="メモ 8"/>
          <p:cNvSpPr/>
          <p:nvPr/>
        </p:nvSpPr>
        <p:spPr bwMode="gray">
          <a:xfrm>
            <a:off x="839223" y="3896752"/>
            <a:ext cx="8019027" cy="1784708"/>
          </a:xfrm>
          <a:prstGeom prst="foldedCorner">
            <a:avLst>
              <a:gd name="adj" fmla="val 9719"/>
            </a:avLst>
          </a:prstGeom>
          <a:solidFill>
            <a:schemeClr val="bg1"/>
          </a:solidFill>
          <a:ln w="38100" cap="flat" cmpd="sng" algn="ctr">
            <a:solidFill>
              <a:schemeClr val="tx1">
                <a:lumMod val="65000"/>
                <a:lumOff val="35000"/>
              </a:schemeClr>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1800" dirty="0">
                <a:solidFill>
                  <a:schemeClr val="tx1"/>
                </a:solidFill>
                <a:latin typeface="Fujitsu Sans" panose="020B0404060202020204" pitchFamily="34" charset="0"/>
                <a:ea typeface="Meiryo UI" panose="020B0604030504040204" pitchFamily="50" charset="-128"/>
              </a:rPr>
              <a:t>deploy to production:</a:t>
            </a:r>
          </a:p>
          <a:p>
            <a:pPr algn="l"/>
            <a:r>
              <a:rPr lang="en-US" altLang="ja-JP" sz="1800" dirty="0">
                <a:solidFill>
                  <a:schemeClr val="tx1"/>
                </a:solidFill>
                <a:latin typeface="Fujitsu Sans" panose="020B0404060202020204" pitchFamily="34" charset="0"/>
                <a:ea typeface="Meiryo UI" panose="020B0604030504040204" pitchFamily="50" charset="-128"/>
              </a:rPr>
              <a:t>  stage: deploy</a:t>
            </a:r>
          </a:p>
          <a:p>
            <a:pPr algn="l"/>
            <a:r>
              <a:rPr lang="en-US" altLang="ja-JP" sz="1800" dirty="0">
                <a:solidFill>
                  <a:schemeClr val="tx1"/>
                </a:solidFill>
                <a:latin typeface="Fujitsu Sans" panose="020B0404060202020204" pitchFamily="34" charset="0"/>
                <a:ea typeface="Meiryo UI" panose="020B0604030504040204" pitchFamily="50" charset="-128"/>
              </a:rPr>
              <a:t>  script: </a:t>
            </a:r>
            <a:r>
              <a:rPr lang="en-US" altLang="ja-JP" sz="1800" dirty="0" err="1">
                <a:solidFill>
                  <a:schemeClr val="tx1"/>
                </a:solidFill>
                <a:latin typeface="Fujitsu Sans" panose="020B0404060202020204" pitchFamily="34" charset="0"/>
                <a:ea typeface="Meiryo UI" panose="020B0604030504040204" pitchFamily="50" charset="-128"/>
              </a:rPr>
              <a:t>git</a:t>
            </a:r>
            <a:r>
              <a:rPr lang="en-US" altLang="ja-JP" sz="1800" dirty="0">
                <a:solidFill>
                  <a:schemeClr val="tx1"/>
                </a:solidFill>
                <a:latin typeface="Fujitsu Sans" panose="020B0404060202020204" pitchFamily="34" charset="0"/>
                <a:ea typeface="Meiryo UI" panose="020B0604030504040204" pitchFamily="50" charset="-128"/>
              </a:rPr>
              <a:t> push production </a:t>
            </a:r>
            <a:r>
              <a:rPr lang="en-US" altLang="ja-JP" sz="1800" dirty="0" err="1">
                <a:solidFill>
                  <a:schemeClr val="tx1"/>
                </a:solidFill>
                <a:latin typeface="Fujitsu Sans" panose="020B0404060202020204" pitchFamily="34" charset="0"/>
                <a:ea typeface="Meiryo UI" panose="020B0604030504040204" pitchFamily="50" charset="-128"/>
              </a:rPr>
              <a:t>HEAD:master</a:t>
            </a:r>
            <a:endParaRPr lang="en-US" altLang="ja-JP" sz="1800" dirty="0">
              <a:solidFill>
                <a:schemeClr val="tx1"/>
              </a:solidFill>
              <a:latin typeface="Fujitsu Sans" panose="020B0404060202020204" pitchFamily="34" charset="0"/>
              <a:ea typeface="Meiryo UI" panose="020B0604030504040204" pitchFamily="50" charset="-128"/>
            </a:endParaRPr>
          </a:p>
          <a:p>
            <a:pPr algn="l"/>
            <a:r>
              <a:rPr lang="en-US" altLang="ja-JP" sz="1800" dirty="0">
                <a:solidFill>
                  <a:schemeClr val="tx1"/>
                </a:solidFill>
                <a:latin typeface="Fujitsu Sans" panose="020B0404060202020204" pitchFamily="34" charset="0"/>
                <a:ea typeface="Meiryo UI" panose="020B0604030504040204" pitchFamily="50" charset="-128"/>
              </a:rPr>
              <a:t>  environment:</a:t>
            </a:r>
          </a:p>
          <a:p>
            <a:pPr algn="l"/>
            <a:r>
              <a:rPr lang="en-US" altLang="ja-JP" sz="1800" dirty="0">
                <a:solidFill>
                  <a:schemeClr val="tx1"/>
                </a:solidFill>
                <a:latin typeface="Fujitsu Sans" panose="020B0404060202020204" pitchFamily="34" charset="0"/>
                <a:ea typeface="Meiryo UI" panose="020B0604030504040204" pitchFamily="50" charset="-128"/>
              </a:rPr>
              <a:t>    name: </a:t>
            </a:r>
            <a:r>
              <a:rPr lang="en-US" altLang="ja-JP" sz="1800" dirty="0" err="1" smtClean="0">
                <a:solidFill>
                  <a:schemeClr val="tx1"/>
                </a:solidFill>
                <a:latin typeface="Fujitsu Sans" panose="020B0404060202020204" pitchFamily="34" charset="0"/>
                <a:ea typeface="Meiryo UI" panose="020B0604030504040204" pitchFamily="50" charset="-128"/>
              </a:rPr>
              <a:t>testingserver</a:t>
            </a:r>
            <a:endParaRPr lang="en-US" altLang="ja-JP" sz="1800" dirty="0">
              <a:solidFill>
                <a:schemeClr val="tx1"/>
              </a:solidFill>
              <a:latin typeface="Fujitsu Sans" panose="020B0404060202020204" pitchFamily="34" charset="0"/>
              <a:ea typeface="Meiryo UI" panose="020B0604030504040204" pitchFamily="50" charset="-128"/>
            </a:endParaRPr>
          </a:p>
          <a:p>
            <a:pPr algn="l"/>
            <a:r>
              <a:rPr lang="en-US" altLang="ja-JP" sz="1800" dirty="0">
                <a:solidFill>
                  <a:schemeClr val="tx1"/>
                </a:solidFill>
                <a:latin typeface="Fujitsu Sans" panose="020B0404060202020204" pitchFamily="34" charset="0"/>
                <a:ea typeface="Meiryo UI" panose="020B0604030504040204" pitchFamily="50" charset="-128"/>
              </a:rPr>
              <a:t>    url: https</a:t>
            </a:r>
            <a:r>
              <a:rPr lang="en-US" altLang="ja-JP" sz="1800" dirty="0" smtClean="0">
                <a:solidFill>
                  <a:schemeClr val="tx1"/>
                </a:solidFill>
                <a:latin typeface="Fujitsu Sans" panose="020B0404060202020204" pitchFamily="34" charset="0"/>
                <a:ea typeface="Meiryo UI" panose="020B0604030504040204" pitchFamily="50" charset="-128"/>
              </a:rPr>
              <a:t>://test.example.com</a:t>
            </a:r>
            <a:r>
              <a:rPr lang="en-US" altLang="ja-JP" sz="1800" dirty="0">
                <a:solidFill>
                  <a:schemeClr val="tx1"/>
                </a:solidFill>
                <a:latin typeface="Fujitsu Sans" panose="020B0404060202020204" pitchFamily="34" charset="0"/>
                <a:ea typeface="Meiryo UI" panose="020B0604030504040204" pitchFamily="50" charset="-128"/>
              </a:rPr>
              <a:t/>
            </a:r>
            <a:br>
              <a:rPr lang="en-US" altLang="ja-JP" sz="1800" dirty="0">
                <a:solidFill>
                  <a:schemeClr val="tx1"/>
                </a:solidFill>
                <a:latin typeface="Fujitsu Sans" panose="020B0404060202020204" pitchFamily="34" charset="0"/>
                <a:ea typeface="Meiryo UI" panose="020B0604030504040204" pitchFamily="50" charset="-128"/>
              </a:rPr>
            </a:br>
            <a:r>
              <a:rPr lang="en-US" altLang="ja-JP" sz="1800" dirty="0">
                <a:solidFill>
                  <a:schemeClr val="tx1"/>
                </a:solidFill>
                <a:latin typeface="Fujitsu Sans" panose="020B0404060202020204" pitchFamily="34" charset="0"/>
                <a:ea typeface="Meiryo UI" panose="020B0604030504040204" pitchFamily="50" charset="-128"/>
              </a:rPr>
              <a:t/>
            </a:r>
            <a:br>
              <a:rPr lang="en-US" altLang="ja-JP" sz="1800" dirty="0">
                <a:solidFill>
                  <a:schemeClr val="tx1"/>
                </a:solidFill>
                <a:latin typeface="Fujitsu Sans" panose="020B0404060202020204" pitchFamily="34" charset="0"/>
                <a:ea typeface="Meiryo UI" panose="020B0604030504040204" pitchFamily="50" charset="-128"/>
              </a:rPr>
            </a:br>
            <a:endParaRPr kumimoji="1" lang="ja-JP" altLang="en-US" sz="1800" dirty="0" smtClean="0">
              <a:solidFill>
                <a:schemeClr val="tx1"/>
              </a:solidFill>
              <a:latin typeface="Fujitsu Sans" panose="020B0404060202020204" pitchFamily="34" charset="0"/>
              <a:ea typeface="Meiryo UI" panose="020B0604030504040204" pitchFamily="50" charset="-128"/>
            </a:endParaRPr>
          </a:p>
        </p:txBody>
      </p:sp>
      <p:sp>
        <p:nvSpPr>
          <p:cNvPr id="5" name="正方形/長方形 4">
            <a:extLst>
              <a:ext uri="{FF2B5EF4-FFF2-40B4-BE49-F238E27FC236}">
                <a16:creationId xmlns:a16="http://schemas.microsoft.com/office/drawing/2014/main" xmlns="" id="{904A1B75-ED39-455B-B23C-B7A0917C3507}"/>
              </a:ext>
            </a:extLst>
          </p:cNvPr>
          <p:cNvSpPr/>
          <p:nvPr/>
        </p:nvSpPr>
        <p:spPr bwMode="gray">
          <a:xfrm>
            <a:off x="372237" y="5830343"/>
            <a:ext cx="9116320" cy="760613"/>
          </a:xfrm>
          <a:prstGeom prst="rect">
            <a:avLst/>
          </a:prstGeom>
          <a:solidFill>
            <a:schemeClr val="tx1">
              <a:lumMod val="50000"/>
              <a:lumOff val="5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800" b="1" kern="0" dirty="0">
                <a:solidFill>
                  <a:schemeClr val="bg1"/>
                </a:solidFill>
                <a:latin typeface="Fujitsu Sans" panose="020B0404060202020204" pitchFamily="34" charset="0"/>
                <a:ea typeface="Meiryo UI" panose="020B0604030504040204" pitchFamily="50" charset="-128"/>
              </a:rPr>
              <a:t>See below for details…</a:t>
            </a:r>
            <a:endParaRPr kumimoji="1" lang="ja-JP" altLang="en-US" sz="1800" b="1" kern="0" dirty="0">
              <a:solidFill>
                <a:schemeClr val="bg1"/>
              </a:solidFill>
              <a:latin typeface="Fujitsu Sans" panose="020B0404060202020204" pitchFamily="34" charset="0"/>
              <a:ea typeface="Meiryo UI" panose="020B0604030504040204" pitchFamily="50" charset="-128"/>
            </a:endParaRPr>
          </a:p>
        </p:txBody>
      </p:sp>
      <p:sp>
        <p:nvSpPr>
          <p:cNvPr id="6" name="正方形/長方形 5">
            <a:extLst>
              <a:ext uri="{FF2B5EF4-FFF2-40B4-BE49-F238E27FC236}">
                <a16:creationId xmlns:a16="http://schemas.microsoft.com/office/drawing/2014/main" xmlns="" id="{0F9C65CE-ACFE-49F0-8186-09321560DBDE}"/>
              </a:ext>
            </a:extLst>
          </p:cNvPr>
          <p:cNvSpPr/>
          <p:nvPr/>
        </p:nvSpPr>
        <p:spPr bwMode="gray">
          <a:xfrm>
            <a:off x="477642" y="6128110"/>
            <a:ext cx="8905510" cy="340912"/>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1600" kern="0" dirty="0">
                <a:latin typeface="Fujitsu Sans" panose="020B0404060202020204" pitchFamily="34" charset="0"/>
                <a:ea typeface="Meiryo UI" panose="020B0604030504040204" pitchFamily="50" charset="-128"/>
              </a:rPr>
              <a:t>https://docs.gitlab.com/ee/ci/yaml/#environment</a:t>
            </a:r>
            <a:endParaRPr kumimoji="1" lang="ja-JP" altLang="en-US" sz="1600" kern="0" dirty="0">
              <a:latin typeface="Fujitsu Sans" panose="020B0404060202020204" pitchFamily="34" charset="0"/>
              <a:ea typeface="Meiryo UI" panose="020B0604030504040204" pitchFamily="50" charset="-128"/>
            </a:endParaRPr>
          </a:p>
        </p:txBody>
      </p:sp>
      <p:sp>
        <p:nvSpPr>
          <p:cNvPr id="7" name="テキスト プレースホルダー 3">
            <a:extLst>
              <a:ext uri="{FF2B5EF4-FFF2-40B4-BE49-F238E27FC236}">
                <a16:creationId xmlns:a16="http://schemas.microsoft.com/office/drawing/2014/main" xmlns="" id="{002D2379-8478-40E1-8CBA-411A9AF8FCEF}"/>
              </a:ext>
            </a:extLst>
          </p:cNvPr>
          <p:cNvSpPr>
            <a:spLocks noGrp="1"/>
          </p:cNvSpPr>
          <p:nvPr>
            <p:ph type="body" sz="quarter" idx="11"/>
          </p:nvPr>
        </p:nvSpPr>
        <p:spPr>
          <a:xfrm>
            <a:off x="372237" y="583838"/>
            <a:ext cx="9212236" cy="2846721"/>
          </a:xfrm>
        </p:spPr>
        <p:txBody>
          <a:bodyPr spcCol="0"/>
          <a:lstStyle/>
          <a:p>
            <a:pPr>
              <a:lnSpc>
                <a:spcPct val="100000"/>
              </a:lnSpc>
              <a:buFont typeface="Wingdings" panose="05000000000000000000" pitchFamily="2" charset="2"/>
              <a:buChar char="l"/>
            </a:pPr>
            <a:r>
              <a:rPr lang="en-US" altLang="ja-JP" sz="2400" dirty="0" smtClean="0">
                <a:latin typeface="+mn-lt"/>
              </a:rPr>
              <a:t>On deployment jobs, It is possible to save “which environment” </a:t>
            </a:r>
            <a:br>
              <a:rPr lang="en-US" altLang="ja-JP" sz="2400" dirty="0" smtClean="0">
                <a:latin typeface="+mn-lt"/>
              </a:rPr>
            </a:br>
            <a:r>
              <a:rPr lang="en-US" altLang="ja-JP" sz="2400" dirty="0" smtClean="0">
                <a:latin typeface="+mn-lt"/>
              </a:rPr>
              <a:t>  the assets were deployed</a:t>
            </a:r>
          </a:p>
          <a:p>
            <a:pPr>
              <a:lnSpc>
                <a:spcPct val="100000"/>
              </a:lnSpc>
              <a:buFont typeface="Wingdings" panose="05000000000000000000" pitchFamily="2" charset="2"/>
              <a:buChar char="l"/>
            </a:pPr>
            <a:r>
              <a:rPr lang="en-US" altLang="ja-JP" sz="2400" dirty="0" smtClean="0">
                <a:latin typeface="+mn-lt"/>
              </a:rPr>
              <a:t>It is also possible to access each environment from </a:t>
            </a:r>
            <a:r>
              <a:rPr lang="en-US" altLang="ja-JP" sz="2400" dirty="0" err="1" smtClean="0">
                <a:latin typeface="+mn-lt"/>
              </a:rPr>
              <a:t>GitLab</a:t>
            </a:r>
            <a:endParaRPr lang="en-US" altLang="ja-JP" sz="2400" dirty="0" smtClean="0">
              <a:latin typeface="+mn-lt"/>
            </a:endParaRPr>
          </a:p>
        </p:txBody>
      </p:sp>
      <p:sp>
        <p:nvSpPr>
          <p:cNvPr id="8" name="正方形/長方形 7">
            <a:extLst>
              <a:ext uri="{FF2B5EF4-FFF2-40B4-BE49-F238E27FC236}">
                <a16:creationId xmlns="" xmlns:a16="http://schemas.microsoft.com/office/drawing/2014/main" id="{0F9C65CE-ACFE-49F0-8186-09321560DBDE}"/>
              </a:ext>
            </a:extLst>
          </p:cNvPr>
          <p:cNvSpPr/>
          <p:nvPr/>
        </p:nvSpPr>
        <p:spPr bwMode="gray">
          <a:xfrm>
            <a:off x="839223" y="2378661"/>
            <a:ext cx="2522955" cy="1070948"/>
          </a:xfrm>
          <a:prstGeom prst="rect">
            <a:avLst/>
          </a:prstGeom>
          <a:solidFill>
            <a:schemeClr val="bg1">
              <a:lumMod val="7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800" b="1" kern="0" dirty="0" smtClean="0">
                <a:solidFill>
                  <a:schemeClr val="bg1"/>
                </a:solidFill>
                <a:latin typeface="Fujitsu Sans" panose="020B0404060202020204" pitchFamily="34" charset="0"/>
                <a:ea typeface="Meiryo UI" panose="020B0604030504040204" pitchFamily="50" charset="-128"/>
              </a:rPr>
              <a:t>Platform Server</a:t>
            </a:r>
            <a:endParaRPr kumimoji="1" lang="ja-JP" altLang="en-US" sz="2800" b="1" kern="0" dirty="0">
              <a:solidFill>
                <a:schemeClr val="bg1"/>
              </a:solidFill>
              <a:latin typeface="Fujitsu Sans" panose="020B0404060202020204" pitchFamily="34" charset="0"/>
              <a:ea typeface="Meiryo UI" panose="020B0604030504040204" pitchFamily="50" charset="-128"/>
            </a:endParaRPr>
          </a:p>
        </p:txBody>
      </p:sp>
      <p:sp>
        <p:nvSpPr>
          <p:cNvPr id="15" name="正方形/長方形 14">
            <a:extLst>
              <a:ext uri="{FF2B5EF4-FFF2-40B4-BE49-F238E27FC236}">
                <a16:creationId xmlns="" xmlns:a16="http://schemas.microsoft.com/office/drawing/2014/main" id="{0F9C65CE-ACFE-49F0-8186-09321560DBDE}"/>
              </a:ext>
            </a:extLst>
          </p:cNvPr>
          <p:cNvSpPr/>
          <p:nvPr/>
        </p:nvSpPr>
        <p:spPr bwMode="gray">
          <a:xfrm>
            <a:off x="3716877" y="2378661"/>
            <a:ext cx="2522955" cy="1070948"/>
          </a:xfrm>
          <a:prstGeom prst="rect">
            <a:avLst/>
          </a:prstGeom>
          <a:solidFill>
            <a:schemeClr val="bg1">
              <a:lumMod val="7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800" b="1" kern="0" dirty="0" smtClean="0">
                <a:solidFill>
                  <a:schemeClr val="bg1"/>
                </a:solidFill>
                <a:latin typeface="Fujitsu Sans" panose="020B0404060202020204" pitchFamily="34" charset="0"/>
                <a:ea typeface="Meiryo UI" panose="020B0604030504040204" pitchFamily="50" charset="-128"/>
              </a:rPr>
              <a:t>Build Server</a:t>
            </a:r>
            <a:endParaRPr kumimoji="1" lang="ja-JP" altLang="en-US" sz="2800" b="1" kern="0" dirty="0">
              <a:solidFill>
                <a:schemeClr val="bg1"/>
              </a:solidFill>
              <a:latin typeface="Fujitsu Sans" panose="020B0404060202020204" pitchFamily="34" charset="0"/>
              <a:ea typeface="Meiryo UI" panose="020B0604030504040204" pitchFamily="50" charset="-128"/>
            </a:endParaRPr>
          </a:p>
        </p:txBody>
      </p:sp>
      <p:sp>
        <p:nvSpPr>
          <p:cNvPr id="16" name="正方形/長方形 15">
            <a:extLst>
              <a:ext uri="{FF2B5EF4-FFF2-40B4-BE49-F238E27FC236}">
                <a16:creationId xmlns="" xmlns:a16="http://schemas.microsoft.com/office/drawing/2014/main" id="{0F9C65CE-ACFE-49F0-8186-09321560DBDE}"/>
              </a:ext>
            </a:extLst>
          </p:cNvPr>
          <p:cNvSpPr/>
          <p:nvPr/>
        </p:nvSpPr>
        <p:spPr bwMode="gray">
          <a:xfrm>
            <a:off x="6594531" y="2154188"/>
            <a:ext cx="2894026" cy="448945"/>
          </a:xfrm>
          <a:prstGeom prst="rect">
            <a:avLst/>
          </a:prstGeom>
          <a:solidFill>
            <a:schemeClr val="bg1">
              <a:lumMod val="7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800" b="1" kern="0" dirty="0" smtClean="0">
                <a:solidFill>
                  <a:schemeClr val="bg1"/>
                </a:solidFill>
                <a:latin typeface="Fujitsu Sans" panose="020B0404060202020204" pitchFamily="34" charset="0"/>
                <a:ea typeface="Meiryo UI" panose="020B0604030504040204" pitchFamily="50" charset="-128"/>
              </a:rPr>
              <a:t>Testing Server</a:t>
            </a:r>
            <a:endParaRPr kumimoji="1" lang="ja-JP" altLang="en-US" sz="2800" b="1" kern="0" dirty="0">
              <a:solidFill>
                <a:schemeClr val="bg1"/>
              </a:solidFill>
              <a:latin typeface="Fujitsu Sans" panose="020B0404060202020204" pitchFamily="34" charset="0"/>
              <a:ea typeface="Meiryo UI" panose="020B0604030504040204" pitchFamily="50" charset="-128"/>
            </a:endParaRPr>
          </a:p>
        </p:txBody>
      </p:sp>
      <p:sp>
        <p:nvSpPr>
          <p:cNvPr id="17" name="正方形/長方形 16">
            <a:extLst>
              <a:ext uri="{FF2B5EF4-FFF2-40B4-BE49-F238E27FC236}">
                <a16:creationId xmlns="" xmlns:a16="http://schemas.microsoft.com/office/drawing/2014/main" id="{0F9C65CE-ACFE-49F0-8186-09321560DBDE}"/>
              </a:ext>
            </a:extLst>
          </p:cNvPr>
          <p:cNvSpPr/>
          <p:nvPr/>
        </p:nvSpPr>
        <p:spPr bwMode="gray">
          <a:xfrm>
            <a:off x="6594531" y="2748620"/>
            <a:ext cx="2894026" cy="448945"/>
          </a:xfrm>
          <a:prstGeom prst="rect">
            <a:avLst/>
          </a:prstGeom>
          <a:solidFill>
            <a:schemeClr val="bg1">
              <a:lumMod val="7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800" b="1" kern="0" dirty="0" smtClean="0">
                <a:solidFill>
                  <a:schemeClr val="bg1"/>
                </a:solidFill>
                <a:latin typeface="Fujitsu Sans" panose="020B0404060202020204" pitchFamily="34" charset="0"/>
                <a:ea typeface="Meiryo UI" panose="020B0604030504040204" pitchFamily="50" charset="-128"/>
              </a:rPr>
              <a:t>Staging Server</a:t>
            </a:r>
            <a:endParaRPr kumimoji="1" lang="ja-JP" altLang="en-US" sz="2800" b="1" kern="0" dirty="0">
              <a:solidFill>
                <a:schemeClr val="bg1"/>
              </a:solidFill>
              <a:latin typeface="Fujitsu Sans" panose="020B0404060202020204" pitchFamily="34" charset="0"/>
              <a:ea typeface="Meiryo UI" panose="020B0604030504040204" pitchFamily="50" charset="-128"/>
            </a:endParaRPr>
          </a:p>
        </p:txBody>
      </p:sp>
      <p:sp>
        <p:nvSpPr>
          <p:cNvPr id="18" name="正方形/長方形 17">
            <a:extLst>
              <a:ext uri="{FF2B5EF4-FFF2-40B4-BE49-F238E27FC236}">
                <a16:creationId xmlns="" xmlns:a16="http://schemas.microsoft.com/office/drawing/2014/main" id="{0F9C65CE-ACFE-49F0-8186-09321560DBDE}"/>
              </a:ext>
            </a:extLst>
          </p:cNvPr>
          <p:cNvSpPr/>
          <p:nvPr/>
        </p:nvSpPr>
        <p:spPr bwMode="gray">
          <a:xfrm>
            <a:off x="6594531" y="3351573"/>
            <a:ext cx="2894026" cy="448945"/>
          </a:xfrm>
          <a:prstGeom prst="rect">
            <a:avLst/>
          </a:prstGeom>
          <a:solidFill>
            <a:schemeClr val="bg1">
              <a:lumMod val="7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800" b="1" kern="0" dirty="0" smtClean="0">
                <a:solidFill>
                  <a:schemeClr val="bg1"/>
                </a:solidFill>
                <a:latin typeface="Fujitsu Sans" panose="020B0404060202020204" pitchFamily="34" charset="0"/>
                <a:ea typeface="Meiryo UI" panose="020B0604030504040204" pitchFamily="50" charset="-128"/>
              </a:rPr>
              <a:t>Production Server</a:t>
            </a:r>
            <a:endParaRPr kumimoji="1" lang="ja-JP" altLang="en-US" sz="2800" b="1" kern="0" dirty="0">
              <a:solidFill>
                <a:schemeClr val="bg1"/>
              </a:solidFill>
              <a:latin typeface="Fujitsu Sans" panose="020B0404060202020204" pitchFamily="34" charset="0"/>
              <a:ea typeface="Meiryo UI" panose="020B0604030504040204" pitchFamily="50" charset="-128"/>
            </a:endParaRPr>
          </a:p>
        </p:txBody>
      </p:sp>
      <p:sp>
        <p:nvSpPr>
          <p:cNvPr id="19" name="正方形/長方形 18">
            <a:extLst>
              <a:ext uri="{FF2B5EF4-FFF2-40B4-BE49-F238E27FC236}">
                <a16:creationId xmlns="" xmlns:a16="http://schemas.microsoft.com/office/drawing/2014/main" id="{0F9C65CE-ACFE-49F0-8186-09321560DBDE}"/>
              </a:ext>
            </a:extLst>
          </p:cNvPr>
          <p:cNvSpPr/>
          <p:nvPr/>
        </p:nvSpPr>
        <p:spPr bwMode="gray">
          <a:xfrm>
            <a:off x="1136947" y="2844219"/>
            <a:ext cx="1927505" cy="514213"/>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2800" kern="0" dirty="0" err="1" smtClean="0">
                <a:solidFill>
                  <a:schemeClr val="bg1"/>
                </a:solidFill>
                <a:latin typeface="Fujitsu Sans" panose="020B0404060202020204" pitchFamily="34" charset="0"/>
                <a:ea typeface="Meiryo UI" panose="020B0604030504040204" pitchFamily="50" charset="-128"/>
              </a:rPr>
              <a:t>GitLab</a:t>
            </a:r>
            <a:r>
              <a:rPr kumimoji="1" lang="en-US" altLang="ja-JP" sz="2800" kern="0" dirty="0" smtClean="0">
                <a:solidFill>
                  <a:schemeClr val="bg1"/>
                </a:solidFill>
                <a:latin typeface="Fujitsu Sans" panose="020B0404060202020204" pitchFamily="34" charset="0"/>
                <a:ea typeface="Meiryo UI" panose="020B0604030504040204" pitchFamily="50" charset="-128"/>
              </a:rPr>
              <a:t> CI</a:t>
            </a:r>
            <a:endParaRPr kumimoji="1" lang="ja-JP" altLang="en-US" sz="2800" kern="0" dirty="0">
              <a:solidFill>
                <a:schemeClr val="bg1"/>
              </a:solidFill>
              <a:latin typeface="Fujitsu Sans" panose="020B0404060202020204" pitchFamily="34" charset="0"/>
              <a:ea typeface="Meiryo UI" panose="020B0604030504040204" pitchFamily="50" charset="-128"/>
            </a:endParaRPr>
          </a:p>
        </p:txBody>
      </p:sp>
      <p:sp>
        <p:nvSpPr>
          <p:cNvPr id="20" name="正方形/長方形 19">
            <a:extLst>
              <a:ext uri="{FF2B5EF4-FFF2-40B4-BE49-F238E27FC236}">
                <a16:creationId xmlns="" xmlns:a16="http://schemas.microsoft.com/office/drawing/2014/main" id="{0F9C65CE-ACFE-49F0-8186-09321560DBDE}"/>
              </a:ext>
            </a:extLst>
          </p:cNvPr>
          <p:cNvSpPr/>
          <p:nvPr/>
        </p:nvSpPr>
        <p:spPr bwMode="gray">
          <a:xfrm>
            <a:off x="4014602" y="2844219"/>
            <a:ext cx="1927505" cy="514213"/>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2800" kern="0" dirty="0" smtClean="0">
                <a:solidFill>
                  <a:schemeClr val="bg1"/>
                </a:solidFill>
                <a:latin typeface="Fujitsu Sans" panose="020B0404060202020204" pitchFamily="34" charset="0"/>
                <a:ea typeface="Meiryo UI" panose="020B0604030504040204" pitchFamily="50" charset="-128"/>
              </a:rPr>
              <a:t>Runner</a:t>
            </a:r>
            <a:endParaRPr kumimoji="1" lang="ja-JP" altLang="en-US" sz="2800" kern="0" dirty="0">
              <a:solidFill>
                <a:schemeClr val="bg1"/>
              </a:solidFill>
              <a:latin typeface="Fujitsu Sans" panose="020B0404060202020204" pitchFamily="34" charset="0"/>
              <a:ea typeface="Meiryo UI" panose="020B0604030504040204" pitchFamily="50" charset="-128"/>
            </a:endParaRPr>
          </a:p>
        </p:txBody>
      </p:sp>
      <p:cxnSp>
        <p:nvCxnSpPr>
          <p:cNvPr id="21" name="直線矢印コネクタ 20"/>
          <p:cNvCxnSpPr>
            <a:endCxn id="20" idx="1"/>
          </p:cNvCxnSpPr>
          <p:nvPr/>
        </p:nvCxnSpPr>
        <p:spPr bwMode="auto">
          <a:xfrm>
            <a:off x="3064452" y="3101325"/>
            <a:ext cx="950150" cy="1"/>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22" name="直線矢印コネクタ 21"/>
          <p:cNvCxnSpPr>
            <a:stCxn id="20" idx="3"/>
            <a:endCxn id="16" idx="1"/>
          </p:cNvCxnSpPr>
          <p:nvPr/>
        </p:nvCxnSpPr>
        <p:spPr bwMode="auto">
          <a:xfrm flipV="1">
            <a:off x="5942107" y="2378661"/>
            <a:ext cx="652424" cy="722665"/>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25" name="テキスト ボックス 24"/>
          <p:cNvSpPr txBox="1"/>
          <p:nvPr/>
        </p:nvSpPr>
        <p:spPr>
          <a:xfrm>
            <a:off x="5940463" y="2487378"/>
            <a:ext cx="896464" cy="400110"/>
          </a:xfrm>
          <a:prstGeom prst="rect">
            <a:avLst/>
          </a:prstGeom>
          <a:noFill/>
        </p:spPr>
        <p:txBody>
          <a:bodyPr wrap="none" rtlCol="0">
            <a:spAutoFit/>
          </a:bodyPr>
          <a:lstStyle/>
          <a:p>
            <a:pPr algn="l"/>
            <a:r>
              <a:rPr lang="en-US" altLang="ja-JP" sz="2000" dirty="0" smtClean="0">
                <a:latin typeface="Fujitsu Sans" panose="020B0404060202020204" pitchFamily="34" charset="0"/>
                <a:ea typeface="Meiryo UI" panose="020B0604030504040204" pitchFamily="50" charset="-128"/>
                <a:cs typeface="Meiryo UI" panose="020B0604030504040204" pitchFamily="50" charset="-128"/>
              </a:rPr>
              <a:t>deploy</a:t>
            </a:r>
            <a:endParaRPr kumimoji="1" lang="ja-JP" altLang="en-US" sz="2000" dirty="0" err="1" smtClean="0">
              <a:latin typeface="Fujitsu Sans" panose="020B0404060202020204"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69066595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job/environments directive</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74</a:t>
            </a:fld>
            <a:endParaRPr lang="en-US" altLang="ja-JP" dirty="0"/>
          </a:p>
        </p:txBody>
      </p:sp>
      <p:pic>
        <p:nvPicPr>
          <p:cNvPr id="10" name="図 9"/>
          <p:cNvPicPr>
            <a:picLocks noChangeAspect="1"/>
          </p:cNvPicPr>
          <p:nvPr/>
        </p:nvPicPr>
        <p:blipFill rotWithShape="1">
          <a:blip r:embed="rId3"/>
          <a:srcRect t="14895" r="2012" b="37023"/>
          <a:stretch/>
        </p:blipFill>
        <p:spPr>
          <a:xfrm>
            <a:off x="170935" y="900332"/>
            <a:ext cx="9125305" cy="2658241"/>
          </a:xfrm>
          <a:prstGeom prst="rect">
            <a:avLst/>
          </a:prstGeom>
          <a:ln>
            <a:solidFill>
              <a:schemeClr val="tx1"/>
            </a:solidFill>
          </a:ln>
        </p:spPr>
      </p:pic>
      <p:sp>
        <p:nvSpPr>
          <p:cNvPr id="23" name="フローチャート: 処理 22"/>
          <p:cNvSpPr/>
          <p:nvPr/>
        </p:nvSpPr>
        <p:spPr bwMode="gray">
          <a:xfrm>
            <a:off x="1703557" y="1884518"/>
            <a:ext cx="772357" cy="1674055"/>
          </a:xfrm>
          <a:prstGeom prst="flowChartProcess">
            <a:avLst/>
          </a:prstGeom>
          <a:noFill/>
          <a:ln w="381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smtClean="0">
              <a:latin typeface="Fujitsu Sans" panose="020B0404060202020204" pitchFamily="34" charset="0"/>
              <a:ea typeface="Meiryo UI" panose="020B0604030504040204" pitchFamily="50" charset="-128"/>
            </a:endParaRPr>
          </a:p>
        </p:txBody>
      </p:sp>
      <p:sp>
        <p:nvSpPr>
          <p:cNvPr id="24" name="フローチャート: 処理 23"/>
          <p:cNvSpPr/>
          <p:nvPr/>
        </p:nvSpPr>
        <p:spPr bwMode="gray">
          <a:xfrm>
            <a:off x="4347408" y="1884518"/>
            <a:ext cx="1743903" cy="1674055"/>
          </a:xfrm>
          <a:prstGeom prst="flowChartProcess">
            <a:avLst/>
          </a:prstGeom>
          <a:noFill/>
          <a:ln w="381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smtClean="0">
              <a:latin typeface="Fujitsu Sans" panose="020B0404060202020204" pitchFamily="34" charset="0"/>
              <a:ea typeface="Meiryo UI" panose="020B0604030504040204" pitchFamily="50" charset="-128"/>
            </a:endParaRPr>
          </a:p>
        </p:txBody>
      </p:sp>
      <p:sp>
        <p:nvSpPr>
          <p:cNvPr id="26" name="フローチャート: 処理 25"/>
          <p:cNvSpPr/>
          <p:nvPr/>
        </p:nvSpPr>
        <p:spPr bwMode="gray">
          <a:xfrm>
            <a:off x="6218902" y="1884518"/>
            <a:ext cx="786809" cy="1674055"/>
          </a:xfrm>
          <a:prstGeom prst="flowChartProcess">
            <a:avLst/>
          </a:prstGeom>
          <a:noFill/>
          <a:ln w="381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smtClean="0">
              <a:latin typeface="Fujitsu Sans" panose="020B0404060202020204" pitchFamily="34" charset="0"/>
              <a:ea typeface="Meiryo UI" panose="020B0604030504040204" pitchFamily="50" charset="-128"/>
            </a:endParaRPr>
          </a:p>
        </p:txBody>
      </p:sp>
      <p:sp>
        <p:nvSpPr>
          <p:cNvPr id="27" name="フローチャート: 処理 26"/>
          <p:cNvSpPr/>
          <p:nvPr/>
        </p:nvSpPr>
        <p:spPr bwMode="gray">
          <a:xfrm>
            <a:off x="8328073" y="1884518"/>
            <a:ext cx="968167" cy="1674055"/>
          </a:xfrm>
          <a:prstGeom prst="flowChartProcess">
            <a:avLst/>
          </a:prstGeom>
          <a:noFill/>
          <a:ln w="381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smtClean="0">
              <a:latin typeface="Fujitsu Sans" panose="020B0404060202020204" pitchFamily="34" charset="0"/>
              <a:ea typeface="Meiryo UI" panose="020B0604030504040204" pitchFamily="50" charset="-128"/>
            </a:endParaRPr>
          </a:p>
        </p:txBody>
      </p:sp>
      <p:sp>
        <p:nvSpPr>
          <p:cNvPr id="28" name="四角形吹き出し 27"/>
          <p:cNvSpPr/>
          <p:nvPr/>
        </p:nvSpPr>
        <p:spPr bwMode="gray">
          <a:xfrm>
            <a:off x="170935" y="3969402"/>
            <a:ext cx="3796154" cy="1193441"/>
          </a:xfrm>
          <a:prstGeom prst="wedgeRectCallout">
            <a:avLst>
              <a:gd name="adj1" fmla="val -3857"/>
              <a:gd name="adj2" fmla="val -85554"/>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lang="en-US" altLang="ja-JP" sz="2400" dirty="0" smtClean="0">
                <a:latin typeface="Fujitsu Sans" panose="020B0404060202020204" pitchFamily="34" charset="0"/>
                <a:ea typeface="Meiryo UI" panose="020B0604030504040204" pitchFamily="50" charset="-128"/>
              </a:rPr>
              <a:t>Which Server?</a:t>
            </a:r>
            <a:br>
              <a:rPr lang="en-US" altLang="ja-JP" sz="2400" dirty="0" smtClean="0">
                <a:latin typeface="Fujitsu Sans" panose="020B0404060202020204" pitchFamily="34" charset="0"/>
                <a:ea typeface="Meiryo UI" panose="020B0604030504040204" pitchFamily="50" charset="-128"/>
              </a:rPr>
            </a:br>
            <a:r>
              <a:rPr lang="en-US" altLang="ja-JP" sz="2400" dirty="0" smtClean="0">
                <a:latin typeface="Fujitsu Sans" panose="020B0404060202020204" pitchFamily="34" charset="0"/>
                <a:ea typeface="Meiryo UI" panose="020B0604030504040204" pitchFamily="50" charset="-128"/>
              </a:rPr>
              <a:t>Link for actual environment</a:t>
            </a:r>
            <a:endParaRPr lang="ja-JP" altLang="en-US" sz="2400" dirty="0">
              <a:latin typeface="Fujitsu Sans" panose="020B0404060202020204" pitchFamily="34" charset="0"/>
              <a:ea typeface="Meiryo UI" panose="020B0604030504040204" pitchFamily="50" charset="-128"/>
            </a:endParaRPr>
          </a:p>
        </p:txBody>
      </p:sp>
      <p:sp>
        <p:nvSpPr>
          <p:cNvPr id="29" name="四角形吹き出し 28"/>
          <p:cNvSpPr/>
          <p:nvPr/>
        </p:nvSpPr>
        <p:spPr bwMode="gray">
          <a:xfrm>
            <a:off x="2069012" y="5348036"/>
            <a:ext cx="3796154" cy="1193441"/>
          </a:xfrm>
          <a:prstGeom prst="wedgeRectCallout">
            <a:avLst>
              <a:gd name="adj1" fmla="val 18748"/>
              <a:gd name="adj2" fmla="val -198714"/>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lang="en-US" altLang="ja-JP" sz="2400" dirty="0" smtClean="0">
                <a:latin typeface="Fujitsu Sans" panose="020B0404060202020204" pitchFamily="34" charset="0"/>
                <a:ea typeface="Meiryo UI" panose="020B0604030504040204" pitchFamily="50" charset="-128"/>
              </a:rPr>
              <a:t>Which Code?</a:t>
            </a:r>
            <a:br>
              <a:rPr lang="en-US" altLang="ja-JP" sz="2400" dirty="0" smtClean="0">
                <a:latin typeface="Fujitsu Sans" panose="020B0404060202020204" pitchFamily="34" charset="0"/>
                <a:ea typeface="Meiryo UI" panose="020B0604030504040204" pitchFamily="50" charset="-128"/>
              </a:rPr>
            </a:br>
            <a:r>
              <a:rPr lang="en-US" altLang="ja-JP" sz="2400" dirty="0" smtClean="0">
                <a:latin typeface="Fujitsu Sans" panose="020B0404060202020204" pitchFamily="34" charset="0"/>
                <a:ea typeface="Meiryo UI" panose="020B0604030504040204" pitchFamily="50" charset="-128"/>
              </a:rPr>
              <a:t>Link for the deployed code</a:t>
            </a:r>
            <a:endParaRPr lang="ja-JP" altLang="en-US" sz="2400" dirty="0">
              <a:latin typeface="Fujitsu Sans" panose="020B0404060202020204" pitchFamily="34" charset="0"/>
              <a:ea typeface="Meiryo UI" panose="020B0604030504040204" pitchFamily="50" charset="-128"/>
            </a:endParaRPr>
          </a:p>
        </p:txBody>
      </p:sp>
      <p:sp>
        <p:nvSpPr>
          <p:cNvPr id="30" name="四角形吹き出し 29"/>
          <p:cNvSpPr/>
          <p:nvPr/>
        </p:nvSpPr>
        <p:spPr bwMode="gray">
          <a:xfrm>
            <a:off x="5332716" y="3946038"/>
            <a:ext cx="2474853" cy="766639"/>
          </a:xfrm>
          <a:prstGeom prst="wedgeRectCallout">
            <a:avLst>
              <a:gd name="adj1" fmla="val -9105"/>
              <a:gd name="adj2" fmla="val -101460"/>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lang="en-US" altLang="ja-JP" sz="2400" dirty="0" smtClean="0">
                <a:latin typeface="Fujitsu Sans" panose="020B0404060202020204" pitchFamily="34" charset="0"/>
                <a:ea typeface="Meiryo UI" panose="020B0604030504040204" pitchFamily="50" charset="-128"/>
              </a:rPr>
              <a:t>When deployed?</a:t>
            </a:r>
            <a:endParaRPr lang="ja-JP" altLang="en-US" sz="2400" dirty="0">
              <a:latin typeface="Fujitsu Sans" panose="020B0404060202020204" pitchFamily="34" charset="0"/>
              <a:ea typeface="Meiryo UI" panose="020B0604030504040204" pitchFamily="50" charset="-128"/>
            </a:endParaRPr>
          </a:p>
        </p:txBody>
      </p:sp>
      <p:sp>
        <p:nvSpPr>
          <p:cNvPr id="31" name="四角形吹き出し 30"/>
          <p:cNvSpPr/>
          <p:nvPr/>
        </p:nvSpPr>
        <p:spPr bwMode="gray">
          <a:xfrm>
            <a:off x="7005711" y="5348036"/>
            <a:ext cx="2474853" cy="766639"/>
          </a:xfrm>
          <a:prstGeom prst="wedgeRectCallout">
            <a:avLst>
              <a:gd name="adj1" fmla="val 21590"/>
              <a:gd name="adj2" fmla="val -275783"/>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lang="en-US" altLang="ja-JP" sz="2400" dirty="0" smtClean="0">
                <a:latin typeface="Fujitsu Sans" panose="020B0404060202020204" pitchFamily="34" charset="0"/>
                <a:ea typeface="Meiryo UI" panose="020B0604030504040204" pitchFamily="50" charset="-128"/>
              </a:rPr>
              <a:t>Re-Deploy with</a:t>
            </a:r>
            <a:br>
              <a:rPr lang="en-US" altLang="ja-JP" sz="2400" dirty="0" smtClean="0">
                <a:latin typeface="Fujitsu Sans" panose="020B0404060202020204" pitchFamily="34" charset="0"/>
                <a:ea typeface="Meiryo UI" panose="020B0604030504040204" pitchFamily="50" charset="-128"/>
              </a:rPr>
            </a:br>
            <a:r>
              <a:rPr lang="en-US" altLang="ja-JP" sz="2400" dirty="0" smtClean="0">
                <a:latin typeface="Fujitsu Sans" panose="020B0404060202020204" pitchFamily="34" charset="0"/>
                <a:ea typeface="Meiryo UI" panose="020B0604030504040204" pitchFamily="50" charset="-128"/>
              </a:rPr>
              <a:t>previous code</a:t>
            </a:r>
            <a:endParaRPr lang="ja-JP" altLang="en-US" sz="2400" dirty="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224081960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variables directive</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75</a:t>
            </a:fld>
            <a:endParaRPr lang="en-US" altLang="ja-JP" dirty="0"/>
          </a:p>
        </p:txBody>
      </p:sp>
      <p:sp>
        <p:nvSpPr>
          <p:cNvPr id="13" name="正方形/長方形 12">
            <a:extLst>
              <a:ext uri="{FF2B5EF4-FFF2-40B4-BE49-F238E27FC236}">
                <a16:creationId xmlns:a16="http://schemas.microsoft.com/office/drawing/2014/main" xmlns="" id="{904A1B75-ED39-455B-B23C-B7A0917C3507}"/>
              </a:ext>
            </a:extLst>
          </p:cNvPr>
          <p:cNvSpPr/>
          <p:nvPr/>
        </p:nvSpPr>
        <p:spPr bwMode="gray">
          <a:xfrm>
            <a:off x="372237" y="5830343"/>
            <a:ext cx="9116320" cy="760613"/>
          </a:xfrm>
          <a:prstGeom prst="rect">
            <a:avLst/>
          </a:prstGeom>
          <a:solidFill>
            <a:schemeClr val="tx1">
              <a:lumMod val="50000"/>
              <a:lumOff val="5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800" b="1" kern="0" dirty="0">
                <a:solidFill>
                  <a:schemeClr val="bg1"/>
                </a:solidFill>
                <a:latin typeface="Fujitsu Sans" panose="020B0404060202020204" pitchFamily="34" charset="0"/>
                <a:ea typeface="Meiryo UI" panose="020B0604030504040204" pitchFamily="50" charset="-128"/>
              </a:rPr>
              <a:t>See below for details…</a:t>
            </a:r>
            <a:endParaRPr kumimoji="1" lang="ja-JP" altLang="en-US" sz="1800" b="1" kern="0" dirty="0">
              <a:solidFill>
                <a:schemeClr val="bg1"/>
              </a:solidFill>
              <a:latin typeface="Fujitsu Sans" panose="020B0404060202020204" pitchFamily="34" charset="0"/>
              <a:ea typeface="Meiryo UI" panose="020B0604030504040204" pitchFamily="50" charset="-128"/>
            </a:endParaRPr>
          </a:p>
        </p:txBody>
      </p:sp>
      <p:sp>
        <p:nvSpPr>
          <p:cNvPr id="14" name="正方形/長方形 13">
            <a:extLst>
              <a:ext uri="{FF2B5EF4-FFF2-40B4-BE49-F238E27FC236}">
                <a16:creationId xmlns:a16="http://schemas.microsoft.com/office/drawing/2014/main" xmlns="" id="{0F9C65CE-ACFE-49F0-8186-09321560DBDE}"/>
              </a:ext>
            </a:extLst>
          </p:cNvPr>
          <p:cNvSpPr/>
          <p:nvPr/>
        </p:nvSpPr>
        <p:spPr bwMode="gray">
          <a:xfrm>
            <a:off x="477642" y="6128110"/>
            <a:ext cx="8905510" cy="340912"/>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1600" kern="0" dirty="0">
                <a:latin typeface="Fujitsu Sans" panose="020B0404060202020204" pitchFamily="34" charset="0"/>
                <a:ea typeface="Meiryo UI" panose="020B0604030504040204" pitchFamily="50" charset="-128"/>
              </a:rPr>
              <a:t>https://docs.gitlab.com/ee/ci/yaml/#variables</a:t>
            </a:r>
          </a:p>
        </p:txBody>
      </p:sp>
      <p:sp>
        <p:nvSpPr>
          <p:cNvPr id="15" name="テキスト プレースホルダー 3">
            <a:extLst>
              <a:ext uri="{FF2B5EF4-FFF2-40B4-BE49-F238E27FC236}">
                <a16:creationId xmlns:a16="http://schemas.microsoft.com/office/drawing/2014/main" xmlns="" id="{002D2379-8478-40E1-8CBA-411A9AF8FCEF}"/>
              </a:ext>
            </a:extLst>
          </p:cNvPr>
          <p:cNvSpPr>
            <a:spLocks noGrp="1"/>
          </p:cNvSpPr>
          <p:nvPr>
            <p:ph type="body" sz="quarter" idx="11"/>
          </p:nvPr>
        </p:nvSpPr>
        <p:spPr>
          <a:xfrm>
            <a:off x="372237" y="583838"/>
            <a:ext cx="9212236" cy="921405"/>
          </a:xfrm>
        </p:spPr>
        <p:txBody>
          <a:bodyPr spcCol="0"/>
          <a:lstStyle/>
          <a:p>
            <a:pPr>
              <a:lnSpc>
                <a:spcPct val="100000"/>
              </a:lnSpc>
              <a:buFont typeface="Wingdings" panose="05000000000000000000" pitchFamily="2" charset="2"/>
              <a:buChar char="l"/>
            </a:pPr>
            <a:r>
              <a:rPr lang="en-US" altLang="ja-JP" sz="2400" dirty="0" smtClean="0">
                <a:latin typeface="+mn-lt"/>
              </a:rPr>
              <a:t>variables directive is used to define </a:t>
            </a:r>
            <a:r>
              <a:rPr lang="en-US" altLang="ja-JP" sz="2400" dirty="0" err="1" smtClean="0">
                <a:latin typeface="+mn-lt"/>
              </a:rPr>
              <a:t>vars</a:t>
            </a:r>
            <a:r>
              <a:rPr lang="en-US" altLang="ja-JP" sz="2400" dirty="0" smtClean="0">
                <a:latin typeface="+mn-lt"/>
              </a:rPr>
              <a:t> which are re-usable </a:t>
            </a:r>
            <a:br>
              <a:rPr lang="en-US" altLang="ja-JP" sz="2400" dirty="0" smtClean="0">
                <a:latin typeface="+mn-lt"/>
              </a:rPr>
            </a:br>
            <a:r>
              <a:rPr lang="en-US" altLang="ja-JP" sz="2400" dirty="0" smtClean="0">
                <a:latin typeface="+mn-lt"/>
              </a:rPr>
              <a:t>in CI/CD script</a:t>
            </a:r>
            <a:br>
              <a:rPr lang="en-US" altLang="ja-JP" sz="2400" dirty="0" smtClean="0">
                <a:latin typeface="+mn-lt"/>
              </a:rPr>
            </a:br>
            <a:endParaRPr lang="en-US" altLang="ja-JP" sz="1800" dirty="0" smtClean="0">
              <a:latin typeface="+mn-lt"/>
            </a:endParaRPr>
          </a:p>
        </p:txBody>
      </p:sp>
      <p:sp>
        <p:nvSpPr>
          <p:cNvPr id="16" name="メモ 15"/>
          <p:cNvSpPr/>
          <p:nvPr/>
        </p:nvSpPr>
        <p:spPr bwMode="gray">
          <a:xfrm>
            <a:off x="839223" y="1688123"/>
            <a:ext cx="8019027" cy="2011679"/>
          </a:xfrm>
          <a:prstGeom prst="foldedCorner">
            <a:avLst>
              <a:gd name="adj" fmla="val 9719"/>
            </a:avLst>
          </a:prstGeom>
          <a:solidFill>
            <a:schemeClr val="bg1"/>
          </a:solidFill>
          <a:ln w="38100" cap="flat" cmpd="sng" algn="ctr">
            <a:solidFill>
              <a:schemeClr val="tx1">
                <a:lumMod val="65000"/>
                <a:lumOff val="35000"/>
              </a:schemeClr>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1800" dirty="0">
                <a:solidFill>
                  <a:schemeClr val="tx1"/>
                </a:solidFill>
                <a:latin typeface="Fujitsu Sans" panose="020B0404060202020204" pitchFamily="34" charset="0"/>
                <a:ea typeface="Meiryo UI" panose="020B0604030504040204" pitchFamily="50" charset="-128"/>
              </a:rPr>
              <a:t>variables:</a:t>
            </a:r>
          </a:p>
          <a:p>
            <a:pPr algn="l"/>
            <a:r>
              <a:rPr lang="en-US" altLang="ja-JP" sz="1800" dirty="0">
                <a:solidFill>
                  <a:schemeClr val="tx1"/>
                </a:solidFill>
                <a:latin typeface="Fujitsu Sans" panose="020B0404060202020204" pitchFamily="34" charset="0"/>
                <a:ea typeface="Meiryo UI" panose="020B0604030504040204" pitchFamily="50" charset="-128"/>
              </a:rPr>
              <a:t>  DATABASE_URL: "</a:t>
            </a:r>
            <a:r>
              <a:rPr lang="en-US" altLang="ja-JP" sz="1800" dirty="0" err="1">
                <a:solidFill>
                  <a:schemeClr val="tx1"/>
                </a:solidFill>
                <a:latin typeface="Fujitsu Sans" panose="020B0404060202020204" pitchFamily="34" charset="0"/>
                <a:ea typeface="Meiryo UI" panose="020B0604030504040204" pitchFamily="50" charset="-128"/>
              </a:rPr>
              <a:t>postgres</a:t>
            </a:r>
            <a:r>
              <a:rPr lang="en-US" altLang="ja-JP" sz="1800" dirty="0">
                <a:solidFill>
                  <a:schemeClr val="tx1"/>
                </a:solidFill>
                <a:latin typeface="Fujitsu Sans" panose="020B0404060202020204" pitchFamily="34" charset="0"/>
                <a:ea typeface="Meiryo UI" panose="020B0604030504040204" pitchFamily="50" charset="-128"/>
              </a:rPr>
              <a:t>://</a:t>
            </a:r>
            <a:r>
              <a:rPr lang="en-US" altLang="ja-JP" sz="1800" dirty="0" err="1">
                <a:solidFill>
                  <a:schemeClr val="tx1"/>
                </a:solidFill>
                <a:latin typeface="Fujitsu Sans" panose="020B0404060202020204" pitchFamily="34" charset="0"/>
                <a:ea typeface="Meiryo UI" panose="020B0604030504040204" pitchFamily="50" charset="-128"/>
              </a:rPr>
              <a:t>postgres@postgres</a:t>
            </a:r>
            <a:r>
              <a:rPr lang="en-US" altLang="ja-JP" sz="1800" dirty="0">
                <a:solidFill>
                  <a:schemeClr val="tx1"/>
                </a:solidFill>
                <a:latin typeface="Fujitsu Sans" panose="020B0404060202020204" pitchFamily="34" charset="0"/>
                <a:ea typeface="Meiryo UI" panose="020B0604030504040204" pitchFamily="50" charset="-128"/>
              </a:rPr>
              <a:t>/</a:t>
            </a:r>
            <a:r>
              <a:rPr lang="en-US" altLang="ja-JP" sz="1800" dirty="0" err="1">
                <a:solidFill>
                  <a:schemeClr val="tx1"/>
                </a:solidFill>
                <a:latin typeface="Fujitsu Sans" panose="020B0404060202020204" pitchFamily="34" charset="0"/>
                <a:ea typeface="Meiryo UI" panose="020B0604030504040204" pitchFamily="50" charset="-128"/>
              </a:rPr>
              <a:t>my_database</a:t>
            </a:r>
            <a:r>
              <a:rPr lang="en-US" altLang="ja-JP" sz="1800" dirty="0">
                <a:solidFill>
                  <a:schemeClr val="tx1"/>
                </a:solidFill>
                <a:latin typeface="Fujitsu Sans" panose="020B0404060202020204" pitchFamily="34" charset="0"/>
                <a:ea typeface="Meiryo UI" panose="020B0604030504040204" pitchFamily="50" charset="-128"/>
              </a:rPr>
              <a:t>"</a:t>
            </a:r>
          </a:p>
          <a:p>
            <a:pPr algn="l"/>
            <a:endParaRPr lang="en-US" altLang="ja-JP" sz="1800" dirty="0">
              <a:solidFill>
                <a:schemeClr val="tx1"/>
              </a:solidFill>
              <a:latin typeface="Fujitsu Sans" panose="020B0404060202020204" pitchFamily="34" charset="0"/>
              <a:ea typeface="Meiryo UI" panose="020B0604030504040204" pitchFamily="50" charset="-128"/>
            </a:endParaRPr>
          </a:p>
          <a:p>
            <a:pPr algn="l"/>
            <a:r>
              <a:rPr lang="en-US" altLang="ja-JP" sz="1800" dirty="0" err="1">
                <a:solidFill>
                  <a:schemeClr val="tx1"/>
                </a:solidFill>
                <a:latin typeface="Fujitsu Sans" panose="020B0404060202020204" pitchFamily="34" charset="0"/>
                <a:ea typeface="Meiryo UI" panose="020B0604030504040204" pitchFamily="50" charset="-128"/>
              </a:rPr>
              <a:t>job_hoge</a:t>
            </a:r>
            <a:r>
              <a:rPr lang="en-US" altLang="ja-JP" sz="1800" dirty="0">
                <a:solidFill>
                  <a:schemeClr val="tx1"/>
                </a:solidFill>
                <a:latin typeface="Fujitsu Sans" panose="020B0404060202020204" pitchFamily="34" charset="0"/>
                <a:ea typeface="Meiryo UI" panose="020B0604030504040204" pitchFamily="50" charset="-128"/>
              </a:rPr>
              <a:t>:</a:t>
            </a:r>
          </a:p>
          <a:p>
            <a:pPr algn="l"/>
            <a:r>
              <a:rPr lang="en-US" altLang="ja-JP" sz="1800" dirty="0">
                <a:solidFill>
                  <a:schemeClr val="tx1"/>
                </a:solidFill>
                <a:latin typeface="Fujitsu Sans" panose="020B0404060202020204" pitchFamily="34" charset="0"/>
                <a:ea typeface="Meiryo UI" panose="020B0604030504040204" pitchFamily="50" charset="-128"/>
              </a:rPr>
              <a:t>  script:</a:t>
            </a:r>
          </a:p>
          <a:p>
            <a:pPr algn="l"/>
            <a:r>
              <a:rPr lang="en-US" altLang="ja-JP" sz="1800" dirty="0">
                <a:solidFill>
                  <a:schemeClr val="tx1"/>
                </a:solidFill>
                <a:latin typeface="Fujitsu Sans" panose="020B0404060202020204" pitchFamily="34" charset="0"/>
                <a:ea typeface="Meiryo UI" panose="020B0604030504040204" pitchFamily="50" charset="-128"/>
              </a:rPr>
              <a:t>    - connect ${DATABASE_URL}</a:t>
            </a:r>
            <a:br>
              <a:rPr lang="en-US" altLang="ja-JP" sz="1800" dirty="0">
                <a:solidFill>
                  <a:schemeClr val="tx1"/>
                </a:solidFill>
                <a:latin typeface="Fujitsu Sans" panose="020B0404060202020204" pitchFamily="34" charset="0"/>
                <a:ea typeface="Meiryo UI" panose="020B0604030504040204" pitchFamily="50" charset="-128"/>
              </a:rPr>
            </a:br>
            <a:endParaRPr kumimoji="1" lang="ja-JP" altLang="en-US" sz="1800" dirty="0" smtClean="0">
              <a:solidFill>
                <a:schemeClr val="tx1"/>
              </a:solidFill>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175967541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pre-defined variables</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76</a:t>
            </a:fld>
            <a:endParaRPr lang="en-US" altLang="ja-JP" dirty="0"/>
          </a:p>
        </p:txBody>
      </p:sp>
      <p:sp>
        <p:nvSpPr>
          <p:cNvPr id="13" name="正方形/長方形 12">
            <a:extLst>
              <a:ext uri="{FF2B5EF4-FFF2-40B4-BE49-F238E27FC236}">
                <a16:creationId xmlns:a16="http://schemas.microsoft.com/office/drawing/2014/main" xmlns="" id="{904A1B75-ED39-455B-B23C-B7A0917C3507}"/>
              </a:ext>
            </a:extLst>
          </p:cNvPr>
          <p:cNvSpPr/>
          <p:nvPr/>
        </p:nvSpPr>
        <p:spPr bwMode="gray">
          <a:xfrm>
            <a:off x="372237" y="5830343"/>
            <a:ext cx="9116320" cy="760613"/>
          </a:xfrm>
          <a:prstGeom prst="rect">
            <a:avLst/>
          </a:prstGeom>
          <a:solidFill>
            <a:schemeClr val="tx1">
              <a:lumMod val="50000"/>
              <a:lumOff val="5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800" b="1" kern="0" dirty="0">
                <a:solidFill>
                  <a:schemeClr val="bg1"/>
                </a:solidFill>
                <a:latin typeface="Fujitsu Sans" panose="020B0404060202020204" pitchFamily="34" charset="0"/>
                <a:ea typeface="Meiryo UI" panose="020B0604030504040204" pitchFamily="50" charset="-128"/>
              </a:rPr>
              <a:t>See below for details…</a:t>
            </a:r>
            <a:endParaRPr kumimoji="1" lang="ja-JP" altLang="en-US" sz="1800" b="1" kern="0" dirty="0">
              <a:solidFill>
                <a:schemeClr val="bg1"/>
              </a:solidFill>
              <a:latin typeface="Fujitsu Sans" panose="020B0404060202020204" pitchFamily="34" charset="0"/>
              <a:ea typeface="Meiryo UI" panose="020B0604030504040204" pitchFamily="50" charset="-128"/>
            </a:endParaRPr>
          </a:p>
        </p:txBody>
      </p:sp>
      <p:sp>
        <p:nvSpPr>
          <p:cNvPr id="14" name="正方形/長方形 13">
            <a:extLst>
              <a:ext uri="{FF2B5EF4-FFF2-40B4-BE49-F238E27FC236}">
                <a16:creationId xmlns:a16="http://schemas.microsoft.com/office/drawing/2014/main" xmlns="" id="{0F9C65CE-ACFE-49F0-8186-09321560DBDE}"/>
              </a:ext>
            </a:extLst>
          </p:cNvPr>
          <p:cNvSpPr/>
          <p:nvPr/>
        </p:nvSpPr>
        <p:spPr bwMode="gray">
          <a:xfrm>
            <a:off x="477642" y="6128110"/>
            <a:ext cx="8905510" cy="340912"/>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1600" kern="0" dirty="0">
                <a:latin typeface="Fujitsu Sans" panose="020B0404060202020204" pitchFamily="34" charset="0"/>
                <a:ea typeface="Meiryo UI" panose="020B0604030504040204" pitchFamily="50" charset="-128"/>
              </a:rPr>
              <a:t>https://docs.gitlab.com/ee/ci/variables/#predefined-variables-environment-variables</a:t>
            </a:r>
          </a:p>
        </p:txBody>
      </p:sp>
      <p:sp>
        <p:nvSpPr>
          <p:cNvPr id="15" name="テキスト プレースホルダー 3">
            <a:extLst>
              <a:ext uri="{FF2B5EF4-FFF2-40B4-BE49-F238E27FC236}">
                <a16:creationId xmlns:a16="http://schemas.microsoft.com/office/drawing/2014/main" xmlns="" id="{002D2379-8478-40E1-8CBA-411A9AF8FCEF}"/>
              </a:ext>
            </a:extLst>
          </p:cNvPr>
          <p:cNvSpPr>
            <a:spLocks noGrp="1"/>
          </p:cNvSpPr>
          <p:nvPr>
            <p:ph type="body" sz="quarter" idx="11"/>
          </p:nvPr>
        </p:nvSpPr>
        <p:spPr>
          <a:xfrm>
            <a:off x="372237" y="583838"/>
            <a:ext cx="9212236" cy="921405"/>
          </a:xfrm>
        </p:spPr>
        <p:txBody>
          <a:bodyPr spcCol="0"/>
          <a:lstStyle/>
          <a:p>
            <a:pPr>
              <a:lnSpc>
                <a:spcPct val="100000"/>
              </a:lnSpc>
              <a:buFont typeface="Wingdings" panose="05000000000000000000" pitchFamily="2" charset="2"/>
              <a:buChar char="l"/>
            </a:pPr>
            <a:r>
              <a:rPr lang="en-US" altLang="ja-JP" sz="2400" dirty="0" smtClean="0">
                <a:latin typeface="+mn-lt"/>
              </a:rPr>
              <a:t>There are various pre-defined variables</a:t>
            </a:r>
          </a:p>
          <a:p>
            <a:pPr>
              <a:lnSpc>
                <a:spcPct val="100000"/>
              </a:lnSpc>
              <a:buFont typeface="Wingdings" panose="05000000000000000000" pitchFamily="2" charset="2"/>
              <a:buChar char="l"/>
            </a:pPr>
            <a:r>
              <a:rPr lang="en-US" altLang="ja-JP" sz="2400" dirty="0" smtClean="0">
                <a:latin typeface="+mn-lt"/>
              </a:rPr>
              <a:t>Which are useful to pass over system/environments </a:t>
            </a:r>
            <a:r>
              <a:rPr lang="en-US" altLang="ja-JP" sz="2400" dirty="0" err="1" smtClean="0">
                <a:latin typeface="+mn-lt"/>
              </a:rPr>
              <a:t>vars</a:t>
            </a:r>
            <a:r>
              <a:rPr lang="en-US" altLang="ja-JP" sz="2400" dirty="0" smtClean="0">
                <a:latin typeface="+mn-lt"/>
              </a:rPr>
              <a:t> to scripts</a:t>
            </a:r>
            <a:br>
              <a:rPr lang="en-US" altLang="ja-JP" sz="2400" dirty="0" smtClean="0">
                <a:latin typeface="+mn-lt"/>
              </a:rPr>
            </a:br>
            <a:endParaRPr lang="en-US" altLang="ja-JP" sz="1800" dirty="0" smtClean="0">
              <a:latin typeface="+mn-lt"/>
            </a:endParaRPr>
          </a:p>
        </p:txBody>
      </p:sp>
      <p:sp>
        <p:nvSpPr>
          <p:cNvPr id="16" name="メモ 15"/>
          <p:cNvSpPr/>
          <p:nvPr/>
        </p:nvSpPr>
        <p:spPr bwMode="gray">
          <a:xfrm>
            <a:off x="839223" y="1892151"/>
            <a:ext cx="8019027" cy="1026942"/>
          </a:xfrm>
          <a:prstGeom prst="foldedCorner">
            <a:avLst>
              <a:gd name="adj" fmla="val 9719"/>
            </a:avLst>
          </a:prstGeom>
          <a:solidFill>
            <a:schemeClr val="bg1"/>
          </a:solidFill>
          <a:ln w="38100" cap="flat" cmpd="sng" algn="ctr">
            <a:solidFill>
              <a:schemeClr val="tx1">
                <a:lumMod val="65000"/>
                <a:lumOff val="35000"/>
              </a:schemeClr>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1800" dirty="0">
                <a:solidFill>
                  <a:schemeClr val="tx1"/>
                </a:solidFill>
                <a:latin typeface="Fujitsu Sans" panose="020B0404060202020204" pitchFamily="34" charset="0"/>
                <a:ea typeface="Meiryo UI" panose="020B0604030504040204" pitchFamily="50" charset="-128"/>
              </a:rPr>
              <a:t> artifacts:</a:t>
            </a:r>
          </a:p>
          <a:p>
            <a:pPr algn="l"/>
            <a:r>
              <a:rPr lang="en-US" altLang="ja-JP" sz="1800" dirty="0">
                <a:solidFill>
                  <a:schemeClr val="tx1"/>
                </a:solidFill>
                <a:latin typeface="Fujitsu Sans" panose="020B0404060202020204" pitchFamily="34" charset="0"/>
                <a:ea typeface="Meiryo UI" panose="020B0604030504040204" pitchFamily="50" charset="-128"/>
              </a:rPr>
              <a:t>    </a:t>
            </a:r>
            <a:r>
              <a:rPr lang="en-US" altLang="ja-JP" sz="1800" dirty="0" err="1">
                <a:solidFill>
                  <a:schemeClr val="tx1"/>
                </a:solidFill>
                <a:latin typeface="Fujitsu Sans" panose="020B0404060202020204" pitchFamily="34" charset="0"/>
                <a:ea typeface="Meiryo UI" panose="020B0604030504040204" pitchFamily="50" charset="-128"/>
              </a:rPr>
              <a:t>expire_in</a:t>
            </a:r>
            <a:r>
              <a:rPr lang="en-US" altLang="ja-JP" sz="1800" dirty="0">
                <a:solidFill>
                  <a:schemeClr val="tx1"/>
                </a:solidFill>
                <a:latin typeface="Fujitsu Sans" panose="020B0404060202020204" pitchFamily="34" charset="0"/>
                <a:ea typeface="Meiryo UI" panose="020B0604030504040204" pitchFamily="50" charset="-128"/>
              </a:rPr>
              <a:t>: 1 week</a:t>
            </a:r>
          </a:p>
          <a:p>
            <a:pPr algn="l"/>
            <a:r>
              <a:rPr lang="en-US" altLang="ja-JP" sz="1800" dirty="0">
                <a:solidFill>
                  <a:schemeClr val="tx1"/>
                </a:solidFill>
                <a:latin typeface="Fujitsu Sans" panose="020B0404060202020204" pitchFamily="34" charset="0"/>
                <a:ea typeface="Meiryo UI" panose="020B0604030504040204" pitchFamily="50" charset="-128"/>
              </a:rPr>
              <a:t>    name: "${CI_PROJECT_NAME}_${CI_BUILD_REF_NAME}_</a:t>
            </a:r>
            <a:r>
              <a:rPr lang="en-US" altLang="ja-JP" sz="1800" dirty="0" err="1">
                <a:solidFill>
                  <a:schemeClr val="tx1"/>
                </a:solidFill>
                <a:latin typeface="Fujitsu Sans" panose="020B0404060202020204" pitchFamily="34" charset="0"/>
                <a:ea typeface="Meiryo UI" panose="020B0604030504040204" pitchFamily="50" charset="-128"/>
              </a:rPr>
              <a:t>TestReports</a:t>
            </a:r>
            <a:r>
              <a:rPr lang="en-US" altLang="ja-JP" sz="1800" dirty="0">
                <a:solidFill>
                  <a:schemeClr val="tx1"/>
                </a:solidFill>
                <a:latin typeface="Fujitsu Sans" panose="020B0404060202020204" pitchFamily="34" charset="0"/>
                <a:ea typeface="Meiryo UI" panose="020B0604030504040204" pitchFamily="50" charset="-128"/>
              </a:rPr>
              <a:t>"</a:t>
            </a:r>
            <a:br>
              <a:rPr lang="en-US" altLang="ja-JP" sz="1800" dirty="0">
                <a:solidFill>
                  <a:schemeClr val="tx1"/>
                </a:solidFill>
                <a:latin typeface="Fujitsu Sans" panose="020B0404060202020204" pitchFamily="34" charset="0"/>
                <a:ea typeface="Meiryo UI" panose="020B0604030504040204" pitchFamily="50" charset="-128"/>
              </a:rPr>
            </a:br>
            <a:endParaRPr kumimoji="1" lang="ja-JP" altLang="en-US" sz="1800" dirty="0" smtClean="0">
              <a:solidFill>
                <a:schemeClr val="tx1"/>
              </a:solidFill>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109035835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cache directive</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77</a:t>
            </a:fld>
            <a:endParaRPr lang="en-US" altLang="ja-JP" dirty="0"/>
          </a:p>
        </p:txBody>
      </p:sp>
      <p:sp>
        <p:nvSpPr>
          <p:cNvPr id="13" name="正方形/長方形 12">
            <a:extLst>
              <a:ext uri="{FF2B5EF4-FFF2-40B4-BE49-F238E27FC236}">
                <a16:creationId xmlns:a16="http://schemas.microsoft.com/office/drawing/2014/main" xmlns="" id="{904A1B75-ED39-455B-B23C-B7A0917C3507}"/>
              </a:ext>
            </a:extLst>
          </p:cNvPr>
          <p:cNvSpPr/>
          <p:nvPr/>
        </p:nvSpPr>
        <p:spPr bwMode="gray">
          <a:xfrm>
            <a:off x="372237" y="5830343"/>
            <a:ext cx="9116320" cy="760613"/>
          </a:xfrm>
          <a:prstGeom prst="rect">
            <a:avLst/>
          </a:prstGeom>
          <a:solidFill>
            <a:schemeClr val="tx1">
              <a:lumMod val="50000"/>
              <a:lumOff val="5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800" b="1" kern="0" dirty="0">
                <a:solidFill>
                  <a:schemeClr val="bg1"/>
                </a:solidFill>
                <a:latin typeface="Fujitsu Sans" panose="020B0404060202020204" pitchFamily="34" charset="0"/>
                <a:ea typeface="Meiryo UI" panose="020B0604030504040204" pitchFamily="50" charset="-128"/>
              </a:rPr>
              <a:t>See below for details…</a:t>
            </a:r>
            <a:endParaRPr kumimoji="1" lang="ja-JP" altLang="en-US" sz="1800" b="1" kern="0" dirty="0">
              <a:solidFill>
                <a:schemeClr val="bg1"/>
              </a:solidFill>
              <a:latin typeface="Fujitsu Sans" panose="020B0404060202020204" pitchFamily="34" charset="0"/>
              <a:ea typeface="Meiryo UI" panose="020B0604030504040204" pitchFamily="50" charset="-128"/>
            </a:endParaRPr>
          </a:p>
        </p:txBody>
      </p:sp>
      <p:sp>
        <p:nvSpPr>
          <p:cNvPr id="14" name="正方形/長方形 13">
            <a:extLst>
              <a:ext uri="{FF2B5EF4-FFF2-40B4-BE49-F238E27FC236}">
                <a16:creationId xmlns:a16="http://schemas.microsoft.com/office/drawing/2014/main" xmlns="" id="{0F9C65CE-ACFE-49F0-8186-09321560DBDE}"/>
              </a:ext>
            </a:extLst>
          </p:cNvPr>
          <p:cNvSpPr/>
          <p:nvPr/>
        </p:nvSpPr>
        <p:spPr bwMode="gray">
          <a:xfrm>
            <a:off x="477642" y="6128110"/>
            <a:ext cx="8905510" cy="340912"/>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1600" dirty="0">
                <a:latin typeface="+mn-lt"/>
              </a:rPr>
              <a:t>https://docs.gitlab.com/ee/ci/yaml/#cache</a:t>
            </a:r>
          </a:p>
        </p:txBody>
      </p:sp>
      <p:sp>
        <p:nvSpPr>
          <p:cNvPr id="15" name="テキスト プレースホルダー 3">
            <a:extLst>
              <a:ext uri="{FF2B5EF4-FFF2-40B4-BE49-F238E27FC236}">
                <a16:creationId xmlns:a16="http://schemas.microsoft.com/office/drawing/2014/main" xmlns="" id="{002D2379-8478-40E1-8CBA-411A9AF8FCEF}"/>
              </a:ext>
            </a:extLst>
          </p:cNvPr>
          <p:cNvSpPr>
            <a:spLocks noGrp="1"/>
          </p:cNvSpPr>
          <p:nvPr>
            <p:ph type="body" sz="quarter" idx="11"/>
          </p:nvPr>
        </p:nvSpPr>
        <p:spPr>
          <a:xfrm>
            <a:off x="372237" y="583838"/>
            <a:ext cx="9212236" cy="921405"/>
          </a:xfrm>
        </p:spPr>
        <p:txBody>
          <a:bodyPr spcCol="0"/>
          <a:lstStyle/>
          <a:p>
            <a:pPr>
              <a:lnSpc>
                <a:spcPct val="100000"/>
              </a:lnSpc>
              <a:buFont typeface="Wingdings" panose="05000000000000000000" pitchFamily="2" charset="2"/>
              <a:buChar char="l"/>
            </a:pPr>
            <a:r>
              <a:rPr lang="en-US" altLang="ja-JP" sz="2400" dirty="0" smtClean="0">
                <a:latin typeface="+mn-lt"/>
              </a:rPr>
              <a:t>cache directive is used to save cache files to build server</a:t>
            </a:r>
            <a:endParaRPr lang="en-US" altLang="ja-JP" sz="1800" dirty="0" smtClean="0">
              <a:latin typeface="+mn-lt"/>
            </a:endParaRPr>
          </a:p>
        </p:txBody>
      </p:sp>
      <p:sp>
        <p:nvSpPr>
          <p:cNvPr id="16" name="メモ 15"/>
          <p:cNvSpPr/>
          <p:nvPr/>
        </p:nvSpPr>
        <p:spPr bwMode="gray">
          <a:xfrm>
            <a:off x="839223" y="1251067"/>
            <a:ext cx="8019027" cy="1863923"/>
          </a:xfrm>
          <a:prstGeom prst="foldedCorner">
            <a:avLst>
              <a:gd name="adj" fmla="val 9719"/>
            </a:avLst>
          </a:prstGeom>
          <a:solidFill>
            <a:schemeClr val="bg1"/>
          </a:solidFill>
          <a:ln w="38100" cap="flat" cmpd="sng" algn="ctr">
            <a:solidFill>
              <a:schemeClr val="tx1">
                <a:lumMod val="65000"/>
                <a:lumOff val="35000"/>
              </a:schemeClr>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1800" dirty="0" err="1">
                <a:solidFill>
                  <a:schemeClr val="tx1"/>
                </a:solidFill>
                <a:latin typeface="Fujitsu Sans" panose="020B0404060202020204" pitchFamily="34" charset="0"/>
                <a:ea typeface="Meiryo UI" panose="020B0604030504040204" pitchFamily="50" charset="-128"/>
              </a:rPr>
              <a:t>rspec</a:t>
            </a:r>
            <a:r>
              <a:rPr lang="en-US" altLang="ja-JP" sz="1800" dirty="0">
                <a:solidFill>
                  <a:schemeClr val="tx1"/>
                </a:solidFill>
                <a:latin typeface="Fujitsu Sans" panose="020B0404060202020204" pitchFamily="34" charset="0"/>
                <a:ea typeface="Meiryo UI" panose="020B0604030504040204" pitchFamily="50" charset="-128"/>
              </a:rPr>
              <a:t>:</a:t>
            </a:r>
          </a:p>
          <a:p>
            <a:pPr algn="l"/>
            <a:r>
              <a:rPr lang="en-US" altLang="ja-JP" sz="1800" dirty="0">
                <a:solidFill>
                  <a:schemeClr val="tx1"/>
                </a:solidFill>
                <a:latin typeface="Fujitsu Sans" panose="020B0404060202020204" pitchFamily="34" charset="0"/>
                <a:ea typeface="Meiryo UI" panose="020B0604030504040204" pitchFamily="50" charset="-128"/>
              </a:rPr>
              <a:t>  script: test</a:t>
            </a:r>
          </a:p>
          <a:p>
            <a:pPr algn="l"/>
            <a:r>
              <a:rPr lang="en-US" altLang="ja-JP" sz="1800" dirty="0">
                <a:solidFill>
                  <a:schemeClr val="tx1"/>
                </a:solidFill>
                <a:latin typeface="Fujitsu Sans" panose="020B0404060202020204" pitchFamily="34" charset="0"/>
                <a:ea typeface="Meiryo UI" panose="020B0604030504040204" pitchFamily="50" charset="-128"/>
              </a:rPr>
              <a:t>  cache:</a:t>
            </a:r>
          </a:p>
          <a:p>
            <a:pPr algn="l"/>
            <a:r>
              <a:rPr lang="en-US" altLang="ja-JP" sz="1800" dirty="0">
                <a:solidFill>
                  <a:schemeClr val="tx1"/>
                </a:solidFill>
                <a:latin typeface="Fujitsu Sans" panose="020B0404060202020204" pitchFamily="34" charset="0"/>
                <a:ea typeface="Meiryo UI" panose="020B0604030504040204" pitchFamily="50" charset="-128"/>
              </a:rPr>
              <a:t>    paths:</a:t>
            </a:r>
          </a:p>
          <a:p>
            <a:pPr algn="l"/>
            <a:r>
              <a:rPr lang="en-US" altLang="ja-JP" sz="1800" dirty="0">
                <a:solidFill>
                  <a:schemeClr val="tx1"/>
                </a:solidFill>
                <a:latin typeface="Fujitsu Sans" panose="020B0404060202020204" pitchFamily="34" charset="0"/>
                <a:ea typeface="Meiryo UI" panose="020B0604030504040204" pitchFamily="50" charset="-128"/>
              </a:rPr>
              <a:t>      - binaries/*.</a:t>
            </a:r>
            <a:r>
              <a:rPr lang="en-US" altLang="ja-JP" sz="1800" dirty="0" err="1">
                <a:solidFill>
                  <a:schemeClr val="tx1"/>
                </a:solidFill>
                <a:latin typeface="Fujitsu Sans" panose="020B0404060202020204" pitchFamily="34" charset="0"/>
                <a:ea typeface="Meiryo UI" panose="020B0604030504040204" pitchFamily="50" charset="-128"/>
              </a:rPr>
              <a:t>apk</a:t>
            </a:r>
            <a:endParaRPr lang="en-US" altLang="ja-JP" sz="1800" dirty="0">
              <a:solidFill>
                <a:schemeClr val="tx1"/>
              </a:solidFill>
              <a:latin typeface="Fujitsu Sans" panose="020B0404060202020204" pitchFamily="34" charset="0"/>
              <a:ea typeface="Meiryo UI" panose="020B0604030504040204" pitchFamily="50" charset="-128"/>
            </a:endParaRPr>
          </a:p>
          <a:p>
            <a:pPr algn="l"/>
            <a:r>
              <a:rPr lang="en-US" altLang="ja-JP" sz="1800" dirty="0">
                <a:solidFill>
                  <a:schemeClr val="tx1"/>
                </a:solidFill>
                <a:latin typeface="Fujitsu Sans" panose="020B0404060202020204" pitchFamily="34" charset="0"/>
                <a:ea typeface="Meiryo UI" panose="020B0604030504040204" pitchFamily="50" charset="-128"/>
              </a:rPr>
              <a:t>      - .</a:t>
            </a:r>
            <a:r>
              <a:rPr lang="en-US" altLang="ja-JP" sz="1800" dirty="0" err="1">
                <a:solidFill>
                  <a:schemeClr val="tx1"/>
                </a:solidFill>
                <a:latin typeface="Fujitsu Sans" panose="020B0404060202020204" pitchFamily="34" charset="0"/>
                <a:ea typeface="Meiryo UI" panose="020B0604030504040204" pitchFamily="50" charset="-128"/>
              </a:rPr>
              <a:t>config</a:t>
            </a:r>
            <a:r>
              <a:rPr lang="en-US" altLang="ja-JP" sz="1800" dirty="0">
                <a:solidFill>
                  <a:schemeClr val="tx1"/>
                </a:solidFill>
                <a:latin typeface="Fujitsu Sans" panose="020B0404060202020204" pitchFamily="34" charset="0"/>
                <a:ea typeface="Meiryo UI" panose="020B0604030504040204" pitchFamily="50" charset="-128"/>
              </a:rPr>
              <a:t/>
            </a:r>
            <a:br>
              <a:rPr lang="en-US" altLang="ja-JP" sz="1800" dirty="0">
                <a:solidFill>
                  <a:schemeClr val="tx1"/>
                </a:solidFill>
                <a:latin typeface="Fujitsu Sans" panose="020B0404060202020204" pitchFamily="34" charset="0"/>
                <a:ea typeface="Meiryo UI" panose="020B0604030504040204" pitchFamily="50" charset="-128"/>
              </a:rPr>
            </a:br>
            <a:endParaRPr kumimoji="1" lang="ja-JP" altLang="en-US" sz="1800" dirty="0" smtClean="0">
              <a:solidFill>
                <a:schemeClr val="tx1"/>
              </a:solidFill>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65467148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342900" y="2327564"/>
            <a:ext cx="4600575" cy="2057109"/>
          </a:xfrm>
        </p:spPr>
        <p:txBody>
          <a:bodyPr/>
          <a:lstStyle/>
          <a:p>
            <a:r>
              <a:rPr kumimoji="1" lang="en-US" altLang="ja-JP" dirty="0" smtClean="0"/>
              <a:t>Case</a:t>
            </a:r>
            <a:br>
              <a:rPr kumimoji="1" lang="en-US" altLang="ja-JP" dirty="0" smtClean="0"/>
            </a:br>
            <a:r>
              <a:rPr kumimoji="1" lang="en-US" altLang="ja-JP" dirty="0" smtClean="0"/>
              <a:t>Examples</a:t>
            </a:r>
            <a:r>
              <a:rPr lang="en-US" altLang="ja-JP" dirty="0"/>
              <a:t/>
            </a:r>
            <a:br>
              <a:rPr lang="en-US" altLang="ja-JP" dirty="0"/>
            </a:br>
            <a:r>
              <a:rPr lang="en-US" altLang="ja-JP" dirty="0" smtClean="0"/>
              <a:t>for</a:t>
            </a:r>
            <a:r>
              <a:rPr lang="en-US" altLang="ja-JP" dirty="0"/>
              <a:t/>
            </a:r>
            <a:br>
              <a:rPr lang="en-US" altLang="ja-JP" dirty="0"/>
            </a:br>
            <a:r>
              <a:rPr lang="en-US" altLang="ja-JP" dirty="0" smtClean="0"/>
              <a:t>CI/CD Pipeline</a:t>
            </a:r>
          </a:p>
        </p:txBody>
      </p:sp>
      <p:sp>
        <p:nvSpPr>
          <p:cNvPr id="5" name="Freeform 2907">
            <a:extLst>
              <a:ext uri="{FF2B5EF4-FFF2-40B4-BE49-F238E27FC236}">
                <a16:creationId xmlns:a16="http://schemas.microsoft.com/office/drawing/2014/main" xmlns="" id="{4D92DC3C-661E-48AE-B7F4-4DC7BE003E89}"/>
              </a:ext>
            </a:extLst>
          </p:cNvPr>
          <p:cNvSpPr>
            <a:spLocks noEditPoints="1"/>
          </p:cNvSpPr>
          <p:nvPr/>
        </p:nvSpPr>
        <p:spPr bwMode="auto">
          <a:xfrm>
            <a:off x="8945405" y="908440"/>
            <a:ext cx="511175" cy="511175"/>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80 w 160"/>
              <a:gd name="T11" fmla="*/ 24 h 160"/>
              <a:gd name="T12" fmla="*/ 104 w 160"/>
              <a:gd name="T13" fmla="*/ 48 h 160"/>
              <a:gd name="T14" fmla="*/ 80 w 160"/>
              <a:gd name="T15" fmla="*/ 72 h 160"/>
              <a:gd name="T16" fmla="*/ 56 w 160"/>
              <a:gd name="T17" fmla="*/ 48 h 160"/>
              <a:gd name="T18" fmla="*/ 80 w 160"/>
              <a:gd name="T19" fmla="*/ 24 h 160"/>
              <a:gd name="T20" fmla="*/ 80 w 160"/>
              <a:gd name="T21" fmla="*/ 138 h 160"/>
              <a:gd name="T22" fmla="*/ 32 w 160"/>
              <a:gd name="T23" fmla="*/ 112 h 160"/>
              <a:gd name="T24" fmla="*/ 80 w 160"/>
              <a:gd name="T25" fmla="*/ 87 h 160"/>
              <a:gd name="T26" fmla="*/ 128 w 160"/>
              <a:gd name="T27" fmla="*/ 112 h 160"/>
              <a:gd name="T28" fmla="*/ 80 w 160"/>
              <a:gd name="T29" fmla="*/ 13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24"/>
                </a:moveTo>
                <a:cubicBezTo>
                  <a:pt x="93" y="24"/>
                  <a:pt x="104" y="35"/>
                  <a:pt x="104" y="48"/>
                </a:cubicBezTo>
                <a:cubicBezTo>
                  <a:pt x="104" y="61"/>
                  <a:pt x="93" y="72"/>
                  <a:pt x="80" y="72"/>
                </a:cubicBezTo>
                <a:cubicBezTo>
                  <a:pt x="67" y="72"/>
                  <a:pt x="56" y="61"/>
                  <a:pt x="56" y="48"/>
                </a:cubicBezTo>
                <a:cubicBezTo>
                  <a:pt x="56" y="35"/>
                  <a:pt x="67" y="24"/>
                  <a:pt x="80" y="24"/>
                </a:cubicBezTo>
                <a:close/>
                <a:moveTo>
                  <a:pt x="80" y="138"/>
                </a:moveTo>
                <a:cubicBezTo>
                  <a:pt x="60" y="138"/>
                  <a:pt x="42" y="127"/>
                  <a:pt x="32" y="112"/>
                </a:cubicBezTo>
                <a:cubicBezTo>
                  <a:pt x="32" y="96"/>
                  <a:pt x="64" y="87"/>
                  <a:pt x="80" y="87"/>
                </a:cubicBezTo>
                <a:cubicBezTo>
                  <a:pt x="96" y="87"/>
                  <a:pt x="128" y="96"/>
                  <a:pt x="128" y="112"/>
                </a:cubicBezTo>
                <a:cubicBezTo>
                  <a:pt x="118" y="127"/>
                  <a:pt x="100" y="138"/>
                  <a:pt x="80" y="138"/>
                </a:cubicBezTo>
                <a:close/>
              </a:path>
            </a:pathLst>
          </a:custGeom>
          <a:solidFill>
            <a:srgbClr val="FFFFFF"/>
          </a:solidFill>
          <a:ln>
            <a:noFill/>
          </a:ln>
          <a:extLst/>
        </p:spPr>
        <p:txBody>
          <a:bodyPr vert="horz" wrap="square" lIns="60960" tIns="30480" rIns="60960" bIns="30480" numCol="1" anchor="t" anchorCtr="0" compatLnSpc="1">
            <a:prstTxWarp prst="textNoShape">
              <a:avLst/>
            </a:prstTxWarp>
          </a:bodyPr>
          <a:lstStyle/>
          <a:p>
            <a:endParaRPr lang="ja-JP" altLang="en-US" sz="1200" dirty="0"/>
          </a:p>
        </p:txBody>
      </p:sp>
    </p:spTree>
    <p:extLst>
      <p:ext uri="{BB962C8B-B14F-4D97-AF65-F5344CB8AC3E}">
        <p14:creationId xmlns:p14="http://schemas.microsoft.com/office/powerpoint/2010/main" val="3501605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GitLab</a:t>
            </a:r>
            <a:r>
              <a:rPr lang="en-US" altLang="ja-JP" dirty="0" smtClean="0"/>
              <a:t> is…</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7</a:t>
            </a:fld>
            <a:endParaRPr lang="en-US" altLang="ja-JP" dirty="0"/>
          </a:p>
        </p:txBody>
      </p:sp>
      <p:sp>
        <p:nvSpPr>
          <p:cNvPr id="44"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smtClean="0">
                <a:latin typeface="Fujitsu Sans" panose="020B0404060202020204" pitchFamily="34" charset="0"/>
                <a:ea typeface="Roboto Black" panose="02000000000000000000" pitchFamily="2" charset="0"/>
                <a:cs typeface="Calibri" panose="020F0502020204030204" pitchFamily="34" charset="0"/>
              </a:rPr>
              <a:t>What’s </a:t>
            </a:r>
            <a:r>
              <a:rPr lang="en-US" altLang="ja-JP" sz="1800" dirty="0" err="1" smtClean="0">
                <a:latin typeface="Fujitsu Sans" panose="020B0404060202020204" pitchFamily="34" charset="0"/>
                <a:ea typeface="Roboto Black" panose="02000000000000000000" pitchFamily="2" charset="0"/>
                <a:cs typeface="Calibri" panose="020F0502020204030204" pitchFamily="34" charset="0"/>
              </a:rPr>
              <a:t>GitLab</a:t>
            </a:r>
            <a:endParaRPr lang="en-US" altLang="ja-JP" sz="1800" dirty="0">
              <a:latin typeface="Fujitsu Sans" panose="020B0404060202020204" pitchFamily="34" charset="0"/>
              <a:ea typeface="Roboto Black" panose="02000000000000000000" pitchFamily="2" charset="0"/>
              <a:cs typeface="Calibri" panose="020F0502020204030204" pitchFamily="34" charset="0"/>
            </a:endParaRPr>
          </a:p>
        </p:txBody>
      </p:sp>
      <p:sp>
        <p:nvSpPr>
          <p:cNvPr id="6" name="テキスト プレースホルダー 3">
            <a:extLst>
              <a:ext uri="{FF2B5EF4-FFF2-40B4-BE49-F238E27FC236}">
                <a16:creationId xmlns:a16="http://schemas.microsoft.com/office/drawing/2014/main" xmlns="" id="{002D2379-8478-40E1-8CBA-411A9AF8FCEF}"/>
              </a:ext>
            </a:extLst>
          </p:cNvPr>
          <p:cNvSpPr>
            <a:spLocks noGrp="1"/>
          </p:cNvSpPr>
          <p:nvPr>
            <p:ph type="body" sz="quarter" idx="11"/>
          </p:nvPr>
        </p:nvSpPr>
        <p:spPr>
          <a:xfrm>
            <a:off x="524972" y="1511751"/>
            <a:ext cx="9212236" cy="1625344"/>
          </a:xfrm>
        </p:spPr>
        <p:txBody>
          <a:bodyPr spcCol="0"/>
          <a:lstStyle/>
          <a:p>
            <a:pPr>
              <a:lnSpc>
                <a:spcPct val="100000"/>
              </a:lnSpc>
              <a:buFont typeface="Wingdings" panose="05000000000000000000" pitchFamily="2" charset="2"/>
              <a:buChar char="l"/>
            </a:pPr>
            <a:r>
              <a:rPr lang="en-US" altLang="ja-JP" sz="2800" dirty="0" smtClean="0">
                <a:latin typeface="+mn-lt"/>
              </a:rPr>
              <a:t> HC of </a:t>
            </a:r>
            <a:r>
              <a:rPr lang="en-US" altLang="ja-JP" sz="2800" dirty="0" err="1" smtClean="0">
                <a:latin typeface="+mn-lt"/>
              </a:rPr>
              <a:t>GitLab</a:t>
            </a:r>
            <a:r>
              <a:rPr lang="en-US" altLang="ja-JP" sz="2800" dirty="0" smtClean="0">
                <a:latin typeface="+mn-lt"/>
              </a:rPr>
              <a:t> Inc. : 300+</a:t>
            </a:r>
            <a:endParaRPr lang="en-US" altLang="ja-JP" sz="2800" dirty="0">
              <a:latin typeface="+mn-lt"/>
            </a:endParaRPr>
          </a:p>
          <a:p>
            <a:pPr>
              <a:lnSpc>
                <a:spcPct val="100000"/>
              </a:lnSpc>
              <a:buFont typeface="Wingdings" panose="05000000000000000000" pitchFamily="2" charset="2"/>
              <a:buChar char="l"/>
            </a:pPr>
            <a:r>
              <a:rPr lang="en-US" altLang="ja-JP" sz="2800" dirty="0" smtClean="0">
                <a:latin typeface="+mn-lt"/>
              </a:rPr>
              <a:t> HC of Contributors : 2000+</a:t>
            </a:r>
            <a:endParaRPr lang="ja-JP" altLang="en-US" sz="2800" dirty="0">
              <a:latin typeface="+mn-lt"/>
            </a:endParaRPr>
          </a:p>
        </p:txBody>
      </p:sp>
      <p:sp>
        <p:nvSpPr>
          <p:cNvPr id="7" name="テキスト プレースホルダー 3">
            <a:extLst>
              <a:ext uri="{FF2B5EF4-FFF2-40B4-BE49-F238E27FC236}">
                <a16:creationId xmlns:a16="http://schemas.microsoft.com/office/drawing/2014/main" xmlns="" id="{002D2379-8478-40E1-8CBA-411A9AF8FCEF}"/>
              </a:ext>
            </a:extLst>
          </p:cNvPr>
          <p:cNvSpPr txBox="1">
            <a:spLocks/>
          </p:cNvSpPr>
          <p:nvPr/>
        </p:nvSpPr>
        <p:spPr bwMode="gray">
          <a:xfrm>
            <a:off x="524972" y="3696514"/>
            <a:ext cx="9212236" cy="1625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9200" tIns="45720" rIns="79200" bIns="45720" numCol="1" spcCol="0" anchor="t" anchorCtr="0" compatLnSpc="1">
            <a:prstTxWarp prst="textNoShape">
              <a:avLst/>
            </a:prstTxWarp>
          </a:bodyPr>
          <a:lstStyle>
            <a:lvl1pPr marL="266700" indent="-266700" algn="l" defTabSz="958898" rtl="0" fontAlgn="ctr">
              <a:lnSpc>
                <a:spcPct val="110000"/>
              </a:lnSpc>
              <a:spcBef>
                <a:spcPct val="30000"/>
              </a:spcBef>
              <a:spcAft>
                <a:spcPct val="30000"/>
              </a:spcAft>
              <a:buClr>
                <a:srgbClr val="A30B1A"/>
              </a:buClr>
              <a:buFont typeface="Wingdings" pitchFamily="2" charset="2"/>
              <a:buChar char="n"/>
              <a:defRPr kumimoji="1" sz="18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1pPr>
            <a:lvl2pPr marL="449263" indent="-258763" algn="l" defTabSz="958898" rtl="0" fontAlgn="ctr">
              <a:lnSpc>
                <a:spcPct val="110000"/>
              </a:lnSpc>
              <a:spcBef>
                <a:spcPct val="10000"/>
              </a:spcBef>
              <a:spcAft>
                <a:spcPct val="10000"/>
              </a:spcAft>
              <a:buClr>
                <a:srgbClr val="969696"/>
              </a:buClr>
              <a:buSzPct val="100000"/>
              <a:buFont typeface="Wingdings" panose="05000000000000000000" pitchFamily="2" charset="2"/>
              <a:buChar char="n"/>
              <a:defRPr kumimoji="1" sz="16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2pPr>
            <a:lvl3pPr marL="534988" indent="-177800" algn="l" defTabSz="958898" rtl="0" fontAlgn="ctr">
              <a:lnSpc>
                <a:spcPct val="110000"/>
              </a:lnSpc>
              <a:spcBef>
                <a:spcPct val="10000"/>
              </a:spcBef>
              <a:spcAft>
                <a:spcPct val="10000"/>
              </a:spcAft>
              <a:buClr>
                <a:srgbClr val="87867E"/>
              </a:buClr>
              <a:buFont typeface="Arial" panose="020B0604020202020204" pitchFamily="34" charset="0"/>
              <a:buChar char="•"/>
              <a:defRPr kumimoji="1" sz="14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3pPr>
            <a:lvl4pPr marL="720725" indent="-185738" algn="l" defTabSz="958898" rtl="0" fontAlgn="ctr">
              <a:lnSpc>
                <a:spcPct val="110000"/>
              </a:lnSpc>
              <a:spcBef>
                <a:spcPct val="10000"/>
              </a:spcBef>
              <a:spcAft>
                <a:spcPct val="10000"/>
              </a:spcAft>
              <a:buClr>
                <a:schemeClr val="bg1">
                  <a:lumMod val="50000"/>
                </a:schemeClr>
              </a:buClr>
              <a:buFont typeface="Arial" panose="020B0604020202020204" pitchFamily="34" charset="0"/>
              <a:buChar char="•"/>
              <a:defRPr kumimoji="1" sz="12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4pPr>
            <a:lvl5pPr marL="533427" indent="-134946" algn="l" defTabSz="958898" rtl="0" fontAlgn="base">
              <a:lnSpc>
                <a:spcPct val="110000"/>
              </a:lnSpc>
              <a:spcBef>
                <a:spcPct val="10000"/>
              </a:spcBef>
              <a:spcAft>
                <a:spcPct val="10000"/>
              </a:spcAft>
              <a:buClr>
                <a:srgbClr val="87867E"/>
              </a:buClr>
              <a:buChar char="•"/>
              <a:defRPr kumimoji="1" sz="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5pPr>
            <a:lvl6pPr marL="900113" indent="-179388" algn="l" defTabSz="958898" rtl="0" fontAlgn="base">
              <a:lnSpc>
                <a:spcPct val="110000"/>
              </a:lnSpc>
              <a:spcBef>
                <a:spcPct val="10000"/>
              </a:spcBef>
              <a:spcAft>
                <a:spcPct val="10000"/>
              </a:spcAft>
              <a:buClr>
                <a:srgbClr val="87867E"/>
              </a:buClr>
              <a:buChar char="•"/>
              <a:defRPr kumimoji="1" sz="1200">
                <a:solidFill>
                  <a:schemeClr val="tx1"/>
                </a:solidFill>
                <a:latin typeface="Fujitsu Sans" panose="020B0404060202020204" pitchFamily="34" charset="0"/>
                <a:ea typeface="+mn-ea"/>
              </a:defRPr>
            </a:lvl6pPr>
            <a:lvl7pPr marL="1447873"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7pPr>
            <a:lvl8pPr marL="1905096"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8pPr>
            <a:lvl9pPr marL="2362318"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9pPr>
          </a:lstStyle>
          <a:p>
            <a:pPr>
              <a:lnSpc>
                <a:spcPct val="100000"/>
              </a:lnSpc>
              <a:buFont typeface="Wingdings" pitchFamily="2" charset="2"/>
              <a:buChar char="l"/>
            </a:pPr>
            <a:r>
              <a:rPr lang="en-US" altLang="ja-JP" sz="2800" kern="0" dirty="0" smtClean="0">
                <a:latin typeface="+mn-lt"/>
              </a:rPr>
              <a:t> Amazing speed of enhancement</a:t>
            </a:r>
          </a:p>
          <a:p>
            <a:pPr>
              <a:lnSpc>
                <a:spcPct val="100000"/>
              </a:lnSpc>
              <a:buFont typeface="Wingdings" pitchFamily="2" charset="2"/>
              <a:buChar char="l"/>
            </a:pPr>
            <a:r>
              <a:rPr lang="en-US" altLang="ja-JP" sz="2800" kern="0" dirty="0" smtClean="0">
                <a:latin typeface="+mn-lt"/>
              </a:rPr>
              <a:t> Reliable in terms of Continuity</a:t>
            </a:r>
          </a:p>
          <a:p>
            <a:pPr>
              <a:lnSpc>
                <a:spcPct val="100000"/>
              </a:lnSpc>
              <a:buFont typeface="Wingdings" pitchFamily="2" charset="2"/>
              <a:buChar char="l"/>
            </a:pPr>
            <a:r>
              <a:rPr lang="en-US" altLang="ja-JP" sz="2800" kern="0" dirty="0" smtClean="0">
                <a:latin typeface="+mn-lt"/>
              </a:rPr>
              <a:t> Incredible numbers of manuals / knowledges</a:t>
            </a:r>
            <a:endParaRPr lang="ja-JP" altLang="en-US" sz="2800" kern="0" dirty="0">
              <a:latin typeface="+mn-lt"/>
            </a:endParaRPr>
          </a:p>
        </p:txBody>
      </p:sp>
      <p:sp>
        <p:nvSpPr>
          <p:cNvPr id="8" name="テキスト ボックス 7"/>
          <p:cNvSpPr txBox="1"/>
          <p:nvPr/>
        </p:nvSpPr>
        <p:spPr>
          <a:xfrm>
            <a:off x="351634" y="1050652"/>
            <a:ext cx="3067250" cy="523220"/>
          </a:xfrm>
          <a:prstGeom prst="rect">
            <a:avLst/>
          </a:prstGeom>
          <a:noFill/>
        </p:spPr>
        <p:txBody>
          <a:bodyPr wrap="none" rtlCol="0">
            <a:spAutoFit/>
          </a:bodyPr>
          <a:lstStyle/>
          <a:p>
            <a:pPr algn="l"/>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Development Team</a:t>
            </a:r>
            <a:endParaRPr kumimoji="1" lang="ja-JP" altLang="en-US" sz="2800" dirty="0" err="1">
              <a:latin typeface="Fujitsu Sans" panose="020B0404060202020204" pitchFamily="34" charset="0"/>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51634" y="3185807"/>
            <a:ext cx="2476640" cy="523220"/>
          </a:xfrm>
          <a:prstGeom prst="rect">
            <a:avLst/>
          </a:prstGeom>
          <a:noFill/>
        </p:spPr>
        <p:txBody>
          <a:bodyPr wrap="none" rtlCol="0">
            <a:spAutoFit/>
          </a:bodyPr>
          <a:lstStyle/>
          <a:p>
            <a:pPr algn="l"/>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It means that…</a:t>
            </a:r>
            <a:endParaRPr kumimoji="1" lang="ja-JP" altLang="en-US" sz="2800" dirty="0" err="1">
              <a:latin typeface="Fujitsu Sans" panose="020B0404060202020204"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21793213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Execute Job for each branch</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79</a:t>
            </a:fld>
            <a:endParaRPr lang="en-US" altLang="ja-JP" dirty="0"/>
          </a:p>
        </p:txBody>
      </p:sp>
      <p:sp>
        <p:nvSpPr>
          <p:cNvPr id="16" name="メモ 15"/>
          <p:cNvSpPr/>
          <p:nvPr/>
        </p:nvSpPr>
        <p:spPr bwMode="gray">
          <a:xfrm>
            <a:off x="372237" y="716060"/>
            <a:ext cx="4504563" cy="4697769"/>
          </a:xfrm>
          <a:prstGeom prst="foldedCorner">
            <a:avLst>
              <a:gd name="adj" fmla="val 7463"/>
            </a:avLst>
          </a:prstGeom>
          <a:solidFill>
            <a:schemeClr val="bg1"/>
          </a:solidFill>
          <a:ln w="38100" cap="flat" cmpd="sng" algn="ctr">
            <a:solidFill>
              <a:schemeClr val="tx1">
                <a:lumMod val="65000"/>
                <a:lumOff val="35000"/>
              </a:schemeClr>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dirty="0">
                <a:solidFill>
                  <a:schemeClr val="tx1"/>
                </a:solidFill>
                <a:latin typeface="Fujitsu Sans" panose="020B0404060202020204" pitchFamily="34" charset="0"/>
                <a:ea typeface="Meiryo UI" panose="020B0604030504040204" pitchFamily="50" charset="-128"/>
              </a:rPr>
              <a:t>stages:</a:t>
            </a:r>
          </a:p>
          <a:p>
            <a:pPr algn="l"/>
            <a:r>
              <a:rPr lang="en-US" altLang="ja-JP" dirty="0">
                <a:solidFill>
                  <a:schemeClr val="tx1"/>
                </a:solidFill>
                <a:latin typeface="Fujitsu Sans" panose="020B0404060202020204" pitchFamily="34" charset="0"/>
                <a:ea typeface="Meiryo UI" panose="020B0604030504040204" pitchFamily="50" charset="-128"/>
              </a:rPr>
              <a:t>  - build</a:t>
            </a:r>
          </a:p>
          <a:p>
            <a:pPr algn="l"/>
            <a:r>
              <a:rPr lang="en-US" altLang="ja-JP" dirty="0">
                <a:solidFill>
                  <a:schemeClr val="tx1"/>
                </a:solidFill>
                <a:latin typeface="Fujitsu Sans" panose="020B0404060202020204" pitchFamily="34" charset="0"/>
                <a:ea typeface="Meiryo UI" panose="020B0604030504040204" pitchFamily="50" charset="-128"/>
              </a:rPr>
              <a:t>  - </a:t>
            </a:r>
            <a:r>
              <a:rPr lang="en-US" altLang="ja-JP" dirty="0" err="1">
                <a:solidFill>
                  <a:schemeClr val="tx1"/>
                </a:solidFill>
                <a:latin typeface="Fujitsu Sans" panose="020B0404060202020204" pitchFamily="34" charset="0"/>
                <a:ea typeface="Meiryo UI" panose="020B0604030504040204" pitchFamily="50" charset="-128"/>
              </a:rPr>
              <a:t>unit_test</a:t>
            </a:r>
            <a:endParaRPr lang="en-US" altLang="ja-JP" dirty="0">
              <a:solidFill>
                <a:schemeClr val="tx1"/>
              </a:solidFill>
              <a:latin typeface="Fujitsu Sans" panose="020B0404060202020204" pitchFamily="34" charset="0"/>
              <a:ea typeface="Meiryo UI" panose="020B0604030504040204" pitchFamily="50" charset="-128"/>
            </a:endParaRPr>
          </a:p>
          <a:p>
            <a:pPr algn="l"/>
            <a:r>
              <a:rPr lang="en-US" altLang="ja-JP" dirty="0">
                <a:solidFill>
                  <a:schemeClr val="tx1"/>
                </a:solidFill>
                <a:latin typeface="Fujitsu Sans" panose="020B0404060202020204" pitchFamily="34" charset="0"/>
                <a:ea typeface="Meiryo UI" panose="020B0604030504040204" pitchFamily="50" charset="-128"/>
              </a:rPr>
              <a:t>  - publish</a:t>
            </a:r>
          </a:p>
          <a:p>
            <a:pPr algn="l"/>
            <a:r>
              <a:rPr lang="en-US" altLang="ja-JP" dirty="0">
                <a:solidFill>
                  <a:schemeClr val="tx1"/>
                </a:solidFill>
                <a:latin typeface="Fujitsu Sans" panose="020B0404060202020204" pitchFamily="34" charset="0"/>
                <a:ea typeface="Meiryo UI" panose="020B0604030504040204" pitchFamily="50" charset="-128"/>
              </a:rPr>
              <a:t>  - </a:t>
            </a:r>
            <a:r>
              <a:rPr lang="en-US" altLang="ja-JP" dirty="0" err="1">
                <a:solidFill>
                  <a:schemeClr val="tx1"/>
                </a:solidFill>
                <a:latin typeface="Fujitsu Sans" panose="020B0404060202020204" pitchFamily="34" charset="0"/>
                <a:ea typeface="Meiryo UI" panose="020B0604030504040204" pitchFamily="50" charset="-128"/>
              </a:rPr>
              <a:t>deploy_latest</a:t>
            </a:r>
            <a:endParaRPr lang="en-US" altLang="ja-JP" dirty="0">
              <a:solidFill>
                <a:schemeClr val="tx1"/>
              </a:solidFill>
              <a:latin typeface="Fujitsu Sans" panose="020B0404060202020204" pitchFamily="34" charset="0"/>
              <a:ea typeface="Meiryo UI" panose="020B0604030504040204" pitchFamily="50" charset="-128"/>
            </a:endParaRPr>
          </a:p>
          <a:p>
            <a:pPr algn="l"/>
            <a:r>
              <a:rPr lang="en-US" altLang="ja-JP" dirty="0">
                <a:solidFill>
                  <a:schemeClr val="tx1"/>
                </a:solidFill>
                <a:latin typeface="Fujitsu Sans" panose="020B0404060202020204" pitchFamily="34" charset="0"/>
                <a:ea typeface="Meiryo UI" panose="020B0604030504040204" pitchFamily="50" charset="-128"/>
              </a:rPr>
              <a:t>  - </a:t>
            </a:r>
            <a:r>
              <a:rPr lang="en-US" altLang="ja-JP" dirty="0" err="1">
                <a:solidFill>
                  <a:schemeClr val="tx1"/>
                </a:solidFill>
                <a:latin typeface="Fujitsu Sans" panose="020B0404060202020204" pitchFamily="34" charset="0"/>
                <a:ea typeface="Meiryo UI" panose="020B0604030504040204" pitchFamily="50" charset="-128"/>
              </a:rPr>
              <a:t>integration_test</a:t>
            </a:r>
            <a:endParaRPr lang="en-US" altLang="ja-JP" dirty="0">
              <a:solidFill>
                <a:schemeClr val="tx1"/>
              </a:solidFill>
              <a:latin typeface="Fujitsu Sans" panose="020B0404060202020204" pitchFamily="34" charset="0"/>
              <a:ea typeface="Meiryo UI" panose="020B0604030504040204" pitchFamily="50" charset="-128"/>
            </a:endParaRPr>
          </a:p>
          <a:p>
            <a:pPr algn="l"/>
            <a:r>
              <a:rPr lang="en-US" altLang="ja-JP" dirty="0">
                <a:solidFill>
                  <a:schemeClr val="tx1"/>
                </a:solidFill>
                <a:latin typeface="Fujitsu Sans" panose="020B0404060202020204" pitchFamily="34" charset="0"/>
                <a:ea typeface="Meiryo UI" panose="020B0604030504040204" pitchFamily="50" charset="-128"/>
              </a:rPr>
              <a:t>  - package</a:t>
            </a:r>
          </a:p>
          <a:p>
            <a:pPr algn="l"/>
            <a:r>
              <a:rPr lang="en-US" altLang="ja-JP" dirty="0">
                <a:solidFill>
                  <a:schemeClr val="tx1"/>
                </a:solidFill>
                <a:latin typeface="Fujitsu Sans" panose="020B0404060202020204" pitchFamily="34" charset="0"/>
                <a:ea typeface="Meiryo UI" panose="020B0604030504040204" pitchFamily="50" charset="-128"/>
              </a:rPr>
              <a:t>  - deploy</a:t>
            </a:r>
          </a:p>
          <a:p>
            <a:pPr algn="l"/>
            <a:endParaRPr lang="en-US" altLang="ja-JP" dirty="0">
              <a:solidFill>
                <a:schemeClr val="tx1"/>
              </a:solidFill>
              <a:latin typeface="Fujitsu Sans" panose="020B0404060202020204" pitchFamily="34" charset="0"/>
              <a:ea typeface="Meiryo UI" panose="020B0604030504040204" pitchFamily="50" charset="-128"/>
            </a:endParaRPr>
          </a:p>
          <a:p>
            <a:pPr algn="l"/>
            <a:r>
              <a:rPr lang="en-US" altLang="ja-JP" dirty="0" err="1">
                <a:solidFill>
                  <a:schemeClr val="tx1"/>
                </a:solidFill>
                <a:latin typeface="Fujitsu Sans" panose="020B0404060202020204" pitchFamily="34" charset="0"/>
                <a:ea typeface="Meiryo UI" panose="020B0604030504040204" pitchFamily="50" charset="-128"/>
              </a:rPr>
              <a:t>job_build</a:t>
            </a:r>
            <a:r>
              <a:rPr lang="en-US" altLang="ja-JP" dirty="0" smtClean="0">
                <a:solidFill>
                  <a:schemeClr val="tx1"/>
                </a:solidFill>
                <a:latin typeface="Fujitsu Sans" panose="020B0404060202020204" pitchFamily="34" charset="0"/>
                <a:ea typeface="Meiryo UI" panose="020B0604030504040204" pitchFamily="50" charset="-128"/>
              </a:rPr>
              <a:t>: # for all branches</a:t>
            </a:r>
            <a:endParaRPr lang="en-US" altLang="ja-JP" dirty="0">
              <a:solidFill>
                <a:schemeClr val="tx1"/>
              </a:solidFill>
              <a:latin typeface="Fujitsu Sans" panose="020B0404060202020204" pitchFamily="34" charset="0"/>
              <a:ea typeface="Meiryo UI" panose="020B0604030504040204" pitchFamily="50" charset="-128"/>
            </a:endParaRPr>
          </a:p>
          <a:p>
            <a:pPr algn="l"/>
            <a:r>
              <a:rPr lang="en-US" altLang="ja-JP" dirty="0">
                <a:solidFill>
                  <a:schemeClr val="tx1"/>
                </a:solidFill>
                <a:latin typeface="Fujitsu Sans" panose="020B0404060202020204" pitchFamily="34" charset="0"/>
                <a:ea typeface="Meiryo UI" panose="020B0604030504040204" pitchFamily="50" charset="-128"/>
              </a:rPr>
              <a:t>  stage: build</a:t>
            </a:r>
          </a:p>
          <a:p>
            <a:pPr algn="l"/>
            <a:endParaRPr lang="en-US" altLang="ja-JP" dirty="0">
              <a:solidFill>
                <a:schemeClr val="tx1"/>
              </a:solidFill>
              <a:latin typeface="Fujitsu Sans" panose="020B0404060202020204" pitchFamily="34" charset="0"/>
              <a:ea typeface="Meiryo UI" panose="020B0604030504040204" pitchFamily="50" charset="-128"/>
            </a:endParaRPr>
          </a:p>
          <a:p>
            <a:pPr algn="l"/>
            <a:r>
              <a:rPr lang="en-US" altLang="ja-JP" dirty="0" err="1">
                <a:solidFill>
                  <a:schemeClr val="tx1"/>
                </a:solidFill>
                <a:latin typeface="Fujitsu Sans" panose="020B0404060202020204" pitchFamily="34" charset="0"/>
                <a:ea typeface="Meiryo UI" panose="020B0604030504040204" pitchFamily="50" charset="-128"/>
              </a:rPr>
              <a:t>job_unit_test</a:t>
            </a:r>
            <a:r>
              <a:rPr lang="en-US" altLang="ja-JP" dirty="0" smtClean="0">
                <a:solidFill>
                  <a:schemeClr val="tx1"/>
                </a:solidFill>
                <a:latin typeface="Fujitsu Sans" panose="020B0404060202020204" pitchFamily="34" charset="0"/>
                <a:ea typeface="Meiryo UI" panose="020B0604030504040204" pitchFamily="50" charset="-128"/>
              </a:rPr>
              <a:t>: </a:t>
            </a:r>
            <a:r>
              <a:rPr lang="en-US" altLang="ja-JP" dirty="0">
                <a:solidFill>
                  <a:schemeClr val="tx1"/>
                </a:solidFill>
                <a:latin typeface="Fujitsu Sans" panose="020B0404060202020204" pitchFamily="34" charset="0"/>
                <a:ea typeface="Meiryo UI" panose="020B0604030504040204" pitchFamily="50" charset="-128"/>
              </a:rPr>
              <a:t># for all </a:t>
            </a:r>
            <a:r>
              <a:rPr lang="en-US" altLang="ja-JP" dirty="0" smtClean="0">
                <a:solidFill>
                  <a:schemeClr val="tx1"/>
                </a:solidFill>
                <a:latin typeface="Fujitsu Sans" panose="020B0404060202020204" pitchFamily="34" charset="0"/>
                <a:ea typeface="Meiryo UI" panose="020B0604030504040204" pitchFamily="50" charset="-128"/>
              </a:rPr>
              <a:t>branches</a:t>
            </a:r>
            <a:endParaRPr lang="en-US" altLang="ja-JP" dirty="0">
              <a:solidFill>
                <a:schemeClr val="tx1"/>
              </a:solidFill>
              <a:latin typeface="Fujitsu Sans" panose="020B0404060202020204" pitchFamily="34" charset="0"/>
              <a:ea typeface="Meiryo UI" panose="020B0604030504040204" pitchFamily="50" charset="-128"/>
            </a:endParaRPr>
          </a:p>
          <a:p>
            <a:pPr algn="l"/>
            <a:r>
              <a:rPr lang="en-US" altLang="ja-JP" dirty="0">
                <a:solidFill>
                  <a:schemeClr val="tx1"/>
                </a:solidFill>
                <a:latin typeface="Fujitsu Sans" panose="020B0404060202020204" pitchFamily="34" charset="0"/>
                <a:ea typeface="Meiryo UI" panose="020B0604030504040204" pitchFamily="50" charset="-128"/>
              </a:rPr>
              <a:t>  stage: </a:t>
            </a:r>
            <a:r>
              <a:rPr lang="en-US" altLang="ja-JP" dirty="0" err="1">
                <a:solidFill>
                  <a:schemeClr val="tx1"/>
                </a:solidFill>
                <a:latin typeface="Fujitsu Sans" panose="020B0404060202020204" pitchFamily="34" charset="0"/>
                <a:ea typeface="Meiryo UI" panose="020B0604030504040204" pitchFamily="50" charset="-128"/>
              </a:rPr>
              <a:t>unit_test</a:t>
            </a:r>
            <a:endParaRPr lang="en-US" altLang="ja-JP" dirty="0">
              <a:solidFill>
                <a:schemeClr val="tx1"/>
              </a:solidFill>
              <a:latin typeface="Fujitsu Sans" panose="020B0404060202020204" pitchFamily="34" charset="0"/>
              <a:ea typeface="Meiryo UI" panose="020B0604030504040204" pitchFamily="50" charset="-128"/>
            </a:endParaRPr>
          </a:p>
          <a:p>
            <a:pPr algn="l"/>
            <a:endParaRPr lang="en-US" altLang="ja-JP" dirty="0">
              <a:solidFill>
                <a:schemeClr val="tx1"/>
              </a:solidFill>
              <a:latin typeface="Fujitsu Sans" panose="020B0404060202020204" pitchFamily="34" charset="0"/>
              <a:ea typeface="Meiryo UI" panose="020B0604030504040204" pitchFamily="50" charset="-128"/>
            </a:endParaRPr>
          </a:p>
          <a:p>
            <a:pPr algn="l"/>
            <a:r>
              <a:rPr lang="en-US" altLang="ja-JP" dirty="0" err="1">
                <a:solidFill>
                  <a:schemeClr val="tx1"/>
                </a:solidFill>
                <a:latin typeface="Fujitsu Sans" panose="020B0404060202020204" pitchFamily="34" charset="0"/>
                <a:ea typeface="Meiryo UI" panose="020B0604030504040204" pitchFamily="50" charset="-128"/>
              </a:rPr>
              <a:t>job_publish</a:t>
            </a:r>
            <a:r>
              <a:rPr lang="en-US" altLang="ja-JP" dirty="0" smtClean="0">
                <a:solidFill>
                  <a:schemeClr val="tx1"/>
                </a:solidFill>
                <a:latin typeface="Fujitsu Sans" panose="020B0404060202020204" pitchFamily="34" charset="0"/>
                <a:ea typeface="Meiryo UI" panose="020B0604030504040204" pitchFamily="50" charset="-128"/>
              </a:rPr>
              <a:t>: # only for master branch was changed</a:t>
            </a:r>
            <a:endParaRPr lang="en-US" altLang="ja-JP" dirty="0">
              <a:solidFill>
                <a:schemeClr val="tx1"/>
              </a:solidFill>
              <a:latin typeface="Fujitsu Sans" panose="020B0404060202020204" pitchFamily="34" charset="0"/>
              <a:ea typeface="Meiryo UI" panose="020B0604030504040204" pitchFamily="50" charset="-128"/>
            </a:endParaRPr>
          </a:p>
          <a:p>
            <a:pPr algn="l"/>
            <a:r>
              <a:rPr lang="en-US" altLang="ja-JP" dirty="0">
                <a:solidFill>
                  <a:schemeClr val="tx1"/>
                </a:solidFill>
                <a:latin typeface="Fujitsu Sans" panose="020B0404060202020204" pitchFamily="34" charset="0"/>
                <a:ea typeface="Meiryo UI" panose="020B0604030504040204" pitchFamily="50" charset="-128"/>
              </a:rPr>
              <a:t>  stage: publish</a:t>
            </a:r>
          </a:p>
          <a:p>
            <a:pPr algn="l"/>
            <a:r>
              <a:rPr lang="en-US" altLang="ja-JP" dirty="0">
                <a:solidFill>
                  <a:schemeClr val="tx1"/>
                </a:solidFill>
                <a:latin typeface="Fujitsu Sans" panose="020B0404060202020204" pitchFamily="34" charset="0"/>
                <a:ea typeface="Meiryo UI" panose="020B0604030504040204" pitchFamily="50" charset="-128"/>
              </a:rPr>
              <a:t>  only:</a:t>
            </a:r>
          </a:p>
          <a:p>
            <a:pPr algn="l"/>
            <a:r>
              <a:rPr lang="en-US" altLang="ja-JP" dirty="0">
                <a:solidFill>
                  <a:schemeClr val="tx1"/>
                </a:solidFill>
                <a:latin typeface="Fujitsu Sans" panose="020B0404060202020204" pitchFamily="34" charset="0"/>
                <a:ea typeface="Meiryo UI" panose="020B0604030504040204" pitchFamily="50" charset="-128"/>
              </a:rPr>
              <a:t>    - master</a:t>
            </a:r>
          </a:p>
          <a:p>
            <a:pPr algn="l"/>
            <a:endParaRPr lang="en-US" altLang="ja-JP" dirty="0">
              <a:solidFill>
                <a:schemeClr val="tx1"/>
              </a:solidFill>
              <a:latin typeface="Fujitsu Sans" panose="020B0404060202020204" pitchFamily="34" charset="0"/>
              <a:ea typeface="Meiryo UI" panose="020B0604030504040204" pitchFamily="50" charset="-128"/>
            </a:endParaRPr>
          </a:p>
        </p:txBody>
      </p:sp>
      <p:sp>
        <p:nvSpPr>
          <p:cNvPr id="9" name="メモ 8"/>
          <p:cNvSpPr/>
          <p:nvPr/>
        </p:nvSpPr>
        <p:spPr bwMode="gray">
          <a:xfrm>
            <a:off x="5164618" y="716060"/>
            <a:ext cx="4443839" cy="4697769"/>
          </a:xfrm>
          <a:prstGeom prst="foldedCorner">
            <a:avLst>
              <a:gd name="adj" fmla="val 9719"/>
            </a:avLst>
          </a:prstGeom>
          <a:solidFill>
            <a:schemeClr val="bg1"/>
          </a:solidFill>
          <a:ln w="38100" cap="flat" cmpd="sng" algn="ctr">
            <a:solidFill>
              <a:schemeClr val="tx1">
                <a:lumMod val="65000"/>
                <a:lumOff val="35000"/>
              </a:schemeClr>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dirty="0" err="1" smtClean="0">
                <a:solidFill>
                  <a:schemeClr val="tx1"/>
                </a:solidFill>
                <a:latin typeface="Fujitsu Sans" panose="020B0404060202020204" pitchFamily="34" charset="0"/>
                <a:ea typeface="Meiryo UI" panose="020B0604030504040204" pitchFamily="50" charset="-128"/>
              </a:rPr>
              <a:t>job_deploy_latest</a:t>
            </a:r>
            <a:r>
              <a:rPr lang="en-US" altLang="ja-JP" dirty="0" smtClean="0">
                <a:solidFill>
                  <a:schemeClr val="tx1"/>
                </a:solidFill>
                <a:latin typeface="Fujitsu Sans" panose="020B0404060202020204" pitchFamily="34" charset="0"/>
                <a:ea typeface="Meiryo UI" panose="020B0604030504040204" pitchFamily="50" charset="-128"/>
              </a:rPr>
              <a:t>: </a:t>
            </a:r>
            <a:r>
              <a:rPr lang="en-US" altLang="ja-JP" dirty="0">
                <a:solidFill>
                  <a:schemeClr val="tx1"/>
                </a:solidFill>
                <a:latin typeface="Fujitsu Sans" panose="020B0404060202020204" pitchFamily="34" charset="0"/>
                <a:ea typeface="Meiryo UI" panose="020B0604030504040204" pitchFamily="50" charset="-128"/>
              </a:rPr>
              <a:t># only </a:t>
            </a:r>
            <a:r>
              <a:rPr lang="en-US" altLang="ja-JP" dirty="0" smtClean="0">
                <a:solidFill>
                  <a:schemeClr val="tx1"/>
                </a:solidFill>
                <a:latin typeface="Fujitsu Sans" panose="020B0404060202020204" pitchFamily="34" charset="0"/>
                <a:ea typeface="Meiryo UI" panose="020B0604030504040204" pitchFamily="50" charset="-128"/>
              </a:rPr>
              <a:t>for develop </a:t>
            </a:r>
            <a:r>
              <a:rPr lang="en-US" altLang="ja-JP" dirty="0">
                <a:solidFill>
                  <a:schemeClr val="tx1"/>
                </a:solidFill>
                <a:latin typeface="Fujitsu Sans" panose="020B0404060202020204" pitchFamily="34" charset="0"/>
                <a:ea typeface="Meiryo UI" panose="020B0604030504040204" pitchFamily="50" charset="-128"/>
              </a:rPr>
              <a:t>branch was </a:t>
            </a:r>
            <a:r>
              <a:rPr lang="en-US" altLang="ja-JP" dirty="0" smtClean="0">
                <a:solidFill>
                  <a:schemeClr val="tx1"/>
                </a:solidFill>
                <a:latin typeface="Fujitsu Sans" panose="020B0404060202020204" pitchFamily="34" charset="0"/>
                <a:ea typeface="Meiryo UI" panose="020B0604030504040204" pitchFamily="50" charset="-128"/>
              </a:rPr>
              <a:t>changed</a:t>
            </a:r>
            <a:endParaRPr lang="en-US" altLang="ja-JP" dirty="0">
              <a:solidFill>
                <a:schemeClr val="tx1"/>
              </a:solidFill>
              <a:latin typeface="Fujitsu Sans" panose="020B0404060202020204" pitchFamily="34" charset="0"/>
              <a:ea typeface="Meiryo UI" panose="020B0604030504040204" pitchFamily="50" charset="-128"/>
            </a:endParaRPr>
          </a:p>
          <a:p>
            <a:pPr algn="l"/>
            <a:r>
              <a:rPr lang="en-US" altLang="ja-JP" dirty="0">
                <a:solidFill>
                  <a:schemeClr val="tx1"/>
                </a:solidFill>
                <a:latin typeface="Fujitsu Sans" panose="020B0404060202020204" pitchFamily="34" charset="0"/>
                <a:ea typeface="Meiryo UI" panose="020B0604030504040204" pitchFamily="50" charset="-128"/>
              </a:rPr>
              <a:t>  stage: </a:t>
            </a:r>
            <a:r>
              <a:rPr lang="en-US" altLang="ja-JP" dirty="0" err="1">
                <a:solidFill>
                  <a:schemeClr val="tx1"/>
                </a:solidFill>
                <a:latin typeface="Fujitsu Sans" panose="020B0404060202020204" pitchFamily="34" charset="0"/>
                <a:ea typeface="Meiryo UI" panose="020B0604030504040204" pitchFamily="50" charset="-128"/>
              </a:rPr>
              <a:t>deploy_latest</a:t>
            </a:r>
            <a:endParaRPr lang="en-US" altLang="ja-JP" dirty="0">
              <a:solidFill>
                <a:schemeClr val="tx1"/>
              </a:solidFill>
              <a:latin typeface="Fujitsu Sans" panose="020B0404060202020204" pitchFamily="34" charset="0"/>
              <a:ea typeface="Meiryo UI" panose="020B0604030504040204" pitchFamily="50" charset="-128"/>
            </a:endParaRPr>
          </a:p>
          <a:p>
            <a:pPr algn="l"/>
            <a:r>
              <a:rPr lang="en-US" altLang="ja-JP" dirty="0">
                <a:solidFill>
                  <a:schemeClr val="tx1"/>
                </a:solidFill>
                <a:latin typeface="Fujitsu Sans" panose="020B0404060202020204" pitchFamily="34" charset="0"/>
                <a:ea typeface="Meiryo UI" panose="020B0604030504040204" pitchFamily="50" charset="-128"/>
              </a:rPr>
              <a:t>  only:</a:t>
            </a:r>
          </a:p>
          <a:p>
            <a:pPr algn="l"/>
            <a:r>
              <a:rPr lang="en-US" altLang="ja-JP" dirty="0">
                <a:solidFill>
                  <a:schemeClr val="tx1"/>
                </a:solidFill>
                <a:latin typeface="Fujitsu Sans" panose="020B0404060202020204" pitchFamily="34" charset="0"/>
                <a:ea typeface="Meiryo UI" panose="020B0604030504040204" pitchFamily="50" charset="-128"/>
              </a:rPr>
              <a:t>    - develop</a:t>
            </a:r>
          </a:p>
          <a:p>
            <a:pPr algn="l"/>
            <a:endParaRPr lang="en-US" altLang="ja-JP" dirty="0">
              <a:solidFill>
                <a:schemeClr val="tx1"/>
              </a:solidFill>
              <a:latin typeface="Fujitsu Sans" panose="020B0404060202020204" pitchFamily="34" charset="0"/>
              <a:ea typeface="Meiryo UI" panose="020B0604030504040204" pitchFamily="50" charset="-128"/>
            </a:endParaRPr>
          </a:p>
          <a:p>
            <a:pPr algn="l"/>
            <a:r>
              <a:rPr lang="en-US" altLang="ja-JP" dirty="0" err="1">
                <a:solidFill>
                  <a:schemeClr val="tx1"/>
                </a:solidFill>
                <a:latin typeface="Fujitsu Sans" panose="020B0404060202020204" pitchFamily="34" charset="0"/>
                <a:ea typeface="Meiryo UI" panose="020B0604030504040204" pitchFamily="50" charset="-128"/>
              </a:rPr>
              <a:t>job_integration_test</a:t>
            </a:r>
            <a:r>
              <a:rPr lang="en-US" altLang="ja-JP" dirty="0" smtClean="0">
                <a:solidFill>
                  <a:schemeClr val="tx1"/>
                </a:solidFill>
                <a:latin typeface="Fujitsu Sans" panose="020B0404060202020204" pitchFamily="34" charset="0"/>
                <a:ea typeface="Meiryo UI" panose="020B0604030504040204" pitchFamily="50" charset="-128"/>
              </a:rPr>
              <a:t>:</a:t>
            </a:r>
            <a:r>
              <a:rPr lang="en-US" altLang="ja-JP" dirty="0">
                <a:solidFill>
                  <a:schemeClr val="tx1"/>
                </a:solidFill>
                <a:latin typeface="Fujitsu Sans" panose="020B0404060202020204" pitchFamily="34" charset="0"/>
                <a:ea typeface="Meiryo UI" panose="020B0604030504040204" pitchFamily="50" charset="-128"/>
              </a:rPr>
              <a:t> # only for develop branch was </a:t>
            </a:r>
            <a:r>
              <a:rPr lang="en-US" altLang="ja-JP" dirty="0" smtClean="0">
                <a:solidFill>
                  <a:schemeClr val="tx1"/>
                </a:solidFill>
                <a:latin typeface="Fujitsu Sans" panose="020B0404060202020204" pitchFamily="34" charset="0"/>
                <a:ea typeface="Meiryo UI" panose="020B0604030504040204" pitchFamily="50" charset="-128"/>
              </a:rPr>
              <a:t>changed</a:t>
            </a:r>
            <a:endParaRPr lang="en-US" altLang="ja-JP" dirty="0">
              <a:solidFill>
                <a:schemeClr val="tx1"/>
              </a:solidFill>
              <a:latin typeface="Fujitsu Sans" panose="020B0404060202020204" pitchFamily="34" charset="0"/>
              <a:ea typeface="Meiryo UI" panose="020B0604030504040204" pitchFamily="50" charset="-128"/>
            </a:endParaRPr>
          </a:p>
          <a:p>
            <a:pPr algn="l"/>
            <a:r>
              <a:rPr lang="en-US" altLang="ja-JP" dirty="0">
                <a:solidFill>
                  <a:schemeClr val="tx1"/>
                </a:solidFill>
                <a:latin typeface="Fujitsu Sans" panose="020B0404060202020204" pitchFamily="34" charset="0"/>
                <a:ea typeface="Meiryo UI" panose="020B0604030504040204" pitchFamily="50" charset="-128"/>
              </a:rPr>
              <a:t>  stage: </a:t>
            </a:r>
            <a:r>
              <a:rPr lang="en-US" altLang="ja-JP" dirty="0" err="1">
                <a:solidFill>
                  <a:schemeClr val="tx1"/>
                </a:solidFill>
                <a:latin typeface="Fujitsu Sans" panose="020B0404060202020204" pitchFamily="34" charset="0"/>
                <a:ea typeface="Meiryo UI" panose="020B0604030504040204" pitchFamily="50" charset="-128"/>
              </a:rPr>
              <a:t>integration_test</a:t>
            </a:r>
            <a:endParaRPr lang="en-US" altLang="ja-JP" dirty="0">
              <a:solidFill>
                <a:schemeClr val="tx1"/>
              </a:solidFill>
              <a:latin typeface="Fujitsu Sans" panose="020B0404060202020204" pitchFamily="34" charset="0"/>
              <a:ea typeface="Meiryo UI" panose="020B0604030504040204" pitchFamily="50" charset="-128"/>
            </a:endParaRPr>
          </a:p>
          <a:p>
            <a:pPr algn="l"/>
            <a:r>
              <a:rPr lang="en-US" altLang="ja-JP" dirty="0">
                <a:solidFill>
                  <a:schemeClr val="tx1"/>
                </a:solidFill>
                <a:latin typeface="Fujitsu Sans" panose="020B0404060202020204" pitchFamily="34" charset="0"/>
                <a:ea typeface="Meiryo UI" panose="020B0604030504040204" pitchFamily="50" charset="-128"/>
              </a:rPr>
              <a:t>  only:</a:t>
            </a:r>
          </a:p>
          <a:p>
            <a:pPr algn="l"/>
            <a:r>
              <a:rPr lang="en-US" altLang="ja-JP" dirty="0">
                <a:solidFill>
                  <a:schemeClr val="tx1"/>
                </a:solidFill>
                <a:latin typeface="Fujitsu Sans" panose="020B0404060202020204" pitchFamily="34" charset="0"/>
                <a:ea typeface="Meiryo UI" panose="020B0604030504040204" pitchFamily="50" charset="-128"/>
              </a:rPr>
              <a:t>    - develop</a:t>
            </a:r>
          </a:p>
          <a:p>
            <a:pPr algn="l"/>
            <a:endParaRPr lang="en-US" altLang="ja-JP" dirty="0">
              <a:solidFill>
                <a:schemeClr val="tx1"/>
              </a:solidFill>
              <a:latin typeface="Fujitsu Sans" panose="020B0404060202020204" pitchFamily="34" charset="0"/>
              <a:ea typeface="Meiryo UI" panose="020B0604030504040204" pitchFamily="50" charset="-128"/>
            </a:endParaRPr>
          </a:p>
          <a:p>
            <a:pPr algn="l"/>
            <a:r>
              <a:rPr lang="en-US" altLang="ja-JP" dirty="0" err="1">
                <a:solidFill>
                  <a:schemeClr val="tx1"/>
                </a:solidFill>
                <a:latin typeface="Fujitsu Sans" panose="020B0404060202020204" pitchFamily="34" charset="0"/>
                <a:ea typeface="Meiryo UI" panose="020B0604030504040204" pitchFamily="50" charset="-128"/>
              </a:rPr>
              <a:t>job_package</a:t>
            </a:r>
            <a:r>
              <a:rPr lang="en-US" altLang="ja-JP" dirty="0" smtClean="0">
                <a:solidFill>
                  <a:schemeClr val="tx1"/>
                </a:solidFill>
                <a:latin typeface="Fujitsu Sans" panose="020B0404060202020204" pitchFamily="34" charset="0"/>
                <a:ea typeface="Meiryo UI" panose="020B0604030504040204" pitchFamily="50" charset="-128"/>
              </a:rPr>
              <a:t>: </a:t>
            </a:r>
            <a:r>
              <a:rPr lang="en-US" altLang="ja-JP" dirty="0">
                <a:solidFill>
                  <a:schemeClr val="tx1"/>
                </a:solidFill>
                <a:latin typeface="Fujitsu Sans" panose="020B0404060202020204" pitchFamily="34" charset="0"/>
                <a:ea typeface="Meiryo UI" panose="020B0604030504040204" pitchFamily="50" charset="-128"/>
              </a:rPr>
              <a:t> # only for master branch was </a:t>
            </a:r>
            <a:r>
              <a:rPr lang="en-US" altLang="ja-JP" dirty="0" smtClean="0">
                <a:solidFill>
                  <a:schemeClr val="tx1"/>
                </a:solidFill>
                <a:latin typeface="Fujitsu Sans" panose="020B0404060202020204" pitchFamily="34" charset="0"/>
                <a:ea typeface="Meiryo UI" panose="020B0604030504040204" pitchFamily="50" charset="-128"/>
              </a:rPr>
              <a:t>changed</a:t>
            </a:r>
            <a:endParaRPr lang="en-US" altLang="ja-JP" dirty="0">
              <a:solidFill>
                <a:schemeClr val="tx1"/>
              </a:solidFill>
              <a:latin typeface="Fujitsu Sans" panose="020B0404060202020204" pitchFamily="34" charset="0"/>
              <a:ea typeface="Meiryo UI" panose="020B0604030504040204" pitchFamily="50" charset="-128"/>
            </a:endParaRPr>
          </a:p>
          <a:p>
            <a:pPr algn="l"/>
            <a:r>
              <a:rPr lang="en-US" altLang="ja-JP" dirty="0">
                <a:solidFill>
                  <a:schemeClr val="tx1"/>
                </a:solidFill>
                <a:latin typeface="Fujitsu Sans" panose="020B0404060202020204" pitchFamily="34" charset="0"/>
                <a:ea typeface="Meiryo UI" panose="020B0604030504040204" pitchFamily="50" charset="-128"/>
              </a:rPr>
              <a:t>  stage: package</a:t>
            </a:r>
          </a:p>
          <a:p>
            <a:pPr algn="l"/>
            <a:r>
              <a:rPr lang="en-US" altLang="ja-JP" dirty="0">
                <a:solidFill>
                  <a:schemeClr val="tx1"/>
                </a:solidFill>
                <a:latin typeface="Fujitsu Sans" panose="020B0404060202020204" pitchFamily="34" charset="0"/>
                <a:ea typeface="Meiryo UI" panose="020B0604030504040204" pitchFamily="50" charset="-128"/>
              </a:rPr>
              <a:t>  only:</a:t>
            </a:r>
          </a:p>
          <a:p>
            <a:pPr algn="l"/>
            <a:r>
              <a:rPr lang="en-US" altLang="ja-JP" dirty="0">
                <a:solidFill>
                  <a:schemeClr val="tx1"/>
                </a:solidFill>
                <a:latin typeface="Fujitsu Sans" panose="020B0404060202020204" pitchFamily="34" charset="0"/>
                <a:ea typeface="Meiryo UI" panose="020B0604030504040204" pitchFamily="50" charset="-128"/>
              </a:rPr>
              <a:t>    - master</a:t>
            </a:r>
          </a:p>
          <a:p>
            <a:pPr algn="l"/>
            <a:endParaRPr lang="en-US" altLang="ja-JP" dirty="0">
              <a:solidFill>
                <a:schemeClr val="tx1"/>
              </a:solidFill>
              <a:latin typeface="Fujitsu Sans" panose="020B0404060202020204" pitchFamily="34" charset="0"/>
              <a:ea typeface="Meiryo UI" panose="020B0604030504040204" pitchFamily="50" charset="-128"/>
            </a:endParaRPr>
          </a:p>
          <a:p>
            <a:pPr algn="l"/>
            <a:r>
              <a:rPr lang="en-US" altLang="ja-JP" dirty="0" err="1">
                <a:solidFill>
                  <a:schemeClr val="tx1"/>
                </a:solidFill>
                <a:latin typeface="Fujitsu Sans" panose="020B0404060202020204" pitchFamily="34" charset="0"/>
                <a:ea typeface="Meiryo UI" panose="020B0604030504040204" pitchFamily="50" charset="-128"/>
              </a:rPr>
              <a:t>job_deploy</a:t>
            </a:r>
            <a:r>
              <a:rPr lang="en-US" altLang="ja-JP" dirty="0" smtClean="0">
                <a:solidFill>
                  <a:schemeClr val="tx1"/>
                </a:solidFill>
                <a:latin typeface="Fujitsu Sans" panose="020B0404060202020204" pitchFamily="34" charset="0"/>
                <a:ea typeface="Meiryo UI" panose="020B0604030504040204" pitchFamily="50" charset="-128"/>
              </a:rPr>
              <a:t>: </a:t>
            </a:r>
            <a:r>
              <a:rPr lang="en-US" altLang="ja-JP" dirty="0">
                <a:solidFill>
                  <a:schemeClr val="tx1"/>
                </a:solidFill>
                <a:latin typeface="Fujitsu Sans" panose="020B0404060202020204" pitchFamily="34" charset="0"/>
                <a:ea typeface="Meiryo UI" panose="020B0604030504040204" pitchFamily="50" charset="-128"/>
              </a:rPr>
              <a:t> # only for master branch was </a:t>
            </a:r>
            <a:r>
              <a:rPr lang="en-US" altLang="ja-JP" dirty="0" smtClean="0">
                <a:solidFill>
                  <a:schemeClr val="tx1"/>
                </a:solidFill>
                <a:latin typeface="Fujitsu Sans" panose="020B0404060202020204" pitchFamily="34" charset="0"/>
                <a:ea typeface="Meiryo UI" panose="020B0604030504040204" pitchFamily="50" charset="-128"/>
              </a:rPr>
              <a:t>changed</a:t>
            </a:r>
            <a:endParaRPr lang="en-US" altLang="ja-JP" dirty="0">
              <a:solidFill>
                <a:schemeClr val="tx1"/>
              </a:solidFill>
              <a:latin typeface="Fujitsu Sans" panose="020B0404060202020204" pitchFamily="34" charset="0"/>
              <a:ea typeface="Meiryo UI" panose="020B0604030504040204" pitchFamily="50" charset="-128"/>
            </a:endParaRPr>
          </a:p>
          <a:p>
            <a:pPr algn="l"/>
            <a:r>
              <a:rPr lang="en-US" altLang="ja-JP" dirty="0">
                <a:solidFill>
                  <a:schemeClr val="tx1"/>
                </a:solidFill>
                <a:latin typeface="Fujitsu Sans" panose="020B0404060202020204" pitchFamily="34" charset="0"/>
                <a:ea typeface="Meiryo UI" panose="020B0604030504040204" pitchFamily="50" charset="-128"/>
              </a:rPr>
              <a:t>  stage: deploy</a:t>
            </a:r>
          </a:p>
          <a:p>
            <a:pPr algn="l"/>
            <a:r>
              <a:rPr lang="en-US" altLang="ja-JP" dirty="0">
                <a:solidFill>
                  <a:schemeClr val="tx1"/>
                </a:solidFill>
                <a:latin typeface="Fujitsu Sans" panose="020B0404060202020204" pitchFamily="34" charset="0"/>
                <a:ea typeface="Meiryo UI" panose="020B0604030504040204" pitchFamily="50" charset="-128"/>
              </a:rPr>
              <a:t>  only:</a:t>
            </a:r>
          </a:p>
          <a:p>
            <a:pPr algn="l"/>
            <a:r>
              <a:rPr lang="en-US" altLang="ja-JP" dirty="0">
                <a:solidFill>
                  <a:schemeClr val="tx1"/>
                </a:solidFill>
                <a:latin typeface="Fujitsu Sans" panose="020B0404060202020204" pitchFamily="34" charset="0"/>
                <a:ea typeface="Meiryo UI" panose="020B0604030504040204" pitchFamily="50" charset="-128"/>
              </a:rPr>
              <a:t>    - master</a:t>
            </a:r>
          </a:p>
          <a:p>
            <a:pPr algn="l"/>
            <a:endParaRPr lang="en-US" altLang="ja-JP" dirty="0">
              <a:solidFill>
                <a:schemeClr val="tx1"/>
              </a:solidFill>
              <a:latin typeface="Fujitsu Sans" panose="020B0404060202020204" pitchFamily="34" charset="0"/>
              <a:ea typeface="Meiryo UI" panose="020B0604030504040204" pitchFamily="50" charset="-128"/>
            </a:endParaRPr>
          </a:p>
          <a:p>
            <a:pPr algn="l"/>
            <a:r>
              <a:rPr lang="en-US" altLang="ja-JP" dirty="0">
                <a:solidFill>
                  <a:schemeClr val="tx1"/>
                </a:solidFill>
                <a:latin typeface="Fujitsu Sans" panose="020B0404060202020204" pitchFamily="34" charset="0"/>
                <a:ea typeface="Meiryo UI" panose="020B0604030504040204" pitchFamily="50" charset="-128"/>
              </a:rPr>
              <a:t>  when: manual</a:t>
            </a:r>
            <a:r>
              <a:rPr lang="en-US" altLang="ja-JP" dirty="0" smtClean="0">
                <a:solidFill>
                  <a:schemeClr val="tx1"/>
                </a:solidFill>
                <a:latin typeface="Fujitsu Sans" panose="020B0404060202020204" pitchFamily="34" charset="0"/>
                <a:ea typeface="Meiryo UI" panose="020B0604030504040204" pitchFamily="50" charset="-128"/>
              </a:rPr>
              <a:t/>
            </a:r>
            <a:br>
              <a:rPr lang="en-US" altLang="ja-JP" dirty="0" smtClean="0">
                <a:solidFill>
                  <a:schemeClr val="tx1"/>
                </a:solidFill>
                <a:latin typeface="Fujitsu Sans" panose="020B0404060202020204" pitchFamily="34" charset="0"/>
                <a:ea typeface="Meiryo UI" panose="020B0604030504040204" pitchFamily="50" charset="-128"/>
              </a:rPr>
            </a:br>
            <a:endParaRPr kumimoji="1" lang="ja-JP" altLang="en-US" dirty="0" smtClean="0">
              <a:solidFill>
                <a:schemeClr val="tx1"/>
              </a:solidFill>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194203237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Execute Job Only tagged</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80</a:t>
            </a:fld>
            <a:endParaRPr lang="en-US" altLang="ja-JP" dirty="0"/>
          </a:p>
        </p:txBody>
      </p:sp>
      <p:sp>
        <p:nvSpPr>
          <p:cNvPr id="16" name="メモ 15"/>
          <p:cNvSpPr/>
          <p:nvPr/>
        </p:nvSpPr>
        <p:spPr bwMode="gray">
          <a:xfrm>
            <a:off x="372237" y="716060"/>
            <a:ext cx="6362392" cy="5539597"/>
          </a:xfrm>
          <a:prstGeom prst="foldedCorner">
            <a:avLst>
              <a:gd name="adj" fmla="val 7463"/>
            </a:avLst>
          </a:prstGeom>
          <a:solidFill>
            <a:schemeClr val="bg1"/>
          </a:solidFill>
          <a:ln w="38100" cap="flat" cmpd="sng" algn="ctr">
            <a:solidFill>
              <a:schemeClr val="tx1">
                <a:lumMod val="65000"/>
                <a:lumOff val="35000"/>
              </a:schemeClr>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dirty="0">
                <a:solidFill>
                  <a:schemeClr val="tx1"/>
                </a:solidFill>
                <a:latin typeface="Fujitsu Sans" panose="020B0404060202020204" pitchFamily="34" charset="0"/>
                <a:ea typeface="Meiryo UI" panose="020B0604030504040204" pitchFamily="50" charset="-128"/>
              </a:rPr>
              <a:t>stages:</a:t>
            </a:r>
          </a:p>
          <a:p>
            <a:pPr algn="l"/>
            <a:r>
              <a:rPr lang="en-US" altLang="ja-JP" dirty="0">
                <a:solidFill>
                  <a:schemeClr val="tx1"/>
                </a:solidFill>
                <a:latin typeface="Fujitsu Sans" panose="020B0404060202020204" pitchFamily="34" charset="0"/>
                <a:ea typeface="Meiryo UI" panose="020B0604030504040204" pitchFamily="50" charset="-128"/>
              </a:rPr>
              <a:t>  - build</a:t>
            </a:r>
          </a:p>
          <a:p>
            <a:pPr algn="l"/>
            <a:r>
              <a:rPr lang="en-US" altLang="ja-JP" dirty="0">
                <a:solidFill>
                  <a:schemeClr val="tx1"/>
                </a:solidFill>
                <a:latin typeface="Fujitsu Sans" panose="020B0404060202020204" pitchFamily="34" charset="0"/>
                <a:ea typeface="Meiryo UI" panose="020B0604030504040204" pitchFamily="50" charset="-128"/>
              </a:rPr>
              <a:t>  - </a:t>
            </a:r>
            <a:r>
              <a:rPr lang="en-US" altLang="ja-JP" dirty="0" err="1">
                <a:solidFill>
                  <a:schemeClr val="tx1"/>
                </a:solidFill>
                <a:latin typeface="Fujitsu Sans" panose="020B0404060202020204" pitchFamily="34" charset="0"/>
                <a:ea typeface="Meiryo UI" panose="020B0604030504040204" pitchFamily="50" charset="-128"/>
              </a:rPr>
              <a:t>unit_test</a:t>
            </a:r>
            <a:endParaRPr lang="en-US" altLang="ja-JP" dirty="0">
              <a:solidFill>
                <a:schemeClr val="tx1"/>
              </a:solidFill>
              <a:latin typeface="Fujitsu Sans" panose="020B0404060202020204" pitchFamily="34" charset="0"/>
              <a:ea typeface="Meiryo UI" panose="020B0604030504040204" pitchFamily="50" charset="-128"/>
            </a:endParaRPr>
          </a:p>
          <a:p>
            <a:pPr algn="l"/>
            <a:r>
              <a:rPr lang="en-US" altLang="ja-JP" dirty="0">
                <a:solidFill>
                  <a:schemeClr val="tx1"/>
                </a:solidFill>
                <a:latin typeface="Fujitsu Sans" panose="020B0404060202020204" pitchFamily="34" charset="0"/>
                <a:ea typeface="Meiryo UI" panose="020B0604030504040204" pitchFamily="50" charset="-128"/>
              </a:rPr>
              <a:t>  - publish</a:t>
            </a:r>
          </a:p>
          <a:p>
            <a:pPr algn="l"/>
            <a:r>
              <a:rPr lang="en-US" altLang="ja-JP" dirty="0">
                <a:solidFill>
                  <a:schemeClr val="tx1"/>
                </a:solidFill>
                <a:latin typeface="Fujitsu Sans" panose="020B0404060202020204" pitchFamily="34" charset="0"/>
                <a:ea typeface="Meiryo UI" panose="020B0604030504040204" pitchFamily="50" charset="-128"/>
              </a:rPr>
              <a:t>  - </a:t>
            </a:r>
            <a:r>
              <a:rPr lang="en-US" altLang="ja-JP" dirty="0" err="1">
                <a:solidFill>
                  <a:schemeClr val="tx1"/>
                </a:solidFill>
                <a:latin typeface="Fujitsu Sans" panose="020B0404060202020204" pitchFamily="34" charset="0"/>
                <a:ea typeface="Meiryo UI" panose="020B0604030504040204" pitchFamily="50" charset="-128"/>
              </a:rPr>
              <a:t>deploy_latest</a:t>
            </a:r>
            <a:endParaRPr lang="en-US" altLang="ja-JP" dirty="0">
              <a:solidFill>
                <a:schemeClr val="tx1"/>
              </a:solidFill>
              <a:latin typeface="Fujitsu Sans" panose="020B0404060202020204" pitchFamily="34" charset="0"/>
              <a:ea typeface="Meiryo UI" panose="020B0604030504040204" pitchFamily="50" charset="-128"/>
            </a:endParaRPr>
          </a:p>
          <a:p>
            <a:pPr algn="l"/>
            <a:r>
              <a:rPr lang="en-US" altLang="ja-JP" dirty="0">
                <a:solidFill>
                  <a:schemeClr val="tx1"/>
                </a:solidFill>
                <a:latin typeface="Fujitsu Sans" panose="020B0404060202020204" pitchFamily="34" charset="0"/>
                <a:ea typeface="Meiryo UI" panose="020B0604030504040204" pitchFamily="50" charset="-128"/>
              </a:rPr>
              <a:t>  - </a:t>
            </a:r>
            <a:r>
              <a:rPr lang="en-US" altLang="ja-JP" dirty="0" err="1">
                <a:solidFill>
                  <a:schemeClr val="tx1"/>
                </a:solidFill>
                <a:latin typeface="Fujitsu Sans" panose="020B0404060202020204" pitchFamily="34" charset="0"/>
                <a:ea typeface="Meiryo UI" panose="020B0604030504040204" pitchFamily="50" charset="-128"/>
              </a:rPr>
              <a:t>integration_test</a:t>
            </a:r>
            <a:endParaRPr lang="en-US" altLang="ja-JP" dirty="0">
              <a:solidFill>
                <a:schemeClr val="tx1"/>
              </a:solidFill>
              <a:latin typeface="Fujitsu Sans" panose="020B0404060202020204" pitchFamily="34" charset="0"/>
              <a:ea typeface="Meiryo UI" panose="020B0604030504040204" pitchFamily="50" charset="-128"/>
            </a:endParaRPr>
          </a:p>
          <a:p>
            <a:pPr algn="l"/>
            <a:r>
              <a:rPr lang="en-US" altLang="ja-JP" dirty="0">
                <a:solidFill>
                  <a:schemeClr val="tx1"/>
                </a:solidFill>
                <a:latin typeface="Fujitsu Sans" panose="020B0404060202020204" pitchFamily="34" charset="0"/>
                <a:ea typeface="Meiryo UI" panose="020B0604030504040204" pitchFamily="50" charset="-128"/>
              </a:rPr>
              <a:t>  - package</a:t>
            </a:r>
          </a:p>
          <a:p>
            <a:pPr algn="l"/>
            <a:r>
              <a:rPr lang="en-US" altLang="ja-JP" dirty="0">
                <a:solidFill>
                  <a:schemeClr val="tx1"/>
                </a:solidFill>
                <a:latin typeface="Fujitsu Sans" panose="020B0404060202020204" pitchFamily="34" charset="0"/>
                <a:ea typeface="Meiryo UI" panose="020B0604030504040204" pitchFamily="50" charset="-128"/>
              </a:rPr>
              <a:t>  - deploy</a:t>
            </a:r>
          </a:p>
          <a:p>
            <a:pPr algn="l"/>
            <a:endParaRPr lang="en-US" altLang="ja-JP" dirty="0">
              <a:solidFill>
                <a:schemeClr val="tx1"/>
              </a:solidFill>
              <a:latin typeface="Fujitsu Sans" panose="020B0404060202020204" pitchFamily="34" charset="0"/>
              <a:ea typeface="Meiryo UI" panose="020B0604030504040204" pitchFamily="50" charset="-128"/>
            </a:endParaRPr>
          </a:p>
          <a:p>
            <a:pPr algn="l"/>
            <a:r>
              <a:rPr lang="en-US" altLang="ja-JP" dirty="0" err="1">
                <a:solidFill>
                  <a:schemeClr val="tx1"/>
                </a:solidFill>
                <a:latin typeface="Fujitsu Sans" panose="020B0404060202020204" pitchFamily="34" charset="0"/>
                <a:ea typeface="Meiryo UI" panose="020B0604030504040204" pitchFamily="50" charset="-128"/>
              </a:rPr>
              <a:t>job_publish</a:t>
            </a:r>
            <a:r>
              <a:rPr lang="en-US" altLang="ja-JP" dirty="0" smtClean="0">
                <a:solidFill>
                  <a:schemeClr val="tx1"/>
                </a:solidFill>
                <a:latin typeface="Fujitsu Sans" panose="020B0404060202020204" pitchFamily="34" charset="0"/>
                <a:ea typeface="Meiryo UI" panose="020B0604030504040204" pitchFamily="50" charset="-128"/>
              </a:rPr>
              <a:t>:</a:t>
            </a:r>
          </a:p>
          <a:p>
            <a:pPr algn="l"/>
            <a:r>
              <a:rPr lang="en-US" altLang="ja-JP" dirty="0" smtClean="0">
                <a:solidFill>
                  <a:schemeClr val="tx1"/>
                </a:solidFill>
                <a:latin typeface="Fujitsu Sans" panose="020B0404060202020204" pitchFamily="34" charset="0"/>
                <a:ea typeface="Meiryo UI" panose="020B0604030504040204" pitchFamily="50" charset="-128"/>
              </a:rPr>
              <a:t>  </a:t>
            </a:r>
            <a:r>
              <a:rPr lang="en-US" altLang="ja-JP" dirty="0">
                <a:solidFill>
                  <a:schemeClr val="tx1"/>
                </a:solidFill>
                <a:latin typeface="Fujitsu Sans" panose="020B0404060202020204" pitchFamily="34" charset="0"/>
                <a:ea typeface="Meiryo UI" panose="020B0604030504040204" pitchFamily="50" charset="-128"/>
              </a:rPr>
              <a:t>stage: </a:t>
            </a:r>
            <a:r>
              <a:rPr lang="en-US" altLang="ja-JP" dirty="0" smtClean="0">
                <a:solidFill>
                  <a:schemeClr val="tx1"/>
                </a:solidFill>
                <a:latin typeface="Fujitsu Sans" panose="020B0404060202020204" pitchFamily="34" charset="0"/>
                <a:ea typeface="Meiryo UI" panose="020B0604030504040204" pitchFamily="50" charset="-128"/>
              </a:rPr>
              <a:t>publish</a:t>
            </a:r>
          </a:p>
          <a:p>
            <a:pPr algn="l"/>
            <a:r>
              <a:rPr lang="en-US" altLang="ja-JP" dirty="0" smtClean="0">
                <a:solidFill>
                  <a:schemeClr val="tx1"/>
                </a:solidFill>
                <a:latin typeface="Fujitsu Sans" panose="020B0404060202020204" pitchFamily="34" charset="0"/>
                <a:ea typeface="Meiryo UI" panose="020B0604030504040204" pitchFamily="50" charset="-128"/>
              </a:rPr>
              <a:t>  </a:t>
            </a:r>
            <a:r>
              <a:rPr lang="en-US" altLang="ja-JP" dirty="0">
                <a:solidFill>
                  <a:schemeClr val="tx1"/>
                </a:solidFill>
                <a:latin typeface="Fujitsu Sans" panose="020B0404060202020204" pitchFamily="34" charset="0"/>
                <a:ea typeface="Meiryo UI" panose="020B0604030504040204" pitchFamily="50" charset="-128"/>
              </a:rPr>
              <a:t>script</a:t>
            </a:r>
            <a:r>
              <a:rPr lang="en-US" altLang="ja-JP" dirty="0" smtClean="0">
                <a:solidFill>
                  <a:schemeClr val="tx1"/>
                </a:solidFill>
                <a:latin typeface="Fujitsu Sans" panose="020B0404060202020204" pitchFamily="34" charset="0"/>
                <a:ea typeface="Meiryo UI" panose="020B0604030504040204" pitchFamily="50" charset="-128"/>
              </a:rPr>
              <a:t>:</a:t>
            </a:r>
          </a:p>
          <a:p>
            <a:pPr algn="l"/>
            <a:r>
              <a:rPr lang="en-US" altLang="ja-JP" dirty="0" smtClean="0">
                <a:solidFill>
                  <a:schemeClr val="tx1"/>
                </a:solidFill>
                <a:latin typeface="Fujitsu Sans" panose="020B0404060202020204" pitchFamily="34" charset="0"/>
                <a:ea typeface="Meiryo UI" panose="020B0604030504040204" pitchFamily="50" charset="-128"/>
              </a:rPr>
              <a:t>    - </a:t>
            </a:r>
            <a:r>
              <a:rPr lang="en-US" altLang="ja-JP" dirty="0" err="1">
                <a:solidFill>
                  <a:schemeClr val="tx1"/>
                </a:solidFill>
                <a:latin typeface="Fujitsu Sans" panose="020B0404060202020204" pitchFamily="34" charset="0"/>
                <a:ea typeface="Meiryo UI" panose="020B0604030504040204" pitchFamily="50" charset="-128"/>
              </a:rPr>
              <a:t>gradle</a:t>
            </a:r>
            <a:r>
              <a:rPr lang="en-US" altLang="ja-JP" dirty="0">
                <a:solidFill>
                  <a:schemeClr val="tx1"/>
                </a:solidFill>
                <a:latin typeface="Fujitsu Sans" panose="020B0404060202020204" pitchFamily="34" charset="0"/>
                <a:ea typeface="Meiryo UI" panose="020B0604030504040204" pitchFamily="50" charset="-128"/>
              </a:rPr>
              <a:t> </a:t>
            </a:r>
            <a:r>
              <a:rPr lang="en-US" altLang="ja-JP" dirty="0" smtClean="0">
                <a:solidFill>
                  <a:schemeClr val="tx1"/>
                </a:solidFill>
                <a:latin typeface="Fujitsu Sans" panose="020B0404060202020204" pitchFamily="34" charset="0"/>
                <a:ea typeface="Meiryo UI" panose="020B0604030504040204" pitchFamily="50" charset="-128"/>
              </a:rPr>
              <a:t>publish  # publish jar file to </a:t>
            </a:r>
            <a:r>
              <a:rPr lang="en-US" altLang="ja-JP" dirty="0" err="1" smtClean="0">
                <a:solidFill>
                  <a:schemeClr val="tx1"/>
                </a:solidFill>
                <a:latin typeface="Fujitsu Sans" panose="020B0404060202020204" pitchFamily="34" charset="0"/>
                <a:ea typeface="Meiryo UI" panose="020B0604030504040204" pitchFamily="50" charset="-128"/>
              </a:rPr>
              <a:t>artifactory</a:t>
            </a:r>
            <a:endParaRPr lang="en-US" altLang="ja-JP" dirty="0" smtClean="0">
              <a:solidFill>
                <a:schemeClr val="tx1"/>
              </a:solidFill>
              <a:latin typeface="Fujitsu Sans" panose="020B0404060202020204" pitchFamily="34" charset="0"/>
              <a:ea typeface="Meiryo UI" panose="020B0604030504040204" pitchFamily="50" charset="-128"/>
            </a:endParaRPr>
          </a:p>
          <a:p>
            <a:pPr algn="l"/>
            <a:r>
              <a:rPr lang="en-US" altLang="ja-JP" dirty="0" smtClean="0">
                <a:solidFill>
                  <a:schemeClr val="tx1"/>
                </a:solidFill>
                <a:latin typeface="Fujitsu Sans" panose="020B0404060202020204" pitchFamily="34" charset="0"/>
                <a:ea typeface="Meiryo UI" panose="020B0604030504040204" pitchFamily="50" charset="-128"/>
              </a:rPr>
              <a:t>  </a:t>
            </a:r>
            <a:r>
              <a:rPr lang="en-US" altLang="ja-JP" dirty="0">
                <a:solidFill>
                  <a:schemeClr val="tx1"/>
                </a:solidFill>
                <a:latin typeface="Fujitsu Sans" panose="020B0404060202020204" pitchFamily="34" charset="0"/>
                <a:ea typeface="Meiryo UI" panose="020B0604030504040204" pitchFamily="50" charset="-128"/>
              </a:rPr>
              <a:t>only</a:t>
            </a:r>
            <a:r>
              <a:rPr lang="en-US" altLang="ja-JP" dirty="0" smtClean="0">
                <a:solidFill>
                  <a:schemeClr val="tx1"/>
                </a:solidFill>
                <a:latin typeface="Fujitsu Sans" panose="020B0404060202020204" pitchFamily="34" charset="0"/>
                <a:ea typeface="Meiryo UI" panose="020B0604030504040204" pitchFamily="50" charset="-128"/>
              </a:rPr>
              <a:t>:</a:t>
            </a:r>
          </a:p>
          <a:p>
            <a:pPr algn="l"/>
            <a:r>
              <a:rPr lang="en-US" altLang="ja-JP" dirty="0" smtClean="0">
                <a:solidFill>
                  <a:schemeClr val="tx1"/>
                </a:solidFill>
                <a:latin typeface="Fujitsu Sans" panose="020B0404060202020204" pitchFamily="34" charset="0"/>
                <a:ea typeface="Meiryo UI" panose="020B0604030504040204" pitchFamily="50" charset="-128"/>
              </a:rPr>
              <a:t>    </a:t>
            </a:r>
            <a:r>
              <a:rPr lang="en-US" altLang="ja-JP" dirty="0">
                <a:solidFill>
                  <a:schemeClr val="tx1"/>
                </a:solidFill>
                <a:latin typeface="Fujitsu Sans" panose="020B0404060202020204" pitchFamily="34" charset="0"/>
                <a:ea typeface="Meiryo UI" panose="020B0604030504040204" pitchFamily="50" charset="-128"/>
              </a:rPr>
              <a:t>- </a:t>
            </a:r>
            <a:r>
              <a:rPr lang="en-US" altLang="ja-JP" dirty="0" smtClean="0">
                <a:solidFill>
                  <a:schemeClr val="tx1"/>
                </a:solidFill>
                <a:latin typeface="Fujitsu Sans" panose="020B0404060202020204" pitchFamily="34" charset="0"/>
                <a:ea typeface="Meiryo UI" panose="020B0604030504040204" pitchFamily="50" charset="-128"/>
              </a:rPr>
              <a:t>tags</a:t>
            </a:r>
            <a:endParaRPr lang="en-US" altLang="ja-JP" dirty="0">
              <a:solidFill>
                <a:schemeClr val="tx1"/>
              </a:solidFill>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294646416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Configure pipeline schedule</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81</a:t>
            </a:fld>
            <a:endParaRPr lang="en-US" altLang="ja-JP" dirty="0"/>
          </a:p>
        </p:txBody>
      </p:sp>
      <p:pic>
        <p:nvPicPr>
          <p:cNvPr id="4" name="図 3"/>
          <p:cNvPicPr>
            <a:picLocks noChangeAspect="1"/>
          </p:cNvPicPr>
          <p:nvPr/>
        </p:nvPicPr>
        <p:blipFill rotWithShape="1">
          <a:blip r:embed="rId3"/>
          <a:srcRect t="13066" r="22051" b="4327"/>
          <a:stretch/>
        </p:blipFill>
        <p:spPr>
          <a:xfrm>
            <a:off x="722478" y="827314"/>
            <a:ext cx="8393044" cy="5442858"/>
          </a:xfrm>
          <a:prstGeom prst="rect">
            <a:avLst/>
          </a:prstGeom>
          <a:ln>
            <a:solidFill>
              <a:schemeClr val="tx1"/>
            </a:solidFill>
          </a:ln>
        </p:spPr>
      </p:pic>
      <p:sp>
        <p:nvSpPr>
          <p:cNvPr id="6" name="フローチャート: 処理 5"/>
          <p:cNvSpPr/>
          <p:nvPr/>
        </p:nvSpPr>
        <p:spPr bwMode="gray">
          <a:xfrm>
            <a:off x="894776" y="4096378"/>
            <a:ext cx="858129" cy="295422"/>
          </a:xfrm>
          <a:prstGeom prst="flowChartProcess">
            <a:avLst/>
          </a:prstGeom>
          <a:noFill/>
          <a:ln w="381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smtClean="0">
              <a:latin typeface="Fujitsu Sans" panose="020B0404060202020204" pitchFamily="34" charset="0"/>
              <a:ea typeface="Meiryo UI" panose="020B0604030504040204" pitchFamily="50" charset="-128"/>
            </a:endParaRPr>
          </a:p>
        </p:txBody>
      </p:sp>
      <p:sp>
        <p:nvSpPr>
          <p:cNvPr id="7" name="フローチャート: 処理 6"/>
          <p:cNvSpPr/>
          <p:nvPr/>
        </p:nvSpPr>
        <p:spPr bwMode="gray">
          <a:xfrm>
            <a:off x="2346205" y="1465320"/>
            <a:ext cx="6769317" cy="4804852"/>
          </a:xfrm>
          <a:prstGeom prst="flowChartProcess">
            <a:avLst/>
          </a:prstGeom>
          <a:noFill/>
          <a:ln w="381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smtClean="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395180927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Get Result from other projects pipeline</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82</a:t>
            </a:fld>
            <a:endParaRPr lang="en-US" altLang="ja-JP" dirty="0"/>
          </a:p>
        </p:txBody>
      </p:sp>
      <p:sp>
        <p:nvSpPr>
          <p:cNvPr id="8" name="メモ 7"/>
          <p:cNvSpPr/>
          <p:nvPr/>
        </p:nvSpPr>
        <p:spPr bwMode="gray">
          <a:xfrm>
            <a:off x="303265" y="756989"/>
            <a:ext cx="9014905" cy="5658325"/>
          </a:xfrm>
          <a:prstGeom prst="foldedCorner">
            <a:avLst>
              <a:gd name="adj" fmla="val 5097"/>
            </a:avLst>
          </a:prstGeom>
          <a:solidFill>
            <a:schemeClr val="bg1"/>
          </a:solidFill>
          <a:ln w="38100" cap="flat" cmpd="sng" algn="ctr">
            <a:solidFill>
              <a:schemeClr val="tx1">
                <a:lumMod val="65000"/>
                <a:lumOff val="35000"/>
              </a:schemeClr>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1600" dirty="0">
                <a:solidFill>
                  <a:schemeClr val="tx1"/>
                </a:solidFill>
                <a:latin typeface="Fujitsu Sans" panose="020B0404060202020204" pitchFamily="34" charset="0"/>
                <a:ea typeface="Meiryo UI" panose="020B0604030504040204" pitchFamily="50" charset="-128"/>
              </a:rPr>
              <a:t>.</a:t>
            </a:r>
            <a:r>
              <a:rPr lang="en-US" altLang="ja-JP" sz="1600" dirty="0" err="1">
                <a:solidFill>
                  <a:schemeClr val="tx1"/>
                </a:solidFill>
                <a:latin typeface="Fujitsu Sans" panose="020B0404060202020204" pitchFamily="34" charset="0"/>
                <a:ea typeface="Meiryo UI" panose="020B0604030504040204" pitchFamily="50" charset="-128"/>
              </a:rPr>
              <a:t>build_artifacts</a:t>
            </a:r>
            <a:r>
              <a:rPr lang="en-US" altLang="ja-JP" sz="1600" dirty="0">
                <a:solidFill>
                  <a:schemeClr val="tx1"/>
                </a:solidFill>
                <a:latin typeface="Fujitsu Sans" panose="020B0404060202020204" pitchFamily="34" charset="0"/>
                <a:ea typeface="Meiryo UI" panose="020B0604030504040204" pitchFamily="50" charset="-128"/>
              </a:rPr>
              <a:t>: &amp;</a:t>
            </a:r>
            <a:r>
              <a:rPr lang="en-US" altLang="ja-JP" sz="1600" dirty="0" err="1">
                <a:solidFill>
                  <a:schemeClr val="tx1"/>
                </a:solidFill>
                <a:latin typeface="Fujitsu Sans" panose="020B0404060202020204" pitchFamily="34" charset="0"/>
                <a:ea typeface="Meiryo UI" panose="020B0604030504040204" pitchFamily="50" charset="-128"/>
              </a:rPr>
              <a:t>build_artifacts</a:t>
            </a:r>
            <a:r>
              <a:rPr lang="en-US" altLang="ja-JP" sz="1600" dirty="0">
                <a:solidFill>
                  <a:schemeClr val="tx1"/>
                </a:solidFill>
                <a:latin typeface="Fujitsu Sans" panose="020B0404060202020204" pitchFamily="34" charset="0"/>
                <a:ea typeface="Meiryo UI" panose="020B0604030504040204" pitchFamily="50" charset="-128"/>
              </a:rPr>
              <a:t> |</a:t>
            </a:r>
          </a:p>
          <a:p>
            <a:pPr algn="l"/>
            <a:r>
              <a:rPr lang="en-US" altLang="ja-JP" sz="1600" dirty="0">
                <a:solidFill>
                  <a:schemeClr val="tx1"/>
                </a:solidFill>
                <a:latin typeface="Fujitsu Sans" panose="020B0404060202020204" pitchFamily="34" charset="0"/>
                <a:ea typeface="Meiryo UI" panose="020B0604030504040204" pitchFamily="50" charset="-128"/>
              </a:rPr>
              <a:t>  </a:t>
            </a:r>
            <a:r>
              <a:rPr lang="en-US" altLang="ja-JP" sz="1600" dirty="0" err="1">
                <a:solidFill>
                  <a:schemeClr val="tx1"/>
                </a:solidFill>
                <a:latin typeface="Fujitsu Sans" panose="020B0404060202020204" pitchFamily="34" charset="0"/>
                <a:ea typeface="Meiryo UI" panose="020B0604030504040204" pitchFamily="50" charset="-128"/>
              </a:rPr>
              <a:t>downloadArtifacts</a:t>
            </a:r>
            <a:r>
              <a:rPr lang="en-US" altLang="ja-JP" sz="1600" dirty="0">
                <a:solidFill>
                  <a:schemeClr val="tx1"/>
                </a:solidFill>
                <a:latin typeface="Fujitsu Sans" panose="020B0404060202020204" pitchFamily="34" charset="0"/>
                <a:ea typeface="Meiryo UI" panose="020B0604030504040204" pitchFamily="50" charset="-128"/>
              </a:rPr>
              <a:t>() {</a:t>
            </a:r>
          </a:p>
          <a:p>
            <a:pPr algn="l"/>
            <a:r>
              <a:rPr lang="en-US" altLang="ja-JP" sz="1600" dirty="0">
                <a:solidFill>
                  <a:schemeClr val="tx1"/>
                </a:solidFill>
                <a:latin typeface="Fujitsu Sans" panose="020B0404060202020204" pitchFamily="34" charset="0"/>
                <a:ea typeface="Meiryo UI" panose="020B0604030504040204" pitchFamily="50" charset="-128"/>
              </a:rPr>
              <a:t>    </a:t>
            </a:r>
            <a:r>
              <a:rPr lang="en-US" altLang="ja-JP" sz="1600" dirty="0" err="1">
                <a:solidFill>
                  <a:schemeClr val="tx1"/>
                </a:solidFill>
                <a:latin typeface="Fujitsu Sans" panose="020B0404060202020204" pitchFamily="34" charset="0"/>
                <a:ea typeface="Meiryo UI" panose="020B0604030504040204" pitchFamily="50" charset="-128"/>
              </a:rPr>
              <a:t>downloadurl</a:t>
            </a:r>
            <a:r>
              <a:rPr lang="en-US" altLang="ja-JP" sz="1600" dirty="0">
                <a:solidFill>
                  <a:schemeClr val="tx1"/>
                </a:solidFill>
                <a:latin typeface="Fujitsu Sans" panose="020B0404060202020204" pitchFamily="34" charset="0"/>
                <a:ea typeface="Meiryo UI" panose="020B0604030504040204" pitchFamily="50" charset="-128"/>
              </a:rPr>
              <a:t>="${CI_PROJECT_URL//$CI_PROJECT_PATH/}$2/-/jobs/artifacts/$4/</a:t>
            </a:r>
            <a:r>
              <a:rPr lang="en-US" altLang="ja-JP" sz="1600" dirty="0" err="1">
                <a:solidFill>
                  <a:schemeClr val="tx1"/>
                </a:solidFill>
                <a:latin typeface="Fujitsu Sans" panose="020B0404060202020204" pitchFamily="34" charset="0"/>
                <a:ea typeface="Meiryo UI" panose="020B0604030504040204" pitchFamily="50" charset="-128"/>
              </a:rPr>
              <a:t>download?job</a:t>
            </a:r>
            <a:r>
              <a:rPr lang="en-US" altLang="ja-JP" sz="1600" dirty="0">
                <a:solidFill>
                  <a:schemeClr val="tx1"/>
                </a:solidFill>
                <a:latin typeface="Fujitsu Sans" panose="020B0404060202020204" pitchFamily="34" charset="0"/>
                <a:ea typeface="Meiryo UI" panose="020B0604030504040204" pitchFamily="50" charset="-128"/>
              </a:rPr>
              <a:t>=$3"</a:t>
            </a:r>
          </a:p>
          <a:p>
            <a:pPr algn="l"/>
            <a:r>
              <a:rPr lang="en-US" altLang="ja-JP" sz="1600" dirty="0">
                <a:solidFill>
                  <a:schemeClr val="tx1"/>
                </a:solidFill>
                <a:latin typeface="Fujitsu Sans" panose="020B0404060202020204" pitchFamily="34" charset="0"/>
                <a:ea typeface="Meiryo UI" panose="020B0604030504040204" pitchFamily="50" charset="-128"/>
              </a:rPr>
              <a:t>    curl -</a:t>
            </a:r>
            <a:r>
              <a:rPr lang="en-US" altLang="ja-JP" sz="1600" dirty="0" err="1">
                <a:solidFill>
                  <a:schemeClr val="tx1"/>
                </a:solidFill>
                <a:latin typeface="Fujitsu Sans" panose="020B0404060202020204" pitchFamily="34" charset="0"/>
                <a:ea typeface="Meiryo UI" panose="020B0604030504040204" pitchFamily="50" charset="-128"/>
              </a:rPr>
              <a:t>sSL</a:t>
            </a:r>
            <a:r>
              <a:rPr lang="en-US" altLang="ja-JP" sz="1600" dirty="0">
                <a:solidFill>
                  <a:schemeClr val="tx1"/>
                </a:solidFill>
                <a:latin typeface="Fujitsu Sans" panose="020B0404060202020204" pitchFamily="34" charset="0"/>
                <a:ea typeface="Meiryo UI" panose="020B0604030504040204" pitchFamily="50" charset="-128"/>
              </a:rPr>
              <a:t> -o $1.zip --header "PRIVATE-TOKEN: ${DOWNLOAD_PRIVATE_TOKEN}" ${</a:t>
            </a:r>
            <a:r>
              <a:rPr lang="en-US" altLang="ja-JP" sz="1600" dirty="0" err="1">
                <a:solidFill>
                  <a:schemeClr val="tx1"/>
                </a:solidFill>
                <a:latin typeface="Fujitsu Sans" panose="020B0404060202020204" pitchFamily="34" charset="0"/>
                <a:ea typeface="Meiryo UI" panose="020B0604030504040204" pitchFamily="50" charset="-128"/>
              </a:rPr>
              <a:t>downloadurl</a:t>
            </a:r>
            <a:r>
              <a:rPr lang="en-US" altLang="ja-JP" sz="1600" dirty="0">
                <a:solidFill>
                  <a:schemeClr val="tx1"/>
                </a:solidFill>
                <a:latin typeface="Fujitsu Sans" panose="020B0404060202020204" pitchFamily="34" charset="0"/>
                <a:ea typeface="Meiryo UI" panose="020B0604030504040204" pitchFamily="50" charset="-128"/>
              </a:rPr>
              <a:t>}</a:t>
            </a:r>
          </a:p>
          <a:p>
            <a:pPr algn="l"/>
            <a:r>
              <a:rPr lang="en-US" altLang="ja-JP" sz="1600" dirty="0">
                <a:solidFill>
                  <a:schemeClr val="tx1"/>
                </a:solidFill>
                <a:latin typeface="Fujitsu Sans" panose="020B0404060202020204" pitchFamily="34" charset="0"/>
                <a:ea typeface="Meiryo UI" panose="020B0604030504040204" pitchFamily="50" charset="-128"/>
              </a:rPr>
              <a:t>    unzip -d $1 $1.zip </a:t>
            </a:r>
          </a:p>
          <a:p>
            <a:pPr algn="l"/>
            <a:r>
              <a:rPr lang="en-US" altLang="ja-JP" sz="1600" dirty="0">
                <a:solidFill>
                  <a:schemeClr val="tx1"/>
                </a:solidFill>
                <a:latin typeface="Fujitsu Sans" panose="020B0404060202020204" pitchFamily="34" charset="0"/>
                <a:ea typeface="Meiryo UI" panose="020B0604030504040204" pitchFamily="50" charset="-128"/>
              </a:rPr>
              <a:t>  }</a:t>
            </a:r>
          </a:p>
          <a:p>
            <a:pPr algn="l"/>
            <a:endParaRPr lang="en-US" altLang="ja-JP" sz="1600" dirty="0">
              <a:solidFill>
                <a:schemeClr val="tx1"/>
              </a:solidFill>
              <a:latin typeface="Fujitsu Sans" panose="020B0404060202020204" pitchFamily="34" charset="0"/>
              <a:ea typeface="Meiryo UI" panose="020B0604030504040204" pitchFamily="50" charset="-128"/>
            </a:endParaRPr>
          </a:p>
          <a:p>
            <a:pPr algn="l"/>
            <a:r>
              <a:rPr lang="en-US" altLang="ja-JP" sz="1600" dirty="0" err="1">
                <a:solidFill>
                  <a:schemeClr val="tx1"/>
                </a:solidFill>
                <a:latin typeface="Fujitsu Sans" panose="020B0404060202020204" pitchFamily="34" charset="0"/>
                <a:ea typeface="Meiryo UI" panose="020B0604030504040204" pitchFamily="50" charset="-128"/>
              </a:rPr>
              <a:t>before_script</a:t>
            </a:r>
            <a:r>
              <a:rPr lang="en-US" altLang="ja-JP" sz="1600" dirty="0">
                <a:solidFill>
                  <a:schemeClr val="tx1"/>
                </a:solidFill>
                <a:latin typeface="Fujitsu Sans" panose="020B0404060202020204" pitchFamily="34" charset="0"/>
                <a:ea typeface="Meiryo UI" panose="020B0604030504040204" pitchFamily="50" charset="-128"/>
              </a:rPr>
              <a:t>:</a:t>
            </a:r>
          </a:p>
          <a:p>
            <a:pPr algn="l"/>
            <a:r>
              <a:rPr lang="en-US" altLang="ja-JP" sz="1600" dirty="0">
                <a:solidFill>
                  <a:schemeClr val="tx1"/>
                </a:solidFill>
                <a:latin typeface="Fujitsu Sans" panose="020B0404060202020204" pitchFamily="34" charset="0"/>
                <a:ea typeface="Meiryo UI" panose="020B0604030504040204" pitchFamily="50" charset="-128"/>
              </a:rPr>
              <a:t>  - *</a:t>
            </a:r>
            <a:r>
              <a:rPr lang="en-US" altLang="ja-JP" sz="1600" dirty="0" err="1">
                <a:solidFill>
                  <a:schemeClr val="tx1"/>
                </a:solidFill>
                <a:latin typeface="Fujitsu Sans" panose="020B0404060202020204" pitchFamily="34" charset="0"/>
                <a:ea typeface="Meiryo UI" panose="020B0604030504040204" pitchFamily="50" charset="-128"/>
              </a:rPr>
              <a:t>build_artifacts</a:t>
            </a:r>
            <a:endParaRPr lang="en-US" altLang="ja-JP" sz="1600" dirty="0">
              <a:solidFill>
                <a:schemeClr val="tx1"/>
              </a:solidFill>
              <a:latin typeface="Fujitsu Sans" panose="020B0404060202020204" pitchFamily="34" charset="0"/>
              <a:ea typeface="Meiryo UI" panose="020B0604030504040204" pitchFamily="50" charset="-128"/>
            </a:endParaRPr>
          </a:p>
          <a:p>
            <a:pPr algn="l"/>
            <a:r>
              <a:rPr lang="en-US" altLang="ja-JP" sz="1600" dirty="0">
                <a:solidFill>
                  <a:schemeClr val="tx1"/>
                </a:solidFill>
                <a:latin typeface="Fujitsu Sans" panose="020B0404060202020204" pitchFamily="34" charset="0"/>
                <a:ea typeface="Meiryo UI" panose="020B0604030504040204" pitchFamily="50" charset="-128"/>
              </a:rPr>
              <a:t>  - source '</a:t>
            </a:r>
            <a:r>
              <a:rPr lang="en-US" altLang="ja-JP" sz="1600" dirty="0" err="1">
                <a:solidFill>
                  <a:schemeClr val="tx1"/>
                </a:solidFill>
                <a:latin typeface="Fujitsu Sans" panose="020B0404060202020204" pitchFamily="34" charset="0"/>
                <a:ea typeface="Meiryo UI" panose="020B0604030504040204" pitchFamily="50" charset="-128"/>
              </a:rPr>
              <a:t>build_artifacts_tags</a:t>
            </a:r>
            <a:r>
              <a:rPr lang="en-US" altLang="ja-JP" sz="1600" dirty="0">
                <a:solidFill>
                  <a:schemeClr val="tx1"/>
                </a:solidFill>
                <a:latin typeface="Fujitsu Sans" panose="020B0404060202020204" pitchFamily="34" charset="0"/>
                <a:ea typeface="Meiryo UI" panose="020B0604030504040204" pitchFamily="50" charset="-128"/>
              </a:rPr>
              <a:t>'</a:t>
            </a:r>
          </a:p>
          <a:p>
            <a:pPr algn="l"/>
            <a:r>
              <a:rPr lang="en-US" altLang="ja-JP" sz="1600" dirty="0">
                <a:solidFill>
                  <a:schemeClr val="tx1"/>
                </a:solidFill>
                <a:latin typeface="Fujitsu Sans" panose="020B0404060202020204" pitchFamily="34" charset="0"/>
                <a:ea typeface="Meiryo UI" panose="020B0604030504040204" pitchFamily="50" charset="-128"/>
              </a:rPr>
              <a:t>  </a:t>
            </a:r>
          </a:p>
          <a:p>
            <a:pPr algn="l"/>
            <a:r>
              <a:rPr lang="en-US" altLang="ja-JP" sz="1600" dirty="0">
                <a:solidFill>
                  <a:schemeClr val="tx1"/>
                </a:solidFill>
                <a:latin typeface="Fujitsu Sans" panose="020B0404060202020204" pitchFamily="34" charset="0"/>
                <a:ea typeface="Meiryo UI" panose="020B0604030504040204" pitchFamily="50" charset="-128"/>
              </a:rPr>
              <a:t>  - </a:t>
            </a:r>
            <a:r>
              <a:rPr lang="en-US" altLang="ja-JP" sz="1600" dirty="0" err="1">
                <a:solidFill>
                  <a:schemeClr val="tx1"/>
                </a:solidFill>
                <a:latin typeface="Fujitsu Sans" panose="020B0404060202020204" pitchFamily="34" charset="0"/>
                <a:ea typeface="Meiryo UI" panose="020B0604030504040204" pitchFamily="50" charset="-128"/>
              </a:rPr>
              <a:t>downloadArtifacts</a:t>
            </a:r>
            <a:r>
              <a:rPr lang="en-US" altLang="ja-JP" sz="1600" dirty="0">
                <a:solidFill>
                  <a:schemeClr val="tx1"/>
                </a:solidFill>
                <a:latin typeface="Fujitsu Sans" panose="020B0404060202020204" pitchFamily="34" charset="0"/>
                <a:ea typeface="Meiryo UI" panose="020B0604030504040204" pitchFamily="50" charset="-128"/>
              </a:rPr>
              <a:t> ${build_project_1_name} ${build_project_1_path</a:t>
            </a:r>
            <a:r>
              <a:rPr lang="en-US" altLang="ja-JP" sz="1600" dirty="0" smtClean="0">
                <a:solidFill>
                  <a:schemeClr val="tx1"/>
                </a:solidFill>
                <a:latin typeface="Fujitsu Sans" panose="020B0404060202020204" pitchFamily="34" charset="0"/>
                <a:ea typeface="Meiryo UI" panose="020B0604030504040204" pitchFamily="50" charset="-128"/>
              </a:rPr>
              <a:t>}\</a:t>
            </a:r>
          </a:p>
          <a:p>
            <a:pPr algn="l"/>
            <a:r>
              <a:rPr lang="en-US" altLang="ja-JP" sz="1600" dirty="0">
                <a:solidFill>
                  <a:schemeClr val="tx1"/>
                </a:solidFill>
                <a:latin typeface="Fujitsu Sans" panose="020B0404060202020204" pitchFamily="34" charset="0"/>
                <a:ea typeface="Meiryo UI" panose="020B0604030504040204" pitchFamily="50" charset="-128"/>
              </a:rPr>
              <a:t> </a:t>
            </a:r>
            <a:r>
              <a:rPr lang="en-US" altLang="ja-JP" sz="1600" dirty="0" smtClean="0">
                <a:solidFill>
                  <a:schemeClr val="tx1"/>
                </a:solidFill>
                <a:latin typeface="Fujitsu Sans" panose="020B0404060202020204" pitchFamily="34" charset="0"/>
                <a:ea typeface="Meiryo UI" panose="020B0604030504040204" pitchFamily="50" charset="-128"/>
              </a:rPr>
              <a:t>       </a:t>
            </a:r>
            <a:r>
              <a:rPr lang="en-US" altLang="ja-JP" sz="1600" dirty="0">
                <a:solidFill>
                  <a:schemeClr val="tx1"/>
                </a:solidFill>
                <a:latin typeface="Fujitsu Sans" panose="020B0404060202020204" pitchFamily="34" charset="0"/>
                <a:ea typeface="Meiryo UI" panose="020B0604030504040204" pitchFamily="50" charset="-128"/>
              </a:rPr>
              <a:t>${build_project_1_job} ${build_project_1_tag}</a:t>
            </a:r>
          </a:p>
          <a:p>
            <a:pPr algn="l"/>
            <a:endParaRPr lang="en-US" altLang="ja-JP" sz="1600" dirty="0">
              <a:solidFill>
                <a:schemeClr val="tx1"/>
              </a:solidFill>
              <a:latin typeface="Fujitsu Sans" panose="020B0404060202020204" pitchFamily="34" charset="0"/>
              <a:ea typeface="Meiryo UI" panose="020B0604030504040204" pitchFamily="50" charset="-128"/>
            </a:endParaRPr>
          </a:p>
          <a:p>
            <a:pPr algn="l"/>
            <a:r>
              <a:rPr lang="en-US" altLang="ja-JP" sz="1600" dirty="0">
                <a:solidFill>
                  <a:schemeClr val="tx1"/>
                </a:solidFill>
                <a:latin typeface="Fujitsu Sans" panose="020B0404060202020204" pitchFamily="34" charset="0"/>
                <a:ea typeface="Meiryo UI" panose="020B0604030504040204" pitchFamily="50" charset="-128"/>
              </a:rPr>
              <a:t/>
            </a:r>
            <a:br>
              <a:rPr lang="en-US" altLang="ja-JP" sz="1600" dirty="0">
                <a:solidFill>
                  <a:schemeClr val="tx1"/>
                </a:solidFill>
                <a:latin typeface="Fujitsu Sans" panose="020B0404060202020204" pitchFamily="34" charset="0"/>
                <a:ea typeface="Meiryo UI" panose="020B0604030504040204" pitchFamily="50" charset="-128"/>
              </a:rPr>
            </a:br>
            <a:endParaRPr kumimoji="1" lang="ja-JP" altLang="en-US" sz="1600" dirty="0" smtClean="0">
              <a:solidFill>
                <a:schemeClr val="tx1"/>
              </a:solidFill>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254202320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Kick other projects Pipeline</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83</a:t>
            </a:fld>
            <a:endParaRPr lang="en-US" altLang="ja-JP" dirty="0"/>
          </a:p>
        </p:txBody>
      </p:sp>
      <p:sp>
        <p:nvSpPr>
          <p:cNvPr id="8" name="メモ 7"/>
          <p:cNvSpPr/>
          <p:nvPr/>
        </p:nvSpPr>
        <p:spPr bwMode="gray">
          <a:xfrm>
            <a:off x="303265" y="756990"/>
            <a:ext cx="9014905" cy="1245981"/>
          </a:xfrm>
          <a:prstGeom prst="foldedCorner">
            <a:avLst>
              <a:gd name="adj" fmla="val 5097"/>
            </a:avLst>
          </a:prstGeom>
          <a:solidFill>
            <a:schemeClr val="bg1"/>
          </a:solidFill>
          <a:ln w="38100" cap="flat" cmpd="sng" algn="ctr">
            <a:solidFill>
              <a:schemeClr val="tx1">
                <a:lumMod val="65000"/>
                <a:lumOff val="35000"/>
              </a:schemeClr>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1600" dirty="0" err="1">
                <a:solidFill>
                  <a:schemeClr val="tx1"/>
                </a:solidFill>
                <a:latin typeface="Fujitsu Sans" panose="020B0404060202020204" pitchFamily="34" charset="0"/>
                <a:ea typeface="Meiryo UI" panose="020B0604030504040204" pitchFamily="50" charset="-128"/>
              </a:rPr>
              <a:t>trigger_build</a:t>
            </a:r>
            <a:r>
              <a:rPr lang="en-US" altLang="ja-JP" sz="1600" dirty="0">
                <a:solidFill>
                  <a:schemeClr val="tx1"/>
                </a:solidFill>
                <a:latin typeface="Fujitsu Sans" panose="020B0404060202020204" pitchFamily="34" charset="0"/>
                <a:ea typeface="Meiryo UI" panose="020B0604030504040204" pitchFamily="50" charset="-128"/>
              </a:rPr>
              <a:t>:</a:t>
            </a:r>
          </a:p>
          <a:p>
            <a:pPr algn="l"/>
            <a:r>
              <a:rPr lang="en-US" altLang="ja-JP" sz="1600" dirty="0">
                <a:solidFill>
                  <a:schemeClr val="tx1"/>
                </a:solidFill>
                <a:latin typeface="Fujitsu Sans" panose="020B0404060202020204" pitchFamily="34" charset="0"/>
                <a:ea typeface="Meiryo UI" panose="020B0604030504040204" pitchFamily="50" charset="-128"/>
              </a:rPr>
              <a:t>  stage: </a:t>
            </a:r>
            <a:r>
              <a:rPr lang="en-US" altLang="ja-JP" sz="1600" dirty="0" smtClean="0">
                <a:solidFill>
                  <a:schemeClr val="tx1"/>
                </a:solidFill>
                <a:latin typeface="Fujitsu Sans" panose="020B0404060202020204" pitchFamily="34" charset="0"/>
                <a:ea typeface="Meiryo UI" panose="020B0604030504040204" pitchFamily="50" charset="-128"/>
              </a:rPr>
              <a:t>xxx</a:t>
            </a:r>
            <a:endParaRPr lang="en-US" altLang="ja-JP" sz="1600" dirty="0">
              <a:solidFill>
                <a:schemeClr val="tx1"/>
              </a:solidFill>
              <a:latin typeface="Fujitsu Sans" panose="020B0404060202020204" pitchFamily="34" charset="0"/>
              <a:ea typeface="Meiryo UI" panose="020B0604030504040204" pitchFamily="50" charset="-128"/>
            </a:endParaRPr>
          </a:p>
          <a:p>
            <a:pPr algn="l"/>
            <a:r>
              <a:rPr lang="en-US" altLang="ja-JP" sz="1600" dirty="0">
                <a:solidFill>
                  <a:schemeClr val="tx1"/>
                </a:solidFill>
                <a:latin typeface="Fujitsu Sans" panose="020B0404060202020204" pitchFamily="34" charset="0"/>
                <a:ea typeface="Meiryo UI" panose="020B0604030504040204" pitchFamily="50" charset="-128"/>
              </a:rPr>
              <a:t>  script:</a:t>
            </a:r>
          </a:p>
          <a:p>
            <a:pPr algn="l"/>
            <a:r>
              <a:rPr lang="en-US" altLang="ja-JP" sz="1600" dirty="0">
                <a:solidFill>
                  <a:schemeClr val="tx1"/>
                </a:solidFill>
                <a:latin typeface="Fujitsu Sans" panose="020B0404060202020204" pitchFamily="34" charset="0"/>
                <a:ea typeface="Meiryo UI" panose="020B0604030504040204" pitchFamily="50" charset="-128"/>
              </a:rPr>
              <a:t>    - "curl -X POST -F </a:t>
            </a:r>
            <a:r>
              <a:rPr lang="en-US" altLang="ja-JP" sz="1600" dirty="0" smtClean="0">
                <a:solidFill>
                  <a:schemeClr val="tx1"/>
                </a:solidFill>
                <a:latin typeface="Fujitsu Sans" panose="020B0404060202020204" pitchFamily="34" charset="0"/>
                <a:ea typeface="Meiryo UI" panose="020B0604030504040204" pitchFamily="50" charset="-128"/>
              </a:rPr>
              <a:t>token=XX </a:t>
            </a:r>
            <a:r>
              <a:rPr lang="en-US" altLang="ja-JP" sz="1600" dirty="0">
                <a:solidFill>
                  <a:schemeClr val="tx1"/>
                </a:solidFill>
                <a:latin typeface="Fujitsu Sans" panose="020B0404060202020204" pitchFamily="34" charset="0"/>
                <a:ea typeface="Meiryo UI" panose="020B0604030504040204" pitchFamily="50" charset="-128"/>
              </a:rPr>
              <a:t>-F ref=master </a:t>
            </a:r>
            <a:r>
              <a:rPr lang="en-US" altLang="ja-JP" sz="1600" dirty="0">
                <a:solidFill>
                  <a:schemeClr val="tx1"/>
                </a:solidFill>
                <a:latin typeface="Fujitsu Sans" panose="020B0404060202020204" pitchFamily="34" charset="0"/>
                <a:ea typeface="Meiryo UI" panose="020B0604030504040204" pitchFamily="50" charset="-128"/>
                <a:hlinkClick r:id="rId3"/>
              </a:rPr>
              <a:t>http</a:t>
            </a:r>
            <a:r>
              <a:rPr lang="en-US" altLang="ja-JP" sz="1600" dirty="0" smtClean="0">
                <a:solidFill>
                  <a:schemeClr val="tx1"/>
                </a:solidFill>
                <a:latin typeface="Fujitsu Sans" panose="020B0404060202020204" pitchFamily="34" charset="0"/>
                <a:ea typeface="Meiryo UI" panose="020B0604030504040204" pitchFamily="50" charset="-128"/>
                <a:hlinkClick r:id="rId3"/>
              </a:rPr>
              <a:t>://your</a:t>
            </a:r>
            <a:r>
              <a:rPr lang="en-US" altLang="ja-JP" sz="1600" dirty="0">
                <a:solidFill>
                  <a:schemeClr val="tx1"/>
                </a:solidFill>
                <a:latin typeface="Fujitsu Sans" panose="020B0404060202020204" pitchFamily="34" charset="0"/>
                <a:ea typeface="Meiryo UI" panose="020B0604030504040204" pitchFamily="50" charset="-128"/>
              </a:rPr>
              <a:t>.</a:t>
            </a:r>
            <a:r>
              <a:rPr lang="en-US" altLang="ja-JP" sz="1600" dirty="0" smtClean="0">
                <a:solidFill>
                  <a:schemeClr val="tx1"/>
                </a:solidFill>
                <a:latin typeface="Fujitsu Sans" panose="020B0404060202020204" pitchFamily="34" charset="0"/>
                <a:ea typeface="Meiryo UI" panose="020B0604030504040204" pitchFamily="50" charset="-128"/>
              </a:rPr>
              <a:t>gitlab/api/v4/projects/20/trigger/pipeline"</a:t>
            </a:r>
            <a:r>
              <a:rPr lang="en-US" altLang="ja-JP" sz="1600" dirty="0">
                <a:solidFill>
                  <a:schemeClr val="tx1"/>
                </a:solidFill>
                <a:latin typeface="Fujitsu Sans" panose="020B0404060202020204" pitchFamily="34" charset="0"/>
                <a:ea typeface="Meiryo UI" panose="020B0604030504040204" pitchFamily="50" charset="-128"/>
              </a:rPr>
              <a:t/>
            </a:r>
            <a:br>
              <a:rPr lang="en-US" altLang="ja-JP" sz="1600" dirty="0">
                <a:solidFill>
                  <a:schemeClr val="tx1"/>
                </a:solidFill>
                <a:latin typeface="Fujitsu Sans" panose="020B0404060202020204" pitchFamily="34" charset="0"/>
                <a:ea typeface="Meiryo UI" panose="020B0604030504040204" pitchFamily="50" charset="-128"/>
              </a:rPr>
            </a:br>
            <a:endParaRPr kumimoji="1" lang="ja-JP" altLang="en-US" sz="1600" dirty="0" smtClean="0">
              <a:solidFill>
                <a:schemeClr val="tx1"/>
              </a:solidFill>
              <a:latin typeface="Fujitsu Sans" panose="020B0404060202020204" pitchFamily="34" charset="0"/>
              <a:ea typeface="Meiryo UI" panose="020B0604030504040204" pitchFamily="50" charset="-128"/>
            </a:endParaRPr>
          </a:p>
        </p:txBody>
      </p:sp>
      <p:sp>
        <p:nvSpPr>
          <p:cNvPr id="5" name="正方形/長方形 4">
            <a:extLst>
              <a:ext uri="{FF2B5EF4-FFF2-40B4-BE49-F238E27FC236}">
                <a16:creationId xmlns:a16="http://schemas.microsoft.com/office/drawing/2014/main" xmlns="" id="{904A1B75-ED39-455B-B23C-B7A0917C3507}"/>
              </a:ext>
            </a:extLst>
          </p:cNvPr>
          <p:cNvSpPr/>
          <p:nvPr/>
        </p:nvSpPr>
        <p:spPr bwMode="gray">
          <a:xfrm>
            <a:off x="372237" y="5830343"/>
            <a:ext cx="9116320" cy="760613"/>
          </a:xfrm>
          <a:prstGeom prst="rect">
            <a:avLst/>
          </a:prstGeom>
          <a:solidFill>
            <a:schemeClr val="tx1">
              <a:lumMod val="50000"/>
              <a:lumOff val="5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800" b="1" kern="0" dirty="0">
                <a:solidFill>
                  <a:schemeClr val="bg1"/>
                </a:solidFill>
                <a:latin typeface="Fujitsu Sans" panose="020B0404060202020204" pitchFamily="34" charset="0"/>
                <a:ea typeface="Meiryo UI" panose="020B0604030504040204" pitchFamily="50" charset="-128"/>
              </a:rPr>
              <a:t>See below for details…</a:t>
            </a:r>
            <a:endParaRPr kumimoji="1" lang="ja-JP" altLang="en-US" sz="1800" b="1" kern="0" dirty="0">
              <a:solidFill>
                <a:schemeClr val="bg1"/>
              </a:solidFill>
              <a:latin typeface="Fujitsu Sans" panose="020B0404060202020204" pitchFamily="34" charset="0"/>
              <a:ea typeface="Meiryo UI" panose="020B0604030504040204" pitchFamily="50" charset="-128"/>
            </a:endParaRPr>
          </a:p>
        </p:txBody>
      </p:sp>
      <p:sp>
        <p:nvSpPr>
          <p:cNvPr id="6" name="正方形/長方形 5">
            <a:extLst>
              <a:ext uri="{FF2B5EF4-FFF2-40B4-BE49-F238E27FC236}">
                <a16:creationId xmlns:a16="http://schemas.microsoft.com/office/drawing/2014/main" xmlns="" id="{0F9C65CE-ACFE-49F0-8186-09321560DBDE}"/>
              </a:ext>
            </a:extLst>
          </p:cNvPr>
          <p:cNvSpPr/>
          <p:nvPr/>
        </p:nvSpPr>
        <p:spPr bwMode="gray">
          <a:xfrm>
            <a:off x="477642" y="6128110"/>
            <a:ext cx="8905510" cy="340912"/>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1600" dirty="0"/>
              <a:t>https://docs.gitlab.com/ee/ci/triggers/</a:t>
            </a:r>
          </a:p>
        </p:txBody>
      </p:sp>
    </p:spTree>
    <p:extLst>
      <p:ext uri="{BB962C8B-B14F-4D97-AF65-F5344CB8AC3E}">
        <p14:creationId xmlns:p14="http://schemas.microsoft.com/office/powerpoint/2010/main" val="197382642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Deploy with </a:t>
            </a:r>
            <a:r>
              <a:rPr lang="en-US" altLang="ja-JP" dirty="0" err="1" smtClean="0"/>
              <a:t>Ansible</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84</a:t>
            </a:fld>
            <a:endParaRPr lang="en-US" altLang="ja-JP" dirty="0"/>
          </a:p>
        </p:txBody>
      </p:sp>
      <p:sp>
        <p:nvSpPr>
          <p:cNvPr id="7" name="正方形/長方形 6">
            <a:extLst>
              <a:ext uri="{FF2B5EF4-FFF2-40B4-BE49-F238E27FC236}">
                <a16:creationId xmlns:a16="http://schemas.microsoft.com/office/drawing/2014/main" xmlns="" id="{904A1B75-ED39-455B-B23C-B7A0917C3507}"/>
              </a:ext>
            </a:extLst>
          </p:cNvPr>
          <p:cNvSpPr/>
          <p:nvPr/>
        </p:nvSpPr>
        <p:spPr bwMode="gray">
          <a:xfrm>
            <a:off x="372237" y="868895"/>
            <a:ext cx="9116320" cy="760613"/>
          </a:xfrm>
          <a:prstGeom prst="rect">
            <a:avLst/>
          </a:prstGeom>
          <a:solidFill>
            <a:schemeClr val="tx1">
              <a:lumMod val="50000"/>
              <a:lumOff val="5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800" b="1" kern="0" dirty="0">
                <a:solidFill>
                  <a:schemeClr val="bg1"/>
                </a:solidFill>
                <a:latin typeface="Fujitsu Sans" panose="020B0404060202020204" pitchFamily="34" charset="0"/>
                <a:ea typeface="Meiryo UI" panose="020B0604030504040204" pitchFamily="50" charset="-128"/>
              </a:rPr>
              <a:t>See below for details…</a:t>
            </a:r>
            <a:endParaRPr kumimoji="1" lang="ja-JP" altLang="en-US" sz="1800" b="1" kern="0" dirty="0">
              <a:solidFill>
                <a:schemeClr val="bg1"/>
              </a:solidFill>
              <a:latin typeface="Fujitsu Sans" panose="020B0404060202020204" pitchFamily="34" charset="0"/>
              <a:ea typeface="Meiryo UI" panose="020B0604030504040204" pitchFamily="50" charset="-128"/>
            </a:endParaRPr>
          </a:p>
        </p:txBody>
      </p:sp>
      <p:sp>
        <p:nvSpPr>
          <p:cNvPr id="9" name="正方形/長方形 8">
            <a:extLst>
              <a:ext uri="{FF2B5EF4-FFF2-40B4-BE49-F238E27FC236}">
                <a16:creationId xmlns:a16="http://schemas.microsoft.com/office/drawing/2014/main" xmlns="" id="{0F9C65CE-ACFE-49F0-8186-09321560DBDE}"/>
              </a:ext>
            </a:extLst>
          </p:cNvPr>
          <p:cNvSpPr/>
          <p:nvPr/>
        </p:nvSpPr>
        <p:spPr bwMode="gray">
          <a:xfrm>
            <a:off x="477642" y="1166662"/>
            <a:ext cx="8905510" cy="340912"/>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1600" dirty="0"/>
              <a:t>http://dadockdelivery.dat.css.fujitsu.com/dadock/manual/ce/v2_1809/ja-reference-guide/#delpro</a:t>
            </a:r>
          </a:p>
        </p:txBody>
      </p:sp>
    </p:spTree>
    <p:extLst>
      <p:ext uri="{BB962C8B-B14F-4D97-AF65-F5344CB8AC3E}">
        <p14:creationId xmlns:p14="http://schemas.microsoft.com/office/powerpoint/2010/main" val="241533993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342900" y="2835564"/>
            <a:ext cx="4600575" cy="2057109"/>
          </a:xfrm>
        </p:spPr>
        <p:txBody>
          <a:bodyPr/>
          <a:lstStyle/>
          <a:p>
            <a:r>
              <a:rPr kumimoji="1" lang="en-US" altLang="ja-JP" dirty="0" smtClean="0"/>
              <a:t>Ref :</a:t>
            </a:r>
            <a:br>
              <a:rPr kumimoji="1" lang="en-US" altLang="ja-JP" dirty="0" smtClean="0"/>
            </a:br>
            <a:r>
              <a:rPr lang="en-US" altLang="ja-JP" dirty="0" err="1" smtClean="0"/>
              <a:t>GitLab</a:t>
            </a:r>
            <a:r>
              <a:rPr lang="en-US" altLang="ja-JP" dirty="0" smtClean="0"/>
              <a:t> CI Runner</a:t>
            </a:r>
          </a:p>
        </p:txBody>
      </p:sp>
      <p:sp>
        <p:nvSpPr>
          <p:cNvPr id="5" name="Freeform 2907">
            <a:extLst>
              <a:ext uri="{FF2B5EF4-FFF2-40B4-BE49-F238E27FC236}">
                <a16:creationId xmlns:a16="http://schemas.microsoft.com/office/drawing/2014/main" xmlns="" id="{4D92DC3C-661E-48AE-B7F4-4DC7BE003E89}"/>
              </a:ext>
            </a:extLst>
          </p:cNvPr>
          <p:cNvSpPr>
            <a:spLocks noEditPoints="1"/>
          </p:cNvSpPr>
          <p:nvPr/>
        </p:nvSpPr>
        <p:spPr bwMode="auto">
          <a:xfrm>
            <a:off x="8945405" y="908440"/>
            <a:ext cx="511175" cy="511175"/>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80 w 160"/>
              <a:gd name="T11" fmla="*/ 24 h 160"/>
              <a:gd name="T12" fmla="*/ 104 w 160"/>
              <a:gd name="T13" fmla="*/ 48 h 160"/>
              <a:gd name="T14" fmla="*/ 80 w 160"/>
              <a:gd name="T15" fmla="*/ 72 h 160"/>
              <a:gd name="T16" fmla="*/ 56 w 160"/>
              <a:gd name="T17" fmla="*/ 48 h 160"/>
              <a:gd name="T18" fmla="*/ 80 w 160"/>
              <a:gd name="T19" fmla="*/ 24 h 160"/>
              <a:gd name="T20" fmla="*/ 80 w 160"/>
              <a:gd name="T21" fmla="*/ 138 h 160"/>
              <a:gd name="T22" fmla="*/ 32 w 160"/>
              <a:gd name="T23" fmla="*/ 112 h 160"/>
              <a:gd name="T24" fmla="*/ 80 w 160"/>
              <a:gd name="T25" fmla="*/ 87 h 160"/>
              <a:gd name="T26" fmla="*/ 128 w 160"/>
              <a:gd name="T27" fmla="*/ 112 h 160"/>
              <a:gd name="T28" fmla="*/ 80 w 160"/>
              <a:gd name="T29" fmla="*/ 13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24"/>
                </a:moveTo>
                <a:cubicBezTo>
                  <a:pt x="93" y="24"/>
                  <a:pt x="104" y="35"/>
                  <a:pt x="104" y="48"/>
                </a:cubicBezTo>
                <a:cubicBezTo>
                  <a:pt x="104" y="61"/>
                  <a:pt x="93" y="72"/>
                  <a:pt x="80" y="72"/>
                </a:cubicBezTo>
                <a:cubicBezTo>
                  <a:pt x="67" y="72"/>
                  <a:pt x="56" y="61"/>
                  <a:pt x="56" y="48"/>
                </a:cubicBezTo>
                <a:cubicBezTo>
                  <a:pt x="56" y="35"/>
                  <a:pt x="67" y="24"/>
                  <a:pt x="80" y="24"/>
                </a:cubicBezTo>
                <a:close/>
                <a:moveTo>
                  <a:pt x="80" y="138"/>
                </a:moveTo>
                <a:cubicBezTo>
                  <a:pt x="60" y="138"/>
                  <a:pt x="42" y="127"/>
                  <a:pt x="32" y="112"/>
                </a:cubicBezTo>
                <a:cubicBezTo>
                  <a:pt x="32" y="96"/>
                  <a:pt x="64" y="87"/>
                  <a:pt x="80" y="87"/>
                </a:cubicBezTo>
                <a:cubicBezTo>
                  <a:pt x="96" y="87"/>
                  <a:pt x="128" y="96"/>
                  <a:pt x="128" y="112"/>
                </a:cubicBezTo>
                <a:cubicBezTo>
                  <a:pt x="118" y="127"/>
                  <a:pt x="100" y="138"/>
                  <a:pt x="80" y="138"/>
                </a:cubicBezTo>
                <a:close/>
              </a:path>
            </a:pathLst>
          </a:custGeom>
          <a:solidFill>
            <a:srgbClr val="FFFFFF"/>
          </a:solidFill>
          <a:ln>
            <a:noFill/>
          </a:ln>
          <a:extLst/>
        </p:spPr>
        <p:txBody>
          <a:bodyPr vert="horz" wrap="square" lIns="60960" tIns="30480" rIns="60960" bIns="30480" numCol="1" anchor="t" anchorCtr="0" compatLnSpc="1">
            <a:prstTxWarp prst="textNoShape">
              <a:avLst/>
            </a:prstTxWarp>
          </a:bodyPr>
          <a:lstStyle/>
          <a:p>
            <a:endParaRPr lang="ja-JP" altLang="en-US" sz="1200" dirty="0"/>
          </a:p>
        </p:txBody>
      </p:sp>
    </p:spTree>
    <p:extLst>
      <p:ext uri="{BB962C8B-B14F-4D97-AF65-F5344CB8AC3E}">
        <p14:creationId xmlns:p14="http://schemas.microsoft.com/office/powerpoint/2010/main" val="317257578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What’s </a:t>
            </a:r>
            <a:r>
              <a:rPr lang="en-US" altLang="ja-JP" dirty="0" err="1" smtClean="0"/>
              <a:t>GitLab</a:t>
            </a:r>
            <a:r>
              <a:rPr lang="en-US" altLang="ja-JP" dirty="0" smtClean="0"/>
              <a:t> CI Runner</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86</a:t>
            </a:fld>
            <a:endParaRPr lang="en-US" altLang="ja-JP" dirty="0"/>
          </a:p>
        </p:txBody>
      </p:sp>
      <p:sp>
        <p:nvSpPr>
          <p:cNvPr id="4" name="正方形/長方形 3">
            <a:extLst>
              <a:ext uri="{FF2B5EF4-FFF2-40B4-BE49-F238E27FC236}">
                <a16:creationId xmlns="" xmlns:a16="http://schemas.microsoft.com/office/drawing/2014/main" id="{0F9C65CE-ACFE-49F0-8186-09321560DBDE}"/>
              </a:ext>
            </a:extLst>
          </p:cNvPr>
          <p:cNvSpPr/>
          <p:nvPr/>
        </p:nvSpPr>
        <p:spPr bwMode="gray">
          <a:xfrm>
            <a:off x="4668511" y="4734163"/>
            <a:ext cx="4959513" cy="1810826"/>
          </a:xfrm>
          <a:prstGeom prst="rect">
            <a:avLst/>
          </a:prstGeom>
          <a:solidFill>
            <a:schemeClr val="bg1">
              <a:lumMod val="7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lang="en-US" altLang="ja-JP" sz="2800" b="1" kern="0" dirty="0">
                <a:solidFill>
                  <a:schemeClr val="bg1"/>
                </a:solidFill>
                <a:latin typeface="Fujitsu Sans" panose="020B0404060202020204" pitchFamily="34" charset="0"/>
                <a:ea typeface="Meiryo UI" panose="020B0604030504040204" pitchFamily="50" charset="-128"/>
              </a:rPr>
              <a:t>Build Server(Worker)</a:t>
            </a:r>
            <a:endParaRPr lang="ja-JP" altLang="en-US" sz="2800" b="1" kern="0" dirty="0">
              <a:solidFill>
                <a:schemeClr val="bg1"/>
              </a:solidFill>
              <a:latin typeface="Fujitsu Sans" panose="020B0404060202020204" pitchFamily="34" charset="0"/>
              <a:ea typeface="Meiryo UI" panose="020B0604030504040204" pitchFamily="50" charset="-128"/>
            </a:endParaRPr>
          </a:p>
        </p:txBody>
      </p:sp>
      <p:sp>
        <p:nvSpPr>
          <p:cNvPr id="5" name="正方形/長方形 4">
            <a:extLst>
              <a:ext uri="{FF2B5EF4-FFF2-40B4-BE49-F238E27FC236}">
                <a16:creationId xmlns="" xmlns:a16="http://schemas.microsoft.com/office/drawing/2014/main" id="{0F9C65CE-ACFE-49F0-8186-09321560DBDE}"/>
              </a:ext>
            </a:extLst>
          </p:cNvPr>
          <p:cNvSpPr/>
          <p:nvPr/>
        </p:nvSpPr>
        <p:spPr bwMode="gray">
          <a:xfrm>
            <a:off x="183748" y="2016182"/>
            <a:ext cx="3826074" cy="1756283"/>
          </a:xfrm>
          <a:prstGeom prst="rect">
            <a:avLst/>
          </a:prstGeom>
          <a:solidFill>
            <a:schemeClr val="bg1">
              <a:lumMod val="7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800" b="1" kern="0" dirty="0" smtClean="0">
                <a:solidFill>
                  <a:schemeClr val="bg1"/>
                </a:solidFill>
                <a:latin typeface="Fujitsu Sans" panose="020B0404060202020204" pitchFamily="34" charset="0"/>
                <a:ea typeface="Meiryo UI" panose="020B0604030504040204" pitchFamily="50" charset="-128"/>
              </a:rPr>
              <a:t>Platform Server(Master)</a:t>
            </a:r>
            <a:endParaRPr kumimoji="1" lang="ja-JP" altLang="en-US" sz="2800" b="1" kern="0" dirty="0">
              <a:solidFill>
                <a:schemeClr val="bg1"/>
              </a:solidFill>
              <a:latin typeface="Fujitsu Sans" panose="020B0404060202020204" pitchFamily="34" charset="0"/>
              <a:ea typeface="Meiryo UI" panose="020B0604030504040204" pitchFamily="50" charset="-128"/>
            </a:endParaRPr>
          </a:p>
        </p:txBody>
      </p:sp>
      <p:sp>
        <p:nvSpPr>
          <p:cNvPr id="6" name="正方形/長方形 5">
            <a:extLst>
              <a:ext uri="{FF2B5EF4-FFF2-40B4-BE49-F238E27FC236}">
                <a16:creationId xmlns="" xmlns:a16="http://schemas.microsoft.com/office/drawing/2014/main" id="{0F9C65CE-ACFE-49F0-8186-09321560DBDE}"/>
              </a:ext>
            </a:extLst>
          </p:cNvPr>
          <p:cNvSpPr/>
          <p:nvPr/>
        </p:nvSpPr>
        <p:spPr bwMode="gray">
          <a:xfrm>
            <a:off x="393664" y="3107947"/>
            <a:ext cx="3424060" cy="51421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lang="en-US" altLang="ja-JP" sz="2400" kern="0" dirty="0" err="1">
                <a:latin typeface="Fujitsu Sans" panose="020B0404060202020204" pitchFamily="34" charset="0"/>
                <a:ea typeface="Meiryo UI" panose="020B0604030504040204" pitchFamily="50" charset="-128"/>
              </a:rPr>
              <a:t>GitLab</a:t>
            </a:r>
            <a:r>
              <a:rPr lang="en-US" altLang="ja-JP" sz="2400" kern="0" dirty="0">
                <a:latin typeface="Fujitsu Sans" panose="020B0404060202020204" pitchFamily="34" charset="0"/>
                <a:ea typeface="Meiryo UI" panose="020B0604030504040204" pitchFamily="50" charset="-128"/>
              </a:rPr>
              <a:t> CI</a:t>
            </a:r>
            <a:endParaRPr lang="ja-JP" altLang="en-US" sz="2400" kern="0" dirty="0">
              <a:latin typeface="Fujitsu Sans" panose="020B0404060202020204" pitchFamily="34" charset="0"/>
              <a:ea typeface="Meiryo UI" panose="020B0604030504040204" pitchFamily="50" charset="-128"/>
            </a:endParaRPr>
          </a:p>
        </p:txBody>
      </p:sp>
      <p:sp>
        <p:nvSpPr>
          <p:cNvPr id="7" name="正方形/長方形 6">
            <a:extLst>
              <a:ext uri="{FF2B5EF4-FFF2-40B4-BE49-F238E27FC236}">
                <a16:creationId xmlns="" xmlns:a16="http://schemas.microsoft.com/office/drawing/2014/main" id="{0F9C65CE-ACFE-49F0-8186-09321560DBDE}"/>
              </a:ext>
            </a:extLst>
          </p:cNvPr>
          <p:cNvSpPr/>
          <p:nvPr/>
        </p:nvSpPr>
        <p:spPr bwMode="gray">
          <a:xfrm>
            <a:off x="393664" y="2538362"/>
            <a:ext cx="3424059" cy="419280"/>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400" kern="0" dirty="0" err="1" smtClean="0">
                <a:latin typeface="Fujitsu Sans" panose="020B0404060202020204" pitchFamily="34" charset="0"/>
                <a:ea typeface="Meiryo UI" panose="020B0604030504040204" pitchFamily="50" charset="-128"/>
              </a:rPr>
              <a:t>GitLab</a:t>
            </a:r>
            <a:r>
              <a:rPr lang="en-US" altLang="ja-JP" sz="2400" kern="0" dirty="0">
                <a:latin typeface="Fujitsu Sans" panose="020B0404060202020204" pitchFamily="34" charset="0"/>
                <a:ea typeface="Meiryo UI" panose="020B0604030504040204" pitchFamily="50" charset="-128"/>
              </a:rPr>
              <a:t> </a:t>
            </a:r>
            <a:r>
              <a:rPr lang="en-US" altLang="ja-JP" sz="2400" kern="0" dirty="0" smtClean="0">
                <a:latin typeface="Fujitsu Sans" panose="020B0404060202020204" pitchFamily="34" charset="0"/>
                <a:ea typeface="Meiryo UI" panose="020B0604030504040204" pitchFamily="50" charset="-128"/>
              </a:rPr>
              <a:t>(</a:t>
            </a:r>
            <a:r>
              <a:rPr kumimoji="1" lang="en-US" altLang="ja-JP" sz="2400" kern="0" dirty="0" smtClean="0">
                <a:latin typeface="Fujitsu Sans" panose="020B0404060202020204" pitchFamily="34" charset="0"/>
                <a:ea typeface="Meiryo UI" panose="020B0604030504040204" pitchFamily="50" charset="-128"/>
              </a:rPr>
              <a:t>VCS)</a:t>
            </a:r>
            <a:endParaRPr kumimoji="1" lang="ja-JP" altLang="en-US" sz="2400" kern="0" dirty="0">
              <a:latin typeface="Fujitsu Sans" panose="020B0404060202020204" pitchFamily="34" charset="0"/>
              <a:ea typeface="Meiryo UI" panose="020B0604030504040204" pitchFamily="50" charset="-128"/>
            </a:endParaRPr>
          </a:p>
        </p:txBody>
      </p:sp>
      <p:sp>
        <p:nvSpPr>
          <p:cNvPr id="13" name="正方形/長方形 12">
            <a:extLst>
              <a:ext uri="{FF2B5EF4-FFF2-40B4-BE49-F238E27FC236}">
                <a16:creationId xmlns="" xmlns:a16="http://schemas.microsoft.com/office/drawing/2014/main" id="{0F9C65CE-ACFE-49F0-8186-09321560DBDE}"/>
              </a:ext>
            </a:extLst>
          </p:cNvPr>
          <p:cNvSpPr/>
          <p:nvPr/>
        </p:nvSpPr>
        <p:spPr bwMode="gray">
          <a:xfrm>
            <a:off x="4886876" y="6013872"/>
            <a:ext cx="1315142" cy="40068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1800" kern="0" dirty="0" smtClean="0">
                <a:latin typeface="Fujitsu Sans" panose="020B0404060202020204" pitchFamily="34" charset="0"/>
                <a:ea typeface="Meiryo UI" panose="020B0604030504040204" pitchFamily="50" charset="-128"/>
              </a:rPr>
              <a:t>Auto Build</a:t>
            </a:r>
            <a:endParaRPr kumimoji="1" lang="ja-JP" altLang="en-US" sz="1800" kern="0" dirty="0">
              <a:latin typeface="Fujitsu Sans" panose="020B0404060202020204" pitchFamily="34" charset="0"/>
              <a:ea typeface="Meiryo UI" panose="020B0604030504040204" pitchFamily="50" charset="-128"/>
            </a:endParaRPr>
          </a:p>
        </p:txBody>
      </p:sp>
      <p:sp>
        <p:nvSpPr>
          <p:cNvPr id="16" name="正方形/長方形 15">
            <a:extLst>
              <a:ext uri="{FF2B5EF4-FFF2-40B4-BE49-F238E27FC236}">
                <a16:creationId xmlns="" xmlns:a16="http://schemas.microsoft.com/office/drawing/2014/main" id="{0F9C65CE-ACFE-49F0-8186-09321560DBDE}"/>
              </a:ext>
            </a:extLst>
          </p:cNvPr>
          <p:cNvSpPr/>
          <p:nvPr/>
        </p:nvSpPr>
        <p:spPr bwMode="gray">
          <a:xfrm>
            <a:off x="6291818" y="6013872"/>
            <a:ext cx="1315142" cy="40068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1800" kern="0" dirty="0" smtClean="0">
                <a:latin typeface="Fujitsu Sans" panose="020B0404060202020204" pitchFamily="34" charset="0"/>
                <a:ea typeface="Meiryo UI" panose="020B0604030504040204" pitchFamily="50" charset="-128"/>
              </a:rPr>
              <a:t>Auto Test</a:t>
            </a:r>
            <a:endParaRPr kumimoji="1" lang="ja-JP" altLang="en-US" sz="1800" kern="0" dirty="0">
              <a:latin typeface="Fujitsu Sans" panose="020B0404060202020204" pitchFamily="34" charset="0"/>
              <a:ea typeface="Meiryo UI" panose="020B0604030504040204" pitchFamily="50" charset="-128"/>
            </a:endParaRPr>
          </a:p>
        </p:txBody>
      </p:sp>
      <p:sp>
        <p:nvSpPr>
          <p:cNvPr id="17" name="正方形/長方形 16">
            <a:extLst>
              <a:ext uri="{FF2B5EF4-FFF2-40B4-BE49-F238E27FC236}">
                <a16:creationId xmlns="" xmlns:a16="http://schemas.microsoft.com/office/drawing/2014/main" id="{0F9C65CE-ACFE-49F0-8186-09321560DBDE}"/>
              </a:ext>
            </a:extLst>
          </p:cNvPr>
          <p:cNvSpPr/>
          <p:nvPr/>
        </p:nvSpPr>
        <p:spPr bwMode="gray">
          <a:xfrm>
            <a:off x="7730316" y="6013872"/>
            <a:ext cx="1648413" cy="40068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1800" kern="0" dirty="0" smtClean="0">
                <a:latin typeface="Fujitsu Sans" panose="020B0404060202020204" pitchFamily="34" charset="0"/>
                <a:ea typeface="Meiryo UI" panose="020B0604030504040204" pitchFamily="50" charset="-128"/>
              </a:rPr>
              <a:t>Code Analysis</a:t>
            </a:r>
            <a:endParaRPr kumimoji="1" lang="ja-JP" altLang="en-US" sz="1800" kern="0" dirty="0">
              <a:latin typeface="Fujitsu Sans" panose="020B0404060202020204" pitchFamily="34" charset="0"/>
              <a:ea typeface="Meiryo UI" panose="020B0604030504040204" pitchFamily="50" charset="-128"/>
            </a:endParaRPr>
          </a:p>
        </p:txBody>
      </p:sp>
      <p:sp>
        <p:nvSpPr>
          <p:cNvPr id="20" name="正方形/長方形 19">
            <a:extLst>
              <a:ext uri="{FF2B5EF4-FFF2-40B4-BE49-F238E27FC236}">
                <a16:creationId xmlns="" xmlns:a16="http://schemas.microsoft.com/office/drawing/2014/main" id="{0F9C65CE-ACFE-49F0-8186-09321560DBDE}"/>
              </a:ext>
            </a:extLst>
          </p:cNvPr>
          <p:cNvSpPr/>
          <p:nvPr/>
        </p:nvSpPr>
        <p:spPr bwMode="gray">
          <a:xfrm>
            <a:off x="4886875" y="5585796"/>
            <a:ext cx="4491853" cy="309174"/>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2000" kern="0" dirty="0" smtClean="0">
                <a:latin typeface="Fujitsu Sans" panose="020B0404060202020204" pitchFamily="34" charset="0"/>
                <a:ea typeface="Meiryo UI" panose="020B0604030504040204" pitchFamily="50" charset="-128"/>
              </a:rPr>
              <a:t>Build Tool</a:t>
            </a:r>
            <a:endParaRPr kumimoji="1" lang="ja-JP" altLang="en-US" sz="2000" kern="0" dirty="0">
              <a:latin typeface="Fujitsu Sans" panose="020B0404060202020204" pitchFamily="34" charset="0"/>
              <a:ea typeface="Meiryo UI" panose="020B0604030504040204" pitchFamily="50" charset="-128"/>
            </a:endParaRPr>
          </a:p>
        </p:txBody>
      </p:sp>
      <p:sp>
        <p:nvSpPr>
          <p:cNvPr id="26" name="正方形/長方形 25">
            <a:extLst>
              <a:ext uri="{FF2B5EF4-FFF2-40B4-BE49-F238E27FC236}">
                <a16:creationId xmlns="" xmlns:a16="http://schemas.microsoft.com/office/drawing/2014/main" id="{0F9C65CE-ACFE-49F0-8186-09321560DBDE}"/>
              </a:ext>
            </a:extLst>
          </p:cNvPr>
          <p:cNvSpPr/>
          <p:nvPr/>
        </p:nvSpPr>
        <p:spPr bwMode="gray">
          <a:xfrm>
            <a:off x="4668511" y="2733113"/>
            <a:ext cx="4959513" cy="1810826"/>
          </a:xfrm>
          <a:prstGeom prst="rect">
            <a:avLst/>
          </a:prstGeom>
          <a:solidFill>
            <a:schemeClr val="bg1">
              <a:lumMod val="7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800" b="1" kern="0" dirty="0" smtClean="0">
                <a:solidFill>
                  <a:schemeClr val="bg1"/>
                </a:solidFill>
                <a:latin typeface="Fujitsu Sans" panose="020B0404060202020204" pitchFamily="34" charset="0"/>
                <a:ea typeface="Meiryo UI" panose="020B0604030504040204" pitchFamily="50" charset="-128"/>
              </a:rPr>
              <a:t>Build </a:t>
            </a:r>
            <a:r>
              <a:rPr lang="en-US" altLang="ja-JP" sz="2800" b="1" kern="0" dirty="0">
                <a:solidFill>
                  <a:schemeClr val="bg1"/>
                </a:solidFill>
                <a:latin typeface="Fujitsu Sans" panose="020B0404060202020204" pitchFamily="34" charset="0"/>
                <a:ea typeface="Meiryo UI" panose="020B0604030504040204" pitchFamily="50" charset="-128"/>
              </a:rPr>
              <a:t>Server(Worker)</a:t>
            </a:r>
            <a:endParaRPr lang="ja-JP" altLang="en-US" sz="2800" b="1" kern="0" dirty="0">
              <a:solidFill>
                <a:schemeClr val="bg1"/>
              </a:solidFill>
              <a:latin typeface="Fujitsu Sans" panose="020B0404060202020204" pitchFamily="34" charset="0"/>
              <a:ea typeface="Meiryo UI" panose="020B0604030504040204" pitchFamily="50" charset="-128"/>
            </a:endParaRPr>
          </a:p>
          <a:p>
            <a:endParaRPr kumimoji="1" lang="ja-JP" altLang="en-US" sz="2800" b="1" kern="0" dirty="0">
              <a:solidFill>
                <a:schemeClr val="bg1"/>
              </a:solidFill>
              <a:latin typeface="Fujitsu Sans" panose="020B0404060202020204" pitchFamily="34" charset="0"/>
              <a:ea typeface="Meiryo UI" panose="020B0604030504040204" pitchFamily="50" charset="-128"/>
            </a:endParaRPr>
          </a:p>
        </p:txBody>
      </p:sp>
      <p:sp>
        <p:nvSpPr>
          <p:cNvPr id="27" name="正方形/長方形 26">
            <a:extLst>
              <a:ext uri="{FF2B5EF4-FFF2-40B4-BE49-F238E27FC236}">
                <a16:creationId xmlns="" xmlns:a16="http://schemas.microsoft.com/office/drawing/2014/main" id="{0F9C65CE-ACFE-49F0-8186-09321560DBDE}"/>
              </a:ext>
            </a:extLst>
          </p:cNvPr>
          <p:cNvSpPr/>
          <p:nvPr/>
        </p:nvSpPr>
        <p:spPr bwMode="gray">
          <a:xfrm>
            <a:off x="4886876" y="4049483"/>
            <a:ext cx="1315142" cy="40068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1800" kern="0" dirty="0" smtClean="0">
                <a:latin typeface="Fujitsu Sans" panose="020B0404060202020204" pitchFamily="34" charset="0"/>
                <a:ea typeface="Meiryo UI" panose="020B0604030504040204" pitchFamily="50" charset="-128"/>
              </a:rPr>
              <a:t>Auto Build</a:t>
            </a:r>
            <a:endParaRPr kumimoji="1" lang="ja-JP" altLang="en-US" sz="1800" kern="0" dirty="0">
              <a:latin typeface="Fujitsu Sans" panose="020B0404060202020204" pitchFamily="34" charset="0"/>
              <a:ea typeface="Meiryo UI" panose="020B0604030504040204" pitchFamily="50" charset="-128"/>
            </a:endParaRPr>
          </a:p>
        </p:txBody>
      </p:sp>
      <p:sp>
        <p:nvSpPr>
          <p:cNvPr id="28" name="正方形/長方形 27">
            <a:extLst>
              <a:ext uri="{FF2B5EF4-FFF2-40B4-BE49-F238E27FC236}">
                <a16:creationId xmlns="" xmlns:a16="http://schemas.microsoft.com/office/drawing/2014/main" id="{0F9C65CE-ACFE-49F0-8186-09321560DBDE}"/>
              </a:ext>
            </a:extLst>
          </p:cNvPr>
          <p:cNvSpPr/>
          <p:nvPr/>
        </p:nvSpPr>
        <p:spPr bwMode="gray">
          <a:xfrm>
            <a:off x="6291818" y="4049483"/>
            <a:ext cx="1315142" cy="40068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1800" kern="0" dirty="0" smtClean="0">
                <a:latin typeface="Fujitsu Sans" panose="020B0404060202020204" pitchFamily="34" charset="0"/>
                <a:ea typeface="Meiryo UI" panose="020B0604030504040204" pitchFamily="50" charset="-128"/>
              </a:rPr>
              <a:t>Auto Test</a:t>
            </a:r>
            <a:endParaRPr kumimoji="1" lang="ja-JP" altLang="en-US" sz="1800" kern="0" dirty="0">
              <a:latin typeface="Fujitsu Sans" panose="020B0404060202020204" pitchFamily="34" charset="0"/>
              <a:ea typeface="Meiryo UI" panose="020B0604030504040204" pitchFamily="50" charset="-128"/>
            </a:endParaRPr>
          </a:p>
        </p:txBody>
      </p:sp>
      <p:sp>
        <p:nvSpPr>
          <p:cNvPr id="29" name="正方形/長方形 28">
            <a:extLst>
              <a:ext uri="{FF2B5EF4-FFF2-40B4-BE49-F238E27FC236}">
                <a16:creationId xmlns="" xmlns:a16="http://schemas.microsoft.com/office/drawing/2014/main" id="{0F9C65CE-ACFE-49F0-8186-09321560DBDE}"/>
              </a:ext>
            </a:extLst>
          </p:cNvPr>
          <p:cNvSpPr/>
          <p:nvPr/>
        </p:nvSpPr>
        <p:spPr bwMode="gray">
          <a:xfrm>
            <a:off x="7730316" y="4049483"/>
            <a:ext cx="1648413" cy="40068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1800" kern="0" dirty="0" smtClean="0">
                <a:latin typeface="Fujitsu Sans" panose="020B0404060202020204" pitchFamily="34" charset="0"/>
                <a:ea typeface="Meiryo UI" panose="020B0604030504040204" pitchFamily="50" charset="-128"/>
              </a:rPr>
              <a:t>Code Analysis</a:t>
            </a:r>
            <a:endParaRPr kumimoji="1" lang="ja-JP" altLang="en-US" sz="1800" kern="0" dirty="0">
              <a:latin typeface="Fujitsu Sans" panose="020B0404060202020204" pitchFamily="34" charset="0"/>
              <a:ea typeface="Meiryo UI" panose="020B0604030504040204" pitchFamily="50" charset="-128"/>
            </a:endParaRPr>
          </a:p>
        </p:txBody>
      </p:sp>
      <p:sp>
        <p:nvSpPr>
          <p:cNvPr id="30" name="正方形/長方形 29">
            <a:extLst>
              <a:ext uri="{FF2B5EF4-FFF2-40B4-BE49-F238E27FC236}">
                <a16:creationId xmlns="" xmlns:a16="http://schemas.microsoft.com/office/drawing/2014/main" id="{0F9C65CE-ACFE-49F0-8186-09321560DBDE}"/>
              </a:ext>
            </a:extLst>
          </p:cNvPr>
          <p:cNvSpPr/>
          <p:nvPr/>
        </p:nvSpPr>
        <p:spPr bwMode="gray">
          <a:xfrm>
            <a:off x="4886875" y="3621407"/>
            <a:ext cx="4491853" cy="309174"/>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2000" kern="0" dirty="0" smtClean="0">
                <a:latin typeface="Fujitsu Sans" panose="020B0404060202020204" pitchFamily="34" charset="0"/>
                <a:ea typeface="Meiryo UI" panose="020B0604030504040204" pitchFamily="50" charset="-128"/>
              </a:rPr>
              <a:t>Build Tool</a:t>
            </a:r>
            <a:endParaRPr kumimoji="1" lang="ja-JP" altLang="en-US" sz="2000" kern="0" dirty="0">
              <a:latin typeface="Fujitsu Sans" panose="020B0404060202020204" pitchFamily="34" charset="0"/>
              <a:ea typeface="Meiryo UI" panose="020B0604030504040204" pitchFamily="50" charset="-128"/>
            </a:endParaRPr>
          </a:p>
        </p:txBody>
      </p:sp>
      <p:sp>
        <p:nvSpPr>
          <p:cNvPr id="31" name="正方形/長方形 30">
            <a:extLst>
              <a:ext uri="{FF2B5EF4-FFF2-40B4-BE49-F238E27FC236}">
                <a16:creationId xmlns="" xmlns:a16="http://schemas.microsoft.com/office/drawing/2014/main" id="{0F9C65CE-ACFE-49F0-8186-09321560DBDE}"/>
              </a:ext>
            </a:extLst>
          </p:cNvPr>
          <p:cNvSpPr/>
          <p:nvPr/>
        </p:nvSpPr>
        <p:spPr bwMode="gray">
          <a:xfrm>
            <a:off x="4668511" y="762829"/>
            <a:ext cx="4959513" cy="1810826"/>
          </a:xfrm>
          <a:prstGeom prst="rect">
            <a:avLst/>
          </a:prstGeom>
          <a:solidFill>
            <a:schemeClr val="bg1">
              <a:lumMod val="7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800" b="1" kern="0" dirty="0" smtClean="0">
                <a:solidFill>
                  <a:schemeClr val="bg1"/>
                </a:solidFill>
                <a:latin typeface="Fujitsu Sans" panose="020B0404060202020204" pitchFamily="34" charset="0"/>
                <a:ea typeface="Meiryo UI" panose="020B0604030504040204" pitchFamily="50" charset="-128"/>
              </a:rPr>
              <a:t>Build Server(Worker)</a:t>
            </a:r>
            <a:endParaRPr kumimoji="1" lang="ja-JP" altLang="en-US" sz="2800" b="1" kern="0" dirty="0">
              <a:solidFill>
                <a:schemeClr val="bg1"/>
              </a:solidFill>
              <a:latin typeface="Fujitsu Sans" panose="020B0404060202020204" pitchFamily="34" charset="0"/>
              <a:ea typeface="Meiryo UI" panose="020B0604030504040204" pitchFamily="50" charset="-128"/>
            </a:endParaRPr>
          </a:p>
        </p:txBody>
      </p:sp>
      <p:sp>
        <p:nvSpPr>
          <p:cNvPr id="32" name="正方形/長方形 31">
            <a:extLst>
              <a:ext uri="{FF2B5EF4-FFF2-40B4-BE49-F238E27FC236}">
                <a16:creationId xmlns="" xmlns:a16="http://schemas.microsoft.com/office/drawing/2014/main" id="{0F9C65CE-ACFE-49F0-8186-09321560DBDE}"/>
              </a:ext>
            </a:extLst>
          </p:cNvPr>
          <p:cNvSpPr/>
          <p:nvPr/>
        </p:nvSpPr>
        <p:spPr bwMode="gray">
          <a:xfrm>
            <a:off x="4886876" y="2069070"/>
            <a:ext cx="1315142" cy="40068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1800" kern="0" dirty="0" smtClean="0">
                <a:latin typeface="Fujitsu Sans" panose="020B0404060202020204" pitchFamily="34" charset="0"/>
                <a:ea typeface="Meiryo UI" panose="020B0604030504040204" pitchFamily="50" charset="-128"/>
              </a:rPr>
              <a:t>Auto Build</a:t>
            </a:r>
            <a:endParaRPr kumimoji="1" lang="ja-JP" altLang="en-US" sz="1800" kern="0" dirty="0">
              <a:latin typeface="Fujitsu Sans" panose="020B0404060202020204" pitchFamily="34" charset="0"/>
              <a:ea typeface="Meiryo UI" panose="020B0604030504040204" pitchFamily="50" charset="-128"/>
            </a:endParaRPr>
          </a:p>
        </p:txBody>
      </p:sp>
      <p:sp>
        <p:nvSpPr>
          <p:cNvPr id="33" name="正方形/長方形 32">
            <a:extLst>
              <a:ext uri="{FF2B5EF4-FFF2-40B4-BE49-F238E27FC236}">
                <a16:creationId xmlns="" xmlns:a16="http://schemas.microsoft.com/office/drawing/2014/main" id="{0F9C65CE-ACFE-49F0-8186-09321560DBDE}"/>
              </a:ext>
            </a:extLst>
          </p:cNvPr>
          <p:cNvSpPr/>
          <p:nvPr/>
        </p:nvSpPr>
        <p:spPr bwMode="gray">
          <a:xfrm>
            <a:off x="6291818" y="2069070"/>
            <a:ext cx="1315142" cy="40068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1800" kern="0" dirty="0" smtClean="0">
                <a:latin typeface="Fujitsu Sans" panose="020B0404060202020204" pitchFamily="34" charset="0"/>
                <a:ea typeface="Meiryo UI" panose="020B0604030504040204" pitchFamily="50" charset="-128"/>
              </a:rPr>
              <a:t>Auto Test</a:t>
            </a:r>
            <a:endParaRPr kumimoji="1" lang="ja-JP" altLang="en-US" sz="1800" kern="0" dirty="0">
              <a:latin typeface="Fujitsu Sans" panose="020B0404060202020204" pitchFamily="34" charset="0"/>
              <a:ea typeface="Meiryo UI" panose="020B0604030504040204" pitchFamily="50" charset="-128"/>
            </a:endParaRPr>
          </a:p>
        </p:txBody>
      </p:sp>
      <p:sp>
        <p:nvSpPr>
          <p:cNvPr id="34" name="正方形/長方形 33">
            <a:extLst>
              <a:ext uri="{FF2B5EF4-FFF2-40B4-BE49-F238E27FC236}">
                <a16:creationId xmlns="" xmlns:a16="http://schemas.microsoft.com/office/drawing/2014/main" id="{0F9C65CE-ACFE-49F0-8186-09321560DBDE}"/>
              </a:ext>
            </a:extLst>
          </p:cNvPr>
          <p:cNvSpPr/>
          <p:nvPr/>
        </p:nvSpPr>
        <p:spPr bwMode="gray">
          <a:xfrm>
            <a:off x="7730316" y="2069070"/>
            <a:ext cx="1648413" cy="40068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1800" kern="0" dirty="0" smtClean="0">
                <a:latin typeface="Fujitsu Sans" panose="020B0404060202020204" pitchFamily="34" charset="0"/>
                <a:ea typeface="Meiryo UI" panose="020B0604030504040204" pitchFamily="50" charset="-128"/>
              </a:rPr>
              <a:t>Code Analysis</a:t>
            </a:r>
            <a:endParaRPr kumimoji="1" lang="ja-JP" altLang="en-US" sz="1800" kern="0" dirty="0">
              <a:latin typeface="Fujitsu Sans" panose="020B0404060202020204" pitchFamily="34" charset="0"/>
              <a:ea typeface="Meiryo UI" panose="020B0604030504040204" pitchFamily="50" charset="-128"/>
            </a:endParaRPr>
          </a:p>
        </p:txBody>
      </p:sp>
      <p:sp>
        <p:nvSpPr>
          <p:cNvPr id="35" name="正方形/長方形 34">
            <a:extLst>
              <a:ext uri="{FF2B5EF4-FFF2-40B4-BE49-F238E27FC236}">
                <a16:creationId xmlns="" xmlns:a16="http://schemas.microsoft.com/office/drawing/2014/main" id="{0F9C65CE-ACFE-49F0-8186-09321560DBDE}"/>
              </a:ext>
            </a:extLst>
          </p:cNvPr>
          <p:cNvSpPr/>
          <p:nvPr/>
        </p:nvSpPr>
        <p:spPr bwMode="gray">
          <a:xfrm>
            <a:off x="4886875" y="1640994"/>
            <a:ext cx="4491853" cy="309174"/>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2000" kern="0" dirty="0" smtClean="0">
                <a:latin typeface="Fujitsu Sans" panose="020B0404060202020204" pitchFamily="34" charset="0"/>
                <a:ea typeface="Meiryo UI" panose="020B0604030504040204" pitchFamily="50" charset="-128"/>
              </a:rPr>
              <a:t>Build Tool</a:t>
            </a:r>
            <a:endParaRPr kumimoji="1" lang="ja-JP" altLang="en-US" sz="2000" kern="0" dirty="0">
              <a:latin typeface="Fujitsu Sans" panose="020B0404060202020204" pitchFamily="34" charset="0"/>
              <a:ea typeface="Meiryo UI" panose="020B0604030504040204" pitchFamily="50" charset="-128"/>
            </a:endParaRPr>
          </a:p>
        </p:txBody>
      </p:sp>
      <p:sp>
        <p:nvSpPr>
          <p:cNvPr id="36" name="正方形/長方形 35">
            <a:extLst>
              <a:ext uri="{FF2B5EF4-FFF2-40B4-BE49-F238E27FC236}">
                <a16:creationId xmlns="" xmlns:a16="http://schemas.microsoft.com/office/drawing/2014/main" id="{0F9C65CE-ACFE-49F0-8186-09321560DBDE}"/>
              </a:ext>
            </a:extLst>
          </p:cNvPr>
          <p:cNvSpPr/>
          <p:nvPr/>
        </p:nvSpPr>
        <p:spPr bwMode="gray">
          <a:xfrm>
            <a:off x="4886875" y="1238047"/>
            <a:ext cx="4491853" cy="309174"/>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2000" kern="0" dirty="0" err="1" smtClean="0">
                <a:solidFill>
                  <a:schemeClr val="bg1"/>
                </a:solidFill>
                <a:latin typeface="Fujitsu Sans" panose="020B0404060202020204" pitchFamily="34" charset="0"/>
                <a:ea typeface="Meiryo UI" panose="020B0604030504040204" pitchFamily="50" charset="-128"/>
              </a:rPr>
              <a:t>GitLab</a:t>
            </a:r>
            <a:r>
              <a:rPr lang="en-US" altLang="ja-JP" sz="2000" kern="0" dirty="0" smtClean="0">
                <a:solidFill>
                  <a:schemeClr val="bg1"/>
                </a:solidFill>
                <a:latin typeface="Fujitsu Sans" panose="020B0404060202020204" pitchFamily="34" charset="0"/>
                <a:ea typeface="Meiryo UI" panose="020B0604030504040204" pitchFamily="50" charset="-128"/>
              </a:rPr>
              <a:t> CI Runner</a:t>
            </a:r>
            <a:endParaRPr lang="ja-JP" altLang="en-US" sz="2000" kern="0" dirty="0">
              <a:solidFill>
                <a:schemeClr val="bg1"/>
              </a:solidFill>
              <a:latin typeface="Fujitsu Sans" panose="020B0404060202020204" pitchFamily="34" charset="0"/>
              <a:ea typeface="Meiryo UI" panose="020B0604030504040204" pitchFamily="50" charset="-128"/>
            </a:endParaRPr>
          </a:p>
        </p:txBody>
      </p:sp>
      <p:sp>
        <p:nvSpPr>
          <p:cNvPr id="37" name="正方形/長方形 36">
            <a:extLst>
              <a:ext uri="{FF2B5EF4-FFF2-40B4-BE49-F238E27FC236}">
                <a16:creationId xmlns="" xmlns:a16="http://schemas.microsoft.com/office/drawing/2014/main" id="{0F9C65CE-ACFE-49F0-8186-09321560DBDE}"/>
              </a:ext>
            </a:extLst>
          </p:cNvPr>
          <p:cNvSpPr/>
          <p:nvPr/>
        </p:nvSpPr>
        <p:spPr bwMode="gray">
          <a:xfrm>
            <a:off x="4886875" y="3210302"/>
            <a:ext cx="4491853" cy="309174"/>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2000" kern="0" dirty="0" err="1">
                <a:solidFill>
                  <a:schemeClr val="bg1"/>
                </a:solidFill>
                <a:latin typeface="Fujitsu Sans" panose="020B0404060202020204" pitchFamily="34" charset="0"/>
                <a:ea typeface="Meiryo UI" panose="020B0604030504040204" pitchFamily="50" charset="-128"/>
              </a:rPr>
              <a:t>GitLab</a:t>
            </a:r>
            <a:r>
              <a:rPr lang="en-US" altLang="ja-JP" sz="2000" kern="0" dirty="0">
                <a:solidFill>
                  <a:schemeClr val="bg1"/>
                </a:solidFill>
                <a:latin typeface="Fujitsu Sans" panose="020B0404060202020204" pitchFamily="34" charset="0"/>
                <a:ea typeface="Meiryo UI" panose="020B0604030504040204" pitchFamily="50" charset="-128"/>
              </a:rPr>
              <a:t> CI Runner</a:t>
            </a:r>
            <a:endParaRPr lang="ja-JP" altLang="en-US" sz="2000" kern="0" dirty="0">
              <a:solidFill>
                <a:schemeClr val="bg1"/>
              </a:solidFill>
              <a:latin typeface="Fujitsu Sans" panose="020B0404060202020204" pitchFamily="34" charset="0"/>
              <a:ea typeface="Meiryo UI" panose="020B0604030504040204" pitchFamily="50" charset="-128"/>
            </a:endParaRPr>
          </a:p>
        </p:txBody>
      </p:sp>
      <p:sp>
        <p:nvSpPr>
          <p:cNvPr id="38" name="正方形/長方形 37">
            <a:extLst>
              <a:ext uri="{FF2B5EF4-FFF2-40B4-BE49-F238E27FC236}">
                <a16:creationId xmlns="" xmlns:a16="http://schemas.microsoft.com/office/drawing/2014/main" id="{0F9C65CE-ACFE-49F0-8186-09321560DBDE}"/>
              </a:ext>
            </a:extLst>
          </p:cNvPr>
          <p:cNvSpPr/>
          <p:nvPr/>
        </p:nvSpPr>
        <p:spPr bwMode="gray">
          <a:xfrm>
            <a:off x="4886875" y="5205380"/>
            <a:ext cx="4491853" cy="309174"/>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2000" kern="0" dirty="0" err="1">
                <a:solidFill>
                  <a:schemeClr val="bg1"/>
                </a:solidFill>
                <a:latin typeface="Fujitsu Sans" panose="020B0404060202020204" pitchFamily="34" charset="0"/>
                <a:ea typeface="Meiryo UI" panose="020B0604030504040204" pitchFamily="50" charset="-128"/>
              </a:rPr>
              <a:t>GitLab</a:t>
            </a:r>
            <a:r>
              <a:rPr lang="en-US" altLang="ja-JP" sz="2000" kern="0" dirty="0">
                <a:solidFill>
                  <a:schemeClr val="bg1"/>
                </a:solidFill>
                <a:latin typeface="Fujitsu Sans" panose="020B0404060202020204" pitchFamily="34" charset="0"/>
                <a:ea typeface="Meiryo UI" panose="020B0604030504040204" pitchFamily="50" charset="-128"/>
              </a:rPr>
              <a:t> CI Runner</a:t>
            </a:r>
            <a:endParaRPr lang="ja-JP" altLang="en-US" sz="2000" kern="0" dirty="0">
              <a:solidFill>
                <a:schemeClr val="bg1"/>
              </a:solidFill>
              <a:latin typeface="Fujitsu Sans" panose="020B0404060202020204" pitchFamily="34" charset="0"/>
              <a:ea typeface="Meiryo UI" panose="020B0604030504040204" pitchFamily="50" charset="-128"/>
            </a:endParaRPr>
          </a:p>
        </p:txBody>
      </p:sp>
      <p:cxnSp>
        <p:nvCxnSpPr>
          <p:cNvPr id="40" name="直線矢印コネクタ 39"/>
          <p:cNvCxnSpPr>
            <a:stCxn id="6" idx="3"/>
            <a:endCxn id="36" idx="1"/>
          </p:cNvCxnSpPr>
          <p:nvPr/>
        </p:nvCxnSpPr>
        <p:spPr bwMode="auto">
          <a:xfrm flipV="1">
            <a:off x="3817724" y="1392634"/>
            <a:ext cx="1069151" cy="1972420"/>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41" name="直線矢印コネクタ 40"/>
          <p:cNvCxnSpPr>
            <a:stCxn id="6" idx="3"/>
            <a:endCxn id="37" idx="1"/>
          </p:cNvCxnSpPr>
          <p:nvPr/>
        </p:nvCxnSpPr>
        <p:spPr bwMode="auto">
          <a:xfrm flipV="1">
            <a:off x="3817724" y="3364889"/>
            <a:ext cx="1069151" cy="165"/>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44" name="直線矢印コネクタ 43"/>
          <p:cNvCxnSpPr>
            <a:stCxn id="6" idx="3"/>
            <a:endCxn id="38" idx="1"/>
          </p:cNvCxnSpPr>
          <p:nvPr/>
        </p:nvCxnSpPr>
        <p:spPr bwMode="auto">
          <a:xfrm>
            <a:off x="3817724" y="3365054"/>
            <a:ext cx="1069151" cy="1994913"/>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Tree>
    <p:extLst>
      <p:ext uri="{BB962C8B-B14F-4D97-AF65-F5344CB8AC3E}">
        <p14:creationId xmlns:p14="http://schemas.microsoft.com/office/powerpoint/2010/main" val="392803942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Various types of Runners</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87</a:t>
            </a:fld>
            <a:endParaRPr lang="en-US" altLang="ja-JP" dirty="0"/>
          </a:p>
        </p:txBody>
      </p:sp>
      <p:sp>
        <p:nvSpPr>
          <p:cNvPr id="39" name="正方形/長方形 38">
            <a:extLst>
              <a:ext uri="{FF2B5EF4-FFF2-40B4-BE49-F238E27FC236}">
                <a16:creationId xmlns:a16="http://schemas.microsoft.com/office/drawing/2014/main" xmlns="" id="{904A1B75-ED39-455B-B23C-B7A0917C3507}"/>
              </a:ext>
            </a:extLst>
          </p:cNvPr>
          <p:cNvSpPr/>
          <p:nvPr/>
        </p:nvSpPr>
        <p:spPr bwMode="gray">
          <a:xfrm>
            <a:off x="372237" y="5830343"/>
            <a:ext cx="9116320" cy="760613"/>
          </a:xfrm>
          <a:prstGeom prst="rect">
            <a:avLst/>
          </a:prstGeom>
          <a:solidFill>
            <a:schemeClr val="tx1">
              <a:lumMod val="50000"/>
              <a:lumOff val="5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800" b="1" kern="0" dirty="0">
                <a:solidFill>
                  <a:schemeClr val="bg1"/>
                </a:solidFill>
                <a:latin typeface="Fujitsu Sans" panose="020B0404060202020204" pitchFamily="34" charset="0"/>
                <a:ea typeface="Meiryo UI" panose="020B0604030504040204" pitchFamily="50" charset="-128"/>
              </a:rPr>
              <a:t>See below for details…</a:t>
            </a:r>
            <a:endParaRPr kumimoji="1" lang="ja-JP" altLang="en-US" sz="1800" b="1" kern="0" dirty="0">
              <a:solidFill>
                <a:schemeClr val="bg1"/>
              </a:solidFill>
              <a:latin typeface="Fujitsu Sans" panose="020B0404060202020204" pitchFamily="34" charset="0"/>
              <a:ea typeface="Meiryo UI" panose="020B0604030504040204" pitchFamily="50" charset="-128"/>
            </a:endParaRPr>
          </a:p>
        </p:txBody>
      </p:sp>
      <p:sp>
        <p:nvSpPr>
          <p:cNvPr id="42" name="正方形/長方形 41">
            <a:extLst>
              <a:ext uri="{FF2B5EF4-FFF2-40B4-BE49-F238E27FC236}">
                <a16:creationId xmlns:a16="http://schemas.microsoft.com/office/drawing/2014/main" xmlns="" id="{0F9C65CE-ACFE-49F0-8186-09321560DBDE}"/>
              </a:ext>
            </a:extLst>
          </p:cNvPr>
          <p:cNvSpPr/>
          <p:nvPr/>
        </p:nvSpPr>
        <p:spPr bwMode="gray">
          <a:xfrm>
            <a:off x="477642" y="6128110"/>
            <a:ext cx="8905510" cy="340912"/>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1600" kern="0" dirty="0">
                <a:latin typeface="Fujitsu Sans" panose="020B0404060202020204" pitchFamily="34" charset="0"/>
                <a:ea typeface="Meiryo UI" panose="020B0604030504040204" pitchFamily="50" charset="-128"/>
              </a:rPr>
              <a:t>https://docs.gitlab.com/runner/</a:t>
            </a:r>
          </a:p>
        </p:txBody>
      </p:sp>
      <p:sp>
        <p:nvSpPr>
          <p:cNvPr id="43" name="テキスト プレースホルダー 3">
            <a:extLst>
              <a:ext uri="{FF2B5EF4-FFF2-40B4-BE49-F238E27FC236}">
                <a16:creationId xmlns:a16="http://schemas.microsoft.com/office/drawing/2014/main" xmlns="" id="{002D2379-8478-40E1-8CBA-411A9AF8FCEF}"/>
              </a:ext>
            </a:extLst>
          </p:cNvPr>
          <p:cNvSpPr>
            <a:spLocks noGrp="1"/>
          </p:cNvSpPr>
          <p:nvPr>
            <p:ph type="body" sz="quarter" idx="11"/>
          </p:nvPr>
        </p:nvSpPr>
        <p:spPr>
          <a:xfrm>
            <a:off x="372237" y="583838"/>
            <a:ext cx="9212236" cy="4336505"/>
          </a:xfrm>
        </p:spPr>
        <p:txBody>
          <a:bodyPr spcCol="0"/>
          <a:lstStyle/>
          <a:p>
            <a:pPr>
              <a:lnSpc>
                <a:spcPct val="100000"/>
              </a:lnSpc>
              <a:buFont typeface="Wingdings" panose="05000000000000000000" pitchFamily="2" charset="2"/>
              <a:buChar char="l"/>
            </a:pPr>
            <a:r>
              <a:rPr lang="en-US" altLang="ja-JP" sz="2000" dirty="0" smtClean="0">
                <a:latin typeface="+mn-lt"/>
              </a:rPr>
              <a:t>Shell type Runner</a:t>
            </a:r>
            <a:endParaRPr lang="en-US" altLang="ja-JP" sz="2000" dirty="0">
              <a:latin typeface="+mn-lt"/>
            </a:endParaRPr>
          </a:p>
          <a:p>
            <a:pPr>
              <a:lnSpc>
                <a:spcPct val="100000"/>
              </a:lnSpc>
              <a:buFont typeface="Wingdings" panose="05000000000000000000" pitchFamily="2" charset="2"/>
              <a:buChar char="l"/>
            </a:pPr>
            <a:r>
              <a:rPr lang="en-US" altLang="ja-JP" sz="2000" dirty="0" smtClean="0">
                <a:latin typeface="+mn-lt"/>
              </a:rPr>
              <a:t>Docker</a:t>
            </a:r>
            <a:r>
              <a:rPr lang="en-US" altLang="ja-JP" sz="2000" dirty="0">
                <a:latin typeface="+mn-lt"/>
              </a:rPr>
              <a:t> type </a:t>
            </a:r>
            <a:r>
              <a:rPr lang="en-US" altLang="ja-JP" sz="2000" dirty="0" smtClean="0">
                <a:latin typeface="+mn-lt"/>
              </a:rPr>
              <a:t>Runner</a:t>
            </a:r>
            <a:endParaRPr lang="en-US" altLang="ja-JP" sz="2000" dirty="0">
              <a:latin typeface="+mn-lt"/>
            </a:endParaRPr>
          </a:p>
          <a:p>
            <a:pPr>
              <a:lnSpc>
                <a:spcPct val="100000"/>
              </a:lnSpc>
              <a:buFont typeface="Wingdings" panose="05000000000000000000" pitchFamily="2" charset="2"/>
              <a:buChar char="l"/>
            </a:pPr>
            <a:r>
              <a:rPr lang="en-US" altLang="ja-JP" sz="2000" dirty="0" smtClean="0">
                <a:latin typeface="+mn-lt"/>
              </a:rPr>
              <a:t>Parallels </a:t>
            </a:r>
            <a:r>
              <a:rPr lang="en-US" altLang="ja-JP" sz="2000" dirty="0">
                <a:latin typeface="+mn-lt"/>
              </a:rPr>
              <a:t> type </a:t>
            </a:r>
            <a:r>
              <a:rPr lang="en-US" altLang="ja-JP" sz="2000" dirty="0" smtClean="0">
                <a:latin typeface="+mn-lt"/>
              </a:rPr>
              <a:t>Runner</a:t>
            </a:r>
            <a:endParaRPr lang="en-US" altLang="ja-JP" sz="2000" dirty="0">
              <a:latin typeface="+mn-lt"/>
            </a:endParaRPr>
          </a:p>
          <a:p>
            <a:pPr>
              <a:lnSpc>
                <a:spcPct val="100000"/>
              </a:lnSpc>
              <a:buFont typeface="Wingdings" panose="05000000000000000000" pitchFamily="2" charset="2"/>
              <a:buChar char="l"/>
            </a:pPr>
            <a:r>
              <a:rPr lang="en-US" altLang="ja-JP" sz="2000" dirty="0" err="1" smtClean="0">
                <a:latin typeface="+mn-lt"/>
              </a:rPr>
              <a:t>VirtualBox</a:t>
            </a:r>
            <a:r>
              <a:rPr lang="en-US" altLang="ja-JP" sz="2000" dirty="0" smtClean="0">
                <a:latin typeface="+mn-lt"/>
              </a:rPr>
              <a:t> </a:t>
            </a:r>
            <a:r>
              <a:rPr lang="en-US" altLang="ja-JP" sz="2000" dirty="0">
                <a:latin typeface="+mn-lt"/>
              </a:rPr>
              <a:t> type </a:t>
            </a:r>
            <a:r>
              <a:rPr lang="en-US" altLang="ja-JP" sz="2000" dirty="0" smtClean="0">
                <a:latin typeface="+mn-lt"/>
              </a:rPr>
              <a:t>Runner</a:t>
            </a:r>
            <a:endParaRPr lang="en-US" altLang="ja-JP" sz="2000" dirty="0">
              <a:latin typeface="+mn-lt"/>
            </a:endParaRPr>
          </a:p>
          <a:p>
            <a:pPr>
              <a:lnSpc>
                <a:spcPct val="100000"/>
              </a:lnSpc>
              <a:buFont typeface="Wingdings" panose="05000000000000000000" pitchFamily="2" charset="2"/>
              <a:buChar char="l"/>
            </a:pPr>
            <a:r>
              <a:rPr lang="en-US" altLang="ja-JP" sz="2000" dirty="0" smtClean="0">
                <a:latin typeface="+mn-lt"/>
              </a:rPr>
              <a:t>SSH </a:t>
            </a:r>
            <a:r>
              <a:rPr lang="en-US" altLang="ja-JP" sz="2000" dirty="0">
                <a:latin typeface="+mn-lt"/>
              </a:rPr>
              <a:t>type </a:t>
            </a:r>
            <a:r>
              <a:rPr lang="en-US" altLang="ja-JP" sz="2000" dirty="0" smtClean="0">
                <a:latin typeface="+mn-lt"/>
              </a:rPr>
              <a:t>Runner</a:t>
            </a:r>
            <a:endParaRPr lang="en-US" altLang="ja-JP" sz="2000" dirty="0">
              <a:latin typeface="+mn-lt"/>
            </a:endParaRPr>
          </a:p>
          <a:p>
            <a:pPr>
              <a:lnSpc>
                <a:spcPct val="100000"/>
              </a:lnSpc>
              <a:buFont typeface="Wingdings" panose="05000000000000000000" pitchFamily="2" charset="2"/>
              <a:buChar char="l"/>
            </a:pPr>
            <a:r>
              <a:rPr lang="en-US" altLang="ja-JP" sz="2000" dirty="0" smtClean="0">
                <a:latin typeface="+mn-lt"/>
              </a:rPr>
              <a:t>Kubernetes </a:t>
            </a:r>
            <a:r>
              <a:rPr lang="en-US" altLang="ja-JP" sz="2000" dirty="0">
                <a:latin typeface="+mn-lt"/>
              </a:rPr>
              <a:t> type </a:t>
            </a:r>
            <a:r>
              <a:rPr lang="en-US" altLang="ja-JP" sz="2000" dirty="0" smtClean="0">
                <a:latin typeface="+mn-lt"/>
              </a:rPr>
              <a:t>Runner</a:t>
            </a:r>
          </a:p>
          <a:p>
            <a:pPr>
              <a:lnSpc>
                <a:spcPct val="100000"/>
              </a:lnSpc>
              <a:buFont typeface="Wingdings" panose="05000000000000000000" pitchFamily="2" charset="2"/>
              <a:buChar char="l"/>
            </a:pPr>
            <a:r>
              <a:rPr lang="en-US" altLang="ja-JP" sz="2000" dirty="0" smtClean="0">
                <a:latin typeface="+mn-lt"/>
              </a:rPr>
              <a:t>Etc.</a:t>
            </a:r>
            <a:r>
              <a:rPr lang="en-US" altLang="ja-JP" sz="2000" dirty="0">
                <a:latin typeface="+mn-lt"/>
              </a:rPr>
              <a:t/>
            </a:r>
            <a:br>
              <a:rPr lang="en-US" altLang="ja-JP" sz="2000" dirty="0">
                <a:latin typeface="+mn-lt"/>
              </a:rPr>
            </a:br>
            <a:endParaRPr lang="en-US" altLang="ja-JP" sz="1600" dirty="0" smtClean="0">
              <a:latin typeface="+mn-lt"/>
            </a:endParaRPr>
          </a:p>
        </p:txBody>
      </p:sp>
      <p:sp>
        <p:nvSpPr>
          <p:cNvPr id="45" name="テキスト ボックス 44"/>
          <p:cNvSpPr txBox="1"/>
          <p:nvPr/>
        </p:nvSpPr>
        <p:spPr>
          <a:xfrm>
            <a:off x="706292" y="4421236"/>
            <a:ext cx="8448210" cy="954107"/>
          </a:xfrm>
          <a:prstGeom prst="rect">
            <a:avLst/>
          </a:prstGeom>
          <a:noFill/>
        </p:spPr>
        <p:txBody>
          <a:bodyPr wrap="none" rtlCol="0">
            <a:spAutoFit/>
          </a:bodyPr>
          <a:lstStyle/>
          <a:p>
            <a:pPr algn="l"/>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The most basic one is Shell type Runner</a:t>
            </a:r>
            <a:b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br>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It executes CI/CD scripts on Build Server’s shell </a:t>
            </a:r>
            <a:r>
              <a:rPr lang="en-US" altLang="ja-JP" sz="2800" dirty="0" err="1" smtClean="0">
                <a:latin typeface="Fujitsu Sans" panose="020B0404060202020204" pitchFamily="34" charset="0"/>
                <a:ea typeface="Meiryo UI" panose="020B0604030504040204" pitchFamily="50" charset="-128"/>
                <a:cs typeface="Meiryo UI" panose="020B0604030504040204" pitchFamily="50" charset="-128"/>
              </a:rPr>
              <a:t>directolly</a:t>
            </a:r>
            <a:endParaRPr kumimoji="1" lang="ja-JP" altLang="en-US" sz="2800" dirty="0" err="1">
              <a:latin typeface="Fujitsu Sans" panose="020B0404060202020204"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400289986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In </a:t>
            </a:r>
            <a:r>
              <a:rPr lang="en-US" altLang="ja-JP" dirty="0" err="1" smtClean="0"/>
              <a:t>DADock</a:t>
            </a:r>
            <a:r>
              <a:rPr lang="en-US" altLang="ja-JP" dirty="0" smtClean="0"/>
              <a:t>?</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88</a:t>
            </a:fld>
            <a:endParaRPr lang="en-US" altLang="ja-JP" dirty="0"/>
          </a:p>
        </p:txBody>
      </p:sp>
      <p:sp>
        <p:nvSpPr>
          <p:cNvPr id="43" name="テキスト プレースホルダー 3">
            <a:extLst>
              <a:ext uri="{FF2B5EF4-FFF2-40B4-BE49-F238E27FC236}">
                <a16:creationId xmlns:a16="http://schemas.microsoft.com/office/drawing/2014/main" xmlns="" id="{002D2379-8478-40E1-8CBA-411A9AF8FCEF}"/>
              </a:ext>
            </a:extLst>
          </p:cNvPr>
          <p:cNvSpPr>
            <a:spLocks noGrp="1"/>
          </p:cNvSpPr>
          <p:nvPr>
            <p:ph type="body" sz="quarter" idx="11"/>
          </p:nvPr>
        </p:nvSpPr>
        <p:spPr>
          <a:xfrm>
            <a:off x="372237" y="862555"/>
            <a:ext cx="9212236" cy="4336505"/>
          </a:xfrm>
        </p:spPr>
        <p:txBody>
          <a:bodyPr spcCol="0"/>
          <a:lstStyle/>
          <a:p>
            <a:pPr>
              <a:lnSpc>
                <a:spcPct val="100000"/>
              </a:lnSpc>
              <a:buFont typeface="Wingdings" panose="05000000000000000000" pitchFamily="2" charset="2"/>
              <a:buChar char="l"/>
            </a:pPr>
            <a:r>
              <a:rPr lang="en-US" altLang="ja-JP" sz="2000" b="1" dirty="0" smtClean="0">
                <a:solidFill>
                  <a:srgbClr val="E60000"/>
                </a:solidFill>
                <a:latin typeface="+mn-lt"/>
              </a:rPr>
              <a:t>Shell type Runner</a:t>
            </a:r>
            <a:endParaRPr lang="en-US" altLang="ja-JP" sz="2000" b="1" dirty="0">
              <a:solidFill>
                <a:srgbClr val="E60000"/>
              </a:solidFill>
              <a:latin typeface="+mn-lt"/>
            </a:endParaRPr>
          </a:p>
          <a:p>
            <a:pPr>
              <a:lnSpc>
                <a:spcPct val="100000"/>
              </a:lnSpc>
              <a:buFont typeface="Wingdings" panose="05000000000000000000" pitchFamily="2" charset="2"/>
              <a:buChar char="l"/>
            </a:pPr>
            <a:r>
              <a:rPr lang="en-US" altLang="ja-JP" sz="2000" b="1" dirty="0" smtClean="0">
                <a:solidFill>
                  <a:srgbClr val="E60000"/>
                </a:solidFill>
                <a:latin typeface="+mn-lt"/>
              </a:rPr>
              <a:t>Docker</a:t>
            </a:r>
            <a:r>
              <a:rPr lang="en-US" altLang="ja-JP" sz="2000" b="1" dirty="0">
                <a:solidFill>
                  <a:srgbClr val="E60000"/>
                </a:solidFill>
                <a:latin typeface="+mn-lt"/>
              </a:rPr>
              <a:t> type </a:t>
            </a:r>
            <a:r>
              <a:rPr lang="en-US" altLang="ja-JP" sz="2000" b="1" dirty="0" smtClean="0">
                <a:solidFill>
                  <a:srgbClr val="E60000"/>
                </a:solidFill>
                <a:latin typeface="+mn-lt"/>
              </a:rPr>
              <a:t>Runner</a:t>
            </a:r>
            <a:endParaRPr lang="en-US" altLang="ja-JP" sz="2000" b="1" dirty="0">
              <a:solidFill>
                <a:srgbClr val="E60000"/>
              </a:solidFill>
              <a:latin typeface="+mn-lt"/>
            </a:endParaRPr>
          </a:p>
          <a:p>
            <a:pPr>
              <a:lnSpc>
                <a:spcPct val="100000"/>
              </a:lnSpc>
              <a:buFont typeface="Wingdings" panose="05000000000000000000" pitchFamily="2" charset="2"/>
              <a:buChar char="l"/>
            </a:pPr>
            <a:r>
              <a:rPr lang="en-US" altLang="ja-JP" sz="2000" dirty="0" smtClean="0">
                <a:latin typeface="+mn-lt"/>
              </a:rPr>
              <a:t>Parallels </a:t>
            </a:r>
            <a:r>
              <a:rPr lang="en-US" altLang="ja-JP" sz="2000" dirty="0">
                <a:latin typeface="+mn-lt"/>
              </a:rPr>
              <a:t> type </a:t>
            </a:r>
            <a:r>
              <a:rPr lang="en-US" altLang="ja-JP" sz="2000" dirty="0" smtClean="0">
                <a:latin typeface="+mn-lt"/>
              </a:rPr>
              <a:t>Runner</a:t>
            </a:r>
            <a:endParaRPr lang="en-US" altLang="ja-JP" sz="2000" dirty="0">
              <a:latin typeface="+mn-lt"/>
            </a:endParaRPr>
          </a:p>
          <a:p>
            <a:pPr>
              <a:lnSpc>
                <a:spcPct val="100000"/>
              </a:lnSpc>
              <a:buFont typeface="Wingdings" panose="05000000000000000000" pitchFamily="2" charset="2"/>
              <a:buChar char="l"/>
            </a:pPr>
            <a:r>
              <a:rPr lang="en-US" altLang="ja-JP" sz="2000" dirty="0" err="1" smtClean="0">
                <a:latin typeface="+mn-lt"/>
              </a:rPr>
              <a:t>VirtualBox</a:t>
            </a:r>
            <a:r>
              <a:rPr lang="en-US" altLang="ja-JP" sz="2000" dirty="0" smtClean="0">
                <a:latin typeface="+mn-lt"/>
              </a:rPr>
              <a:t> </a:t>
            </a:r>
            <a:r>
              <a:rPr lang="en-US" altLang="ja-JP" sz="2000" dirty="0">
                <a:latin typeface="+mn-lt"/>
              </a:rPr>
              <a:t> type </a:t>
            </a:r>
            <a:r>
              <a:rPr lang="en-US" altLang="ja-JP" sz="2000" dirty="0" smtClean="0">
                <a:latin typeface="+mn-lt"/>
              </a:rPr>
              <a:t>Runner</a:t>
            </a:r>
            <a:endParaRPr lang="en-US" altLang="ja-JP" sz="2000" dirty="0">
              <a:latin typeface="+mn-lt"/>
            </a:endParaRPr>
          </a:p>
          <a:p>
            <a:pPr>
              <a:lnSpc>
                <a:spcPct val="100000"/>
              </a:lnSpc>
              <a:buFont typeface="Wingdings" panose="05000000000000000000" pitchFamily="2" charset="2"/>
              <a:buChar char="l"/>
            </a:pPr>
            <a:r>
              <a:rPr lang="en-US" altLang="ja-JP" sz="2000" dirty="0" smtClean="0">
                <a:latin typeface="+mn-lt"/>
              </a:rPr>
              <a:t>SSH </a:t>
            </a:r>
            <a:r>
              <a:rPr lang="en-US" altLang="ja-JP" sz="2000" dirty="0">
                <a:latin typeface="+mn-lt"/>
              </a:rPr>
              <a:t>type </a:t>
            </a:r>
            <a:r>
              <a:rPr lang="en-US" altLang="ja-JP" sz="2000" dirty="0" smtClean="0">
                <a:latin typeface="+mn-lt"/>
              </a:rPr>
              <a:t>Runner</a:t>
            </a:r>
            <a:endParaRPr lang="en-US" altLang="ja-JP" sz="2000" dirty="0">
              <a:latin typeface="+mn-lt"/>
            </a:endParaRPr>
          </a:p>
          <a:p>
            <a:pPr>
              <a:lnSpc>
                <a:spcPct val="100000"/>
              </a:lnSpc>
              <a:buFont typeface="Wingdings" panose="05000000000000000000" pitchFamily="2" charset="2"/>
              <a:buChar char="l"/>
            </a:pPr>
            <a:r>
              <a:rPr lang="en-US" altLang="ja-JP" sz="2000" dirty="0" smtClean="0">
                <a:latin typeface="+mn-lt"/>
              </a:rPr>
              <a:t>Kubernetes </a:t>
            </a:r>
            <a:r>
              <a:rPr lang="en-US" altLang="ja-JP" sz="2000" dirty="0">
                <a:latin typeface="+mn-lt"/>
              </a:rPr>
              <a:t> type </a:t>
            </a:r>
            <a:r>
              <a:rPr lang="en-US" altLang="ja-JP" sz="2000" dirty="0" smtClean="0">
                <a:latin typeface="+mn-lt"/>
              </a:rPr>
              <a:t>Runner</a:t>
            </a:r>
          </a:p>
          <a:p>
            <a:pPr>
              <a:lnSpc>
                <a:spcPct val="100000"/>
              </a:lnSpc>
              <a:buFont typeface="Wingdings" panose="05000000000000000000" pitchFamily="2" charset="2"/>
              <a:buChar char="l"/>
            </a:pPr>
            <a:r>
              <a:rPr lang="en-US" altLang="ja-JP" sz="2000" dirty="0" smtClean="0">
                <a:latin typeface="+mn-lt"/>
              </a:rPr>
              <a:t>Etc.</a:t>
            </a:r>
            <a:r>
              <a:rPr lang="en-US" altLang="ja-JP" sz="2000" dirty="0">
                <a:latin typeface="+mn-lt"/>
              </a:rPr>
              <a:t/>
            </a:r>
            <a:br>
              <a:rPr lang="en-US" altLang="ja-JP" sz="2000" dirty="0">
                <a:latin typeface="+mn-lt"/>
              </a:rPr>
            </a:br>
            <a:endParaRPr lang="en-US" altLang="ja-JP" sz="1600" dirty="0" smtClean="0">
              <a:latin typeface="+mn-lt"/>
            </a:endParaRPr>
          </a:p>
        </p:txBody>
      </p:sp>
      <p:sp>
        <p:nvSpPr>
          <p:cNvPr id="45" name="テキスト ボックス 44"/>
          <p:cNvSpPr txBox="1"/>
          <p:nvPr/>
        </p:nvSpPr>
        <p:spPr>
          <a:xfrm>
            <a:off x="706292" y="4421236"/>
            <a:ext cx="8274573" cy="954107"/>
          </a:xfrm>
          <a:prstGeom prst="rect">
            <a:avLst/>
          </a:prstGeom>
          <a:noFill/>
        </p:spPr>
        <p:txBody>
          <a:bodyPr wrap="none" rtlCol="0">
            <a:spAutoFit/>
          </a:bodyPr>
          <a:lstStyle/>
          <a:p>
            <a:pPr algn="l"/>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Shell Type and Docker Type is supported </a:t>
            </a:r>
            <a:b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br>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And it’s able to choose which one to install </a:t>
            </a:r>
            <a:r>
              <a:rPr lang="en-US" altLang="ja-JP" sz="2800" dirty="0" err="1" smtClean="0">
                <a:latin typeface="Fujitsu Sans" panose="020B0404060202020204" pitchFamily="34" charset="0"/>
                <a:ea typeface="Meiryo UI" panose="020B0604030504040204" pitchFamily="50" charset="-128"/>
                <a:cs typeface="Meiryo UI" panose="020B0604030504040204" pitchFamily="50" charset="-128"/>
              </a:rPr>
              <a:t>buildserver</a:t>
            </a:r>
            <a:endParaRPr kumimoji="1" lang="ja-JP" altLang="en-US" sz="2800" dirty="0" err="1">
              <a:latin typeface="Fujitsu Sans" panose="020B0404060202020204"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8919033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Covered areas by </a:t>
            </a:r>
            <a:r>
              <a:rPr lang="en-US" altLang="ja-JP" dirty="0" err="1" smtClean="0"/>
              <a:t>GitLab</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8</a:t>
            </a:fld>
            <a:endParaRPr lang="en-US" altLang="ja-JP" dirty="0"/>
          </a:p>
        </p:txBody>
      </p:sp>
      <p:sp>
        <p:nvSpPr>
          <p:cNvPr id="44"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smtClean="0">
                <a:latin typeface="Fujitsu Sans" panose="020B0404060202020204" pitchFamily="34" charset="0"/>
                <a:ea typeface="Roboto Black" panose="02000000000000000000" pitchFamily="2" charset="0"/>
                <a:cs typeface="Calibri" panose="020F0502020204030204" pitchFamily="34" charset="0"/>
              </a:rPr>
              <a:t>What’s </a:t>
            </a:r>
            <a:r>
              <a:rPr lang="en-US" altLang="ja-JP" sz="1800" dirty="0" err="1" smtClean="0">
                <a:latin typeface="Fujitsu Sans" panose="020B0404060202020204" pitchFamily="34" charset="0"/>
                <a:ea typeface="Roboto Black" panose="02000000000000000000" pitchFamily="2" charset="0"/>
                <a:cs typeface="Calibri" panose="020F0502020204030204" pitchFamily="34" charset="0"/>
              </a:rPr>
              <a:t>GitLab</a:t>
            </a:r>
            <a:endParaRPr lang="en-US" altLang="ja-JP" sz="1800" dirty="0">
              <a:latin typeface="Fujitsu Sans" panose="020B0404060202020204" pitchFamily="34" charset="0"/>
              <a:ea typeface="Roboto Black" panose="02000000000000000000" pitchFamily="2" charset="0"/>
              <a:cs typeface="Calibri" panose="020F0502020204030204" pitchFamily="34" charset="0"/>
            </a:endParaRPr>
          </a:p>
        </p:txBody>
      </p:sp>
      <p:pic>
        <p:nvPicPr>
          <p:cNvPr id="5" name="図 4"/>
          <p:cNvPicPr>
            <a:picLocks noChangeAspect="1"/>
          </p:cNvPicPr>
          <p:nvPr/>
        </p:nvPicPr>
        <p:blipFill>
          <a:blip r:embed="rId3"/>
          <a:stretch>
            <a:fillRect/>
          </a:stretch>
        </p:blipFill>
        <p:spPr>
          <a:xfrm>
            <a:off x="170935" y="1050652"/>
            <a:ext cx="9118208" cy="5364498"/>
          </a:xfrm>
          <a:prstGeom prst="rect">
            <a:avLst/>
          </a:prstGeom>
          <a:ln>
            <a:solidFill>
              <a:schemeClr val="accent2">
                <a:lumMod val="20000"/>
                <a:lumOff val="80000"/>
              </a:schemeClr>
            </a:solidFill>
          </a:ln>
        </p:spPr>
      </p:pic>
      <p:sp>
        <p:nvSpPr>
          <p:cNvPr id="10" name="正方形/長方形 9"/>
          <p:cNvSpPr/>
          <p:nvPr/>
        </p:nvSpPr>
        <p:spPr>
          <a:xfrm>
            <a:off x="170935" y="6415150"/>
            <a:ext cx="2966774" cy="307777"/>
          </a:xfrm>
          <a:prstGeom prst="rect">
            <a:avLst/>
          </a:prstGeom>
        </p:spPr>
        <p:txBody>
          <a:bodyPr wrap="none">
            <a:spAutoFit/>
          </a:bodyPr>
          <a:lstStyle/>
          <a:p>
            <a:r>
              <a:rPr lang="en-US" altLang="ja-JP" dirty="0">
                <a:solidFill>
                  <a:schemeClr val="tx1"/>
                </a:solidFill>
                <a:latin typeface="+mn-lt"/>
              </a:rPr>
              <a:t>https://about.gitlab.com/comparison/</a:t>
            </a:r>
            <a:endParaRPr lang="en-US" altLang="ja-JP" b="0" dirty="0">
              <a:solidFill>
                <a:schemeClr val="tx1"/>
              </a:solidFill>
              <a:effectLst/>
              <a:latin typeface="+mn-lt"/>
            </a:endParaRPr>
          </a:p>
        </p:txBody>
      </p:sp>
    </p:spTree>
    <p:extLst>
      <p:ext uri="{BB962C8B-B14F-4D97-AF65-F5344CB8AC3E}">
        <p14:creationId xmlns:p14="http://schemas.microsoft.com/office/powerpoint/2010/main" val="35759269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I personally recommend Docker Type Runner</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89</a:t>
            </a:fld>
            <a:endParaRPr lang="en-US" altLang="ja-JP" dirty="0"/>
          </a:p>
        </p:txBody>
      </p:sp>
      <p:sp>
        <p:nvSpPr>
          <p:cNvPr id="7" name="正方形/長方形 6">
            <a:extLst>
              <a:ext uri="{FF2B5EF4-FFF2-40B4-BE49-F238E27FC236}">
                <a16:creationId xmlns="" xmlns:a16="http://schemas.microsoft.com/office/drawing/2014/main" id="{0F9C65CE-ACFE-49F0-8186-09321560DBDE}"/>
              </a:ext>
            </a:extLst>
          </p:cNvPr>
          <p:cNvSpPr/>
          <p:nvPr/>
        </p:nvSpPr>
        <p:spPr bwMode="gray">
          <a:xfrm>
            <a:off x="4668511" y="665855"/>
            <a:ext cx="4959513" cy="3875314"/>
          </a:xfrm>
          <a:prstGeom prst="rect">
            <a:avLst/>
          </a:prstGeom>
          <a:solidFill>
            <a:schemeClr val="bg1">
              <a:lumMod val="7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lang="en-US" altLang="ja-JP" sz="2800" b="1" kern="0" dirty="0">
                <a:solidFill>
                  <a:schemeClr val="bg1"/>
                </a:solidFill>
                <a:latin typeface="Fujitsu Sans" panose="020B0404060202020204" pitchFamily="34" charset="0"/>
                <a:ea typeface="Meiryo UI" panose="020B0604030504040204" pitchFamily="50" charset="-128"/>
              </a:rPr>
              <a:t>Build Server(Worker)</a:t>
            </a:r>
            <a:endParaRPr lang="ja-JP" altLang="en-US" sz="2800" b="1" kern="0" dirty="0">
              <a:solidFill>
                <a:schemeClr val="bg1"/>
              </a:solidFill>
              <a:latin typeface="Fujitsu Sans" panose="020B0404060202020204" pitchFamily="34" charset="0"/>
              <a:ea typeface="Meiryo UI" panose="020B0604030504040204" pitchFamily="50" charset="-128"/>
            </a:endParaRPr>
          </a:p>
        </p:txBody>
      </p:sp>
      <p:sp>
        <p:nvSpPr>
          <p:cNvPr id="8" name="正方形/長方形 7">
            <a:extLst>
              <a:ext uri="{FF2B5EF4-FFF2-40B4-BE49-F238E27FC236}">
                <a16:creationId xmlns="" xmlns:a16="http://schemas.microsoft.com/office/drawing/2014/main" id="{0F9C65CE-ACFE-49F0-8186-09321560DBDE}"/>
              </a:ext>
            </a:extLst>
          </p:cNvPr>
          <p:cNvSpPr/>
          <p:nvPr/>
        </p:nvSpPr>
        <p:spPr bwMode="gray">
          <a:xfrm>
            <a:off x="183748" y="665855"/>
            <a:ext cx="3826074" cy="3236255"/>
          </a:xfrm>
          <a:prstGeom prst="rect">
            <a:avLst/>
          </a:prstGeom>
          <a:solidFill>
            <a:schemeClr val="bg1">
              <a:lumMod val="7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800" b="1" kern="0" dirty="0" smtClean="0">
                <a:solidFill>
                  <a:schemeClr val="bg1"/>
                </a:solidFill>
                <a:latin typeface="Fujitsu Sans" panose="020B0404060202020204" pitchFamily="34" charset="0"/>
                <a:ea typeface="Meiryo UI" panose="020B0604030504040204" pitchFamily="50" charset="-128"/>
              </a:rPr>
              <a:t>Platform Server(Master)</a:t>
            </a:r>
            <a:endParaRPr kumimoji="1" lang="ja-JP" altLang="en-US" sz="2800" b="1" kern="0" dirty="0">
              <a:solidFill>
                <a:schemeClr val="bg1"/>
              </a:solidFill>
              <a:latin typeface="Fujitsu Sans" panose="020B0404060202020204" pitchFamily="34" charset="0"/>
              <a:ea typeface="Meiryo UI" panose="020B0604030504040204" pitchFamily="50" charset="-128"/>
            </a:endParaRPr>
          </a:p>
        </p:txBody>
      </p:sp>
      <p:sp>
        <p:nvSpPr>
          <p:cNvPr id="9" name="正方形/長方形 8">
            <a:extLst>
              <a:ext uri="{FF2B5EF4-FFF2-40B4-BE49-F238E27FC236}">
                <a16:creationId xmlns="" xmlns:a16="http://schemas.microsoft.com/office/drawing/2014/main" id="{0F9C65CE-ACFE-49F0-8186-09321560DBDE}"/>
              </a:ext>
            </a:extLst>
          </p:cNvPr>
          <p:cNvSpPr/>
          <p:nvPr/>
        </p:nvSpPr>
        <p:spPr bwMode="gray">
          <a:xfrm>
            <a:off x="393664" y="3203834"/>
            <a:ext cx="3424060" cy="514213"/>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2800" kern="0" dirty="0" err="1" smtClean="0">
                <a:solidFill>
                  <a:schemeClr val="bg1"/>
                </a:solidFill>
                <a:latin typeface="Fujitsu Sans" panose="020B0404060202020204" pitchFamily="34" charset="0"/>
                <a:ea typeface="Meiryo UI" panose="020B0604030504040204" pitchFamily="50" charset="-128"/>
              </a:rPr>
              <a:t>GitLab</a:t>
            </a:r>
            <a:r>
              <a:rPr kumimoji="1" lang="en-US" altLang="ja-JP" sz="2800" kern="0" dirty="0" smtClean="0">
                <a:solidFill>
                  <a:schemeClr val="bg1"/>
                </a:solidFill>
                <a:latin typeface="Fujitsu Sans" panose="020B0404060202020204" pitchFamily="34" charset="0"/>
                <a:ea typeface="Meiryo UI" panose="020B0604030504040204" pitchFamily="50" charset="-128"/>
              </a:rPr>
              <a:t> CI</a:t>
            </a:r>
            <a:endParaRPr kumimoji="1" lang="ja-JP" altLang="en-US" sz="2800" kern="0" dirty="0">
              <a:solidFill>
                <a:schemeClr val="bg1"/>
              </a:solidFill>
              <a:latin typeface="Fujitsu Sans" panose="020B0404060202020204" pitchFamily="34" charset="0"/>
              <a:ea typeface="Meiryo UI" panose="020B0604030504040204" pitchFamily="50" charset="-128"/>
            </a:endParaRPr>
          </a:p>
        </p:txBody>
      </p:sp>
      <p:sp>
        <p:nvSpPr>
          <p:cNvPr id="10" name="正方形/長方形 9">
            <a:extLst>
              <a:ext uri="{FF2B5EF4-FFF2-40B4-BE49-F238E27FC236}">
                <a16:creationId xmlns="" xmlns:a16="http://schemas.microsoft.com/office/drawing/2014/main" id="{0F9C65CE-ACFE-49F0-8186-09321560DBDE}"/>
              </a:ext>
            </a:extLst>
          </p:cNvPr>
          <p:cNvSpPr/>
          <p:nvPr/>
        </p:nvSpPr>
        <p:spPr bwMode="gray">
          <a:xfrm>
            <a:off x="393664" y="1188035"/>
            <a:ext cx="3424059" cy="1831736"/>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400" kern="0" dirty="0" smtClean="0">
                <a:latin typeface="Fujitsu Sans" panose="020B0404060202020204" pitchFamily="34" charset="0"/>
                <a:ea typeface="Meiryo UI" panose="020B0604030504040204" pitchFamily="50" charset="-128"/>
              </a:rPr>
              <a:t>VCS</a:t>
            </a:r>
            <a:endParaRPr kumimoji="1" lang="ja-JP" altLang="en-US" sz="2400" kern="0" dirty="0">
              <a:latin typeface="Fujitsu Sans" panose="020B0404060202020204" pitchFamily="34" charset="0"/>
              <a:ea typeface="Meiryo UI" panose="020B0604030504040204" pitchFamily="50" charset="-128"/>
            </a:endParaRPr>
          </a:p>
        </p:txBody>
      </p:sp>
      <p:sp>
        <p:nvSpPr>
          <p:cNvPr id="11" name="正方形/長方形 10">
            <a:extLst>
              <a:ext uri="{FF2B5EF4-FFF2-40B4-BE49-F238E27FC236}">
                <a16:creationId xmlns="" xmlns:a16="http://schemas.microsoft.com/office/drawing/2014/main" id="{0F9C65CE-ACFE-49F0-8186-09321560DBDE}"/>
              </a:ext>
            </a:extLst>
          </p:cNvPr>
          <p:cNvSpPr/>
          <p:nvPr/>
        </p:nvSpPr>
        <p:spPr bwMode="gray">
          <a:xfrm>
            <a:off x="4886875" y="2528466"/>
            <a:ext cx="4491853" cy="843139"/>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000" kern="0" dirty="0" smtClean="0">
                <a:latin typeface="Fujitsu Sans" panose="020B0404060202020204" pitchFamily="34" charset="0"/>
                <a:ea typeface="Meiryo UI" panose="020B0604030504040204" pitchFamily="50" charset="-128"/>
              </a:rPr>
              <a:t>Test Tool(Container)</a:t>
            </a:r>
            <a:endParaRPr kumimoji="1" lang="ja-JP" altLang="en-US" sz="2000" kern="0" dirty="0">
              <a:latin typeface="Fujitsu Sans" panose="020B0404060202020204" pitchFamily="34" charset="0"/>
              <a:ea typeface="Meiryo UI" panose="020B0604030504040204" pitchFamily="50" charset="-128"/>
            </a:endParaRPr>
          </a:p>
        </p:txBody>
      </p:sp>
      <p:sp>
        <p:nvSpPr>
          <p:cNvPr id="12" name="正方形/長方形 11">
            <a:extLst>
              <a:ext uri="{FF2B5EF4-FFF2-40B4-BE49-F238E27FC236}">
                <a16:creationId xmlns="" xmlns:a16="http://schemas.microsoft.com/office/drawing/2014/main" id="{0F9C65CE-ACFE-49F0-8186-09321560DBDE}"/>
              </a:ext>
            </a:extLst>
          </p:cNvPr>
          <p:cNvSpPr/>
          <p:nvPr/>
        </p:nvSpPr>
        <p:spPr bwMode="gray">
          <a:xfrm>
            <a:off x="4993454" y="2903591"/>
            <a:ext cx="1315142" cy="40068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1800" kern="0" dirty="0" smtClean="0">
                <a:latin typeface="Fujitsu Sans" panose="020B0404060202020204" pitchFamily="34" charset="0"/>
                <a:ea typeface="Meiryo UI" panose="020B0604030504040204" pitchFamily="50" charset="-128"/>
              </a:rPr>
              <a:t>Auto Test</a:t>
            </a:r>
            <a:endParaRPr kumimoji="1" lang="ja-JP" altLang="en-US" sz="1800" kern="0" dirty="0">
              <a:latin typeface="Fujitsu Sans" panose="020B0404060202020204" pitchFamily="34" charset="0"/>
              <a:ea typeface="Meiryo UI" panose="020B0604030504040204" pitchFamily="50" charset="-128"/>
            </a:endParaRPr>
          </a:p>
        </p:txBody>
      </p:sp>
      <p:sp>
        <p:nvSpPr>
          <p:cNvPr id="13" name="正方形/長方形 12">
            <a:extLst>
              <a:ext uri="{FF2B5EF4-FFF2-40B4-BE49-F238E27FC236}">
                <a16:creationId xmlns="" xmlns:a16="http://schemas.microsoft.com/office/drawing/2014/main" id="{0F9C65CE-ACFE-49F0-8186-09321560DBDE}"/>
              </a:ext>
            </a:extLst>
          </p:cNvPr>
          <p:cNvSpPr/>
          <p:nvPr/>
        </p:nvSpPr>
        <p:spPr bwMode="gray">
          <a:xfrm>
            <a:off x="4886875" y="1539824"/>
            <a:ext cx="4491853" cy="817448"/>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000" kern="0" dirty="0" smtClean="0">
                <a:latin typeface="Fujitsu Sans" panose="020B0404060202020204" pitchFamily="34" charset="0"/>
                <a:ea typeface="Meiryo UI" panose="020B0604030504040204" pitchFamily="50" charset="-128"/>
              </a:rPr>
              <a:t>Build Tool(Container)</a:t>
            </a:r>
            <a:endParaRPr kumimoji="1" lang="ja-JP" altLang="en-US" sz="2000" kern="0" dirty="0">
              <a:latin typeface="Fujitsu Sans" panose="020B0404060202020204" pitchFamily="34" charset="0"/>
              <a:ea typeface="Meiryo UI" panose="020B0604030504040204" pitchFamily="50" charset="-128"/>
            </a:endParaRPr>
          </a:p>
        </p:txBody>
      </p:sp>
      <p:sp>
        <p:nvSpPr>
          <p:cNvPr id="14" name="正方形/長方形 13">
            <a:extLst>
              <a:ext uri="{FF2B5EF4-FFF2-40B4-BE49-F238E27FC236}">
                <a16:creationId xmlns="" xmlns:a16="http://schemas.microsoft.com/office/drawing/2014/main" id="{0F9C65CE-ACFE-49F0-8186-09321560DBDE}"/>
              </a:ext>
            </a:extLst>
          </p:cNvPr>
          <p:cNvSpPr/>
          <p:nvPr/>
        </p:nvSpPr>
        <p:spPr bwMode="gray">
          <a:xfrm>
            <a:off x="4886875" y="1156302"/>
            <a:ext cx="4491853" cy="309174"/>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2000" kern="0" dirty="0" err="1" smtClean="0">
                <a:solidFill>
                  <a:schemeClr val="bg1"/>
                </a:solidFill>
                <a:latin typeface="Fujitsu Sans" panose="020B0404060202020204" pitchFamily="34" charset="0"/>
                <a:ea typeface="Meiryo UI" panose="020B0604030504040204" pitchFamily="50" charset="-128"/>
              </a:rPr>
              <a:t>GitLab</a:t>
            </a:r>
            <a:r>
              <a:rPr lang="en-US" altLang="ja-JP" sz="2000" kern="0" dirty="0" smtClean="0">
                <a:solidFill>
                  <a:schemeClr val="bg1"/>
                </a:solidFill>
                <a:latin typeface="Fujitsu Sans" panose="020B0404060202020204" pitchFamily="34" charset="0"/>
                <a:ea typeface="Meiryo UI" panose="020B0604030504040204" pitchFamily="50" charset="-128"/>
              </a:rPr>
              <a:t> CI Runner (Docker Type)</a:t>
            </a:r>
            <a:endParaRPr lang="ja-JP" altLang="en-US" sz="2000" kern="0" dirty="0">
              <a:solidFill>
                <a:schemeClr val="bg1"/>
              </a:solidFill>
              <a:latin typeface="Fujitsu Sans" panose="020B0404060202020204" pitchFamily="34" charset="0"/>
              <a:ea typeface="Meiryo UI" panose="020B0604030504040204" pitchFamily="50" charset="-128"/>
            </a:endParaRPr>
          </a:p>
        </p:txBody>
      </p:sp>
      <p:sp>
        <p:nvSpPr>
          <p:cNvPr id="15" name="正方形/長方形 14">
            <a:extLst>
              <a:ext uri="{FF2B5EF4-FFF2-40B4-BE49-F238E27FC236}">
                <a16:creationId xmlns="" xmlns:a16="http://schemas.microsoft.com/office/drawing/2014/main" id="{0F9C65CE-ACFE-49F0-8186-09321560DBDE}"/>
              </a:ext>
            </a:extLst>
          </p:cNvPr>
          <p:cNvSpPr/>
          <p:nvPr/>
        </p:nvSpPr>
        <p:spPr bwMode="gray">
          <a:xfrm>
            <a:off x="4886875" y="3530769"/>
            <a:ext cx="4491853" cy="896151"/>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000" kern="0" dirty="0" smtClean="0">
                <a:latin typeface="Fujitsu Sans" panose="020B0404060202020204" pitchFamily="34" charset="0"/>
                <a:ea typeface="Meiryo UI" panose="020B0604030504040204" pitchFamily="50" charset="-128"/>
              </a:rPr>
              <a:t>Packaging Tool(Container)</a:t>
            </a:r>
            <a:endParaRPr kumimoji="1" lang="ja-JP" altLang="en-US" sz="2000" kern="0" dirty="0">
              <a:latin typeface="Fujitsu Sans" panose="020B0404060202020204" pitchFamily="34" charset="0"/>
              <a:ea typeface="Meiryo UI" panose="020B0604030504040204" pitchFamily="50" charset="-128"/>
            </a:endParaRPr>
          </a:p>
        </p:txBody>
      </p:sp>
      <p:cxnSp>
        <p:nvCxnSpPr>
          <p:cNvPr id="16" name="直線矢印コネクタ 15"/>
          <p:cNvCxnSpPr>
            <a:stCxn id="13" idx="2"/>
            <a:endCxn id="11" idx="0"/>
          </p:cNvCxnSpPr>
          <p:nvPr/>
        </p:nvCxnSpPr>
        <p:spPr bwMode="auto">
          <a:xfrm>
            <a:off x="7132802" y="2357272"/>
            <a:ext cx="0" cy="171194"/>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7" name="直線矢印コネクタ 16"/>
          <p:cNvCxnSpPr/>
          <p:nvPr/>
        </p:nvCxnSpPr>
        <p:spPr bwMode="auto">
          <a:xfrm>
            <a:off x="7132802" y="3355670"/>
            <a:ext cx="0" cy="210543"/>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8" name="正方形/長方形 17">
            <a:extLst>
              <a:ext uri="{FF2B5EF4-FFF2-40B4-BE49-F238E27FC236}">
                <a16:creationId xmlns="" xmlns:a16="http://schemas.microsoft.com/office/drawing/2014/main" id="{0F9C65CE-ACFE-49F0-8186-09321560DBDE}"/>
              </a:ext>
            </a:extLst>
          </p:cNvPr>
          <p:cNvSpPr/>
          <p:nvPr/>
        </p:nvSpPr>
        <p:spPr bwMode="gray">
          <a:xfrm>
            <a:off x="6526960" y="2899807"/>
            <a:ext cx="1648413" cy="40068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1800" kern="0" dirty="0" smtClean="0">
                <a:latin typeface="Fujitsu Sans" panose="020B0404060202020204" pitchFamily="34" charset="0"/>
                <a:ea typeface="Meiryo UI" panose="020B0604030504040204" pitchFamily="50" charset="-128"/>
              </a:rPr>
              <a:t>Code Analysis</a:t>
            </a:r>
            <a:endParaRPr kumimoji="1" lang="ja-JP" altLang="en-US" sz="1800" kern="0" dirty="0">
              <a:latin typeface="Fujitsu Sans" panose="020B0404060202020204" pitchFamily="34" charset="0"/>
              <a:ea typeface="Meiryo UI" panose="020B0604030504040204" pitchFamily="50" charset="-128"/>
            </a:endParaRPr>
          </a:p>
        </p:txBody>
      </p:sp>
      <p:sp>
        <p:nvSpPr>
          <p:cNvPr id="19" name="正方形/長方形 18">
            <a:extLst>
              <a:ext uri="{FF2B5EF4-FFF2-40B4-BE49-F238E27FC236}">
                <a16:creationId xmlns="" xmlns:a16="http://schemas.microsoft.com/office/drawing/2014/main" id="{0F9C65CE-ACFE-49F0-8186-09321560DBDE}"/>
              </a:ext>
            </a:extLst>
          </p:cNvPr>
          <p:cNvSpPr/>
          <p:nvPr/>
        </p:nvSpPr>
        <p:spPr bwMode="gray">
          <a:xfrm>
            <a:off x="4993454" y="1890253"/>
            <a:ext cx="1315142" cy="40068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1800" kern="0" dirty="0" smtClean="0">
                <a:latin typeface="Fujitsu Sans" panose="020B0404060202020204" pitchFamily="34" charset="0"/>
                <a:ea typeface="Meiryo UI" panose="020B0604030504040204" pitchFamily="50" charset="-128"/>
              </a:rPr>
              <a:t>Auto Compile</a:t>
            </a:r>
            <a:endParaRPr kumimoji="1" lang="ja-JP" altLang="en-US" sz="1800" kern="0" dirty="0">
              <a:latin typeface="Fujitsu Sans" panose="020B0404060202020204" pitchFamily="34" charset="0"/>
              <a:ea typeface="Meiryo UI" panose="020B0604030504040204" pitchFamily="50" charset="-128"/>
            </a:endParaRPr>
          </a:p>
        </p:txBody>
      </p:sp>
      <p:sp>
        <p:nvSpPr>
          <p:cNvPr id="20" name="正方形/長方形 19">
            <a:extLst>
              <a:ext uri="{FF2B5EF4-FFF2-40B4-BE49-F238E27FC236}">
                <a16:creationId xmlns="" xmlns:a16="http://schemas.microsoft.com/office/drawing/2014/main" id="{0F9C65CE-ACFE-49F0-8186-09321560DBDE}"/>
              </a:ext>
            </a:extLst>
          </p:cNvPr>
          <p:cNvSpPr/>
          <p:nvPr/>
        </p:nvSpPr>
        <p:spPr bwMode="gray">
          <a:xfrm>
            <a:off x="6526960" y="1890253"/>
            <a:ext cx="2631554" cy="40068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1800" kern="0" dirty="0" smtClean="0">
                <a:latin typeface="Fujitsu Sans" panose="020B0404060202020204" pitchFamily="34" charset="0"/>
                <a:ea typeface="Meiryo UI" panose="020B0604030504040204" pitchFamily="50" charset="-128"/>
              </a:rPr>
              <a:t>Auto </a:t>
            </a:r>
            <a:r>
              <a:rPr lang="en-US" altLang="ja-JP" sz="1800" kern="0" dirty="0" smtClean="0">
                <a:latin typeface="Fujitsu Sans" panose="020B0404060202020204" pitchFamily="34" charset="0"/>
                <a:ea typeface="Meiryo UI" panose="020B0604030504040204" pitchFamily="50" charset="-128"/>
              </a:rPr>
              <a:t>Dependency Resolve</a:t>
            </a:r>
            <a:endParaRPr kumimoji="1" lang="ja-JP" altLang="en-US" sz="1800" kern="0" dirty="0">
              <a:latin typeface="Fujitsu Sans" panose="020B0404060202020204" pitchFamily="34" charset="0"/>
              <a:ea typeface="Meiryo UI" panose="020B0604030504040204" pitchFamily="50" charset="-128"/>
            </a:endParaRPr>
          </a:p>
        </p:txBody>
      </p:sp>
      <p:sp>
        <p:nvSpPr>
          <p:cNvPr id="21" name="正方形/長方形 20">
            <a:extLst>
              <a:ext uri="{FF2B5EF4-FFF2-40B4-BE49-F238E27FC236}">
                <a16:creationId xmlns="" xmlns:a16="http://schemas.microsoft.com/office/drawing/2014/main" id="{0F9C65CE-ACFE-49F0-8186-09321560DBDE}"/>
              </a:ext>
            </a:extLst>
          </p:cNvPr>
          <p:cNvSpPr/>
          <p:nvPr/>
        </p:nvSpPr>
        <p:spPr bwMode="gray">
          <a:xfrm>
            <a:off x="4993454" y="3902110"/>
            <a:ext cx="1315142" cy="40068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1800" kern="0" dirty="0" smtClean="0">
                <a:latin typeface="Fujitsu Sans" panose="020B0404060202020204" pitchFamily="34" charset="0"/>
                <a:ea typeface="Meiryo UI" panose="020B0604030504040204" pitchFamily="50" charset="-128"/>
              </a:rPr>
              <a:t>Auto Package</a:t>
            </a:r>
            <a:endParaRPr kumimoji="1" lang="ja-JP" altLang="en-US" sz="1800" kern="0" dirty="0">
              <a:latin typeface="Fujitsu Sans" panose="020B0404060202020204" pitchFamily="34" charset="0"/>
              <a:ea typeface="Meiryo UI" panose="020B0604030504040204" pitchFamily="50" charset="-128"/>
            </a:endParaRPr>
          </a:p>
        </p:txBody>
      </p:sp>
      <p:sp>
        <p:nvSpPr>
          <p:cNvPr id="22" name="メモ 21"/>
          <p:cNvSpPr/>
          <p:nvPr/>
        </p:nvSpPr>
        <p:spPr bwMode="gray">
          <a:xfrm>
            <a:off x="518368" y="1602062"/>
            <a:ext cx="1060355" cy="576379"/>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smtClean="0">
                <a:latin typeface="Fujitsu Sans" panose="020B0404060202020204" pitchFamily="34" charset="0"/>
                <a:ea typeface="Meiryo UI" panose="020B0604030504040204" pitchFamily="50" charset="-128"/>
              </a:rPr>
              <a:t>Production</a:t>
            </a:r>
          </a:p>
          <a:p>
            <a:r>
              <a:rPr kumimoji="1" lang="en-US" altLang="ja-JP" sz="1600" dirty="0" smtClean="0">
                <a:latin typeface="Fujitsu Sans" panose="020B0404060202020204" pitchFamily="34" charset="0"/>
                <a:ea typeface="Meiryo UI" panose="020B0604030504040204" pitchFamily="50" charset="-128"/>
              </a:rPr>
              <a:t>Code</a:t>
            </a:r>
            <a:endParaRPr kumimoji="1" lang="ja-JP" altLang="en-US" sz="1600" dirty="0" smtClean="0">
              <a:latin typeface="Fujitsu Sans" panose="020B0404060202020204" pitchFamily="34" charset="0"/>
              <a:ea typeface="Meiryo UI" panose="020B0604030504040204" pitchFamily="50" charset="-128"/>
            </a:endParaRPr>
          </a:p>
        </p:txBody>
      </p:sp>
      <p:sp>
        <p:nvSpPr>
          <p:cNvPr id="23" name="メモ 22"/>
          <p:cNvSpPr/>
          <p:nvPr/>
        </p:nvSpPr>
        <p:spPr bwMode="gray">
          <a:xfrm>
            <a:off x="531864" y="2315322"/>
            <a:ext cx="1033365" cy="576379"/>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latin typeface="Fujitsu Sans" panose="020B0404060202020204" pitchFamily="34" charset="0"/>
                <a:ea typeface="Meiryo UI" panose="020B0604030504040204" pitchFamily="50" charset="-128"/>
              </a:rPr>
              <a:t>Pipeline as</a:t>
            </a:r>
          </a:p>
          <a:p>
            <a:r>
              <a:rPr lang="en-US" altLang="ja-JP" sz="1600" dirty="0">
                <a:latin typeface="Fujitsu Sans" panose="020B0404060202020204" pitchFamily="34" charset="0"/>
                <a:ea typeface="Meiryo UI" panose="020B0604030504040204" pitchFamily="50" charset="-128"/>
              </a:rPr>
              <a:t>Code</a:t>
            </a:r>
            <a:endParaRPr lang="ja-JP" altLang="en-US" sz="1600" dirty="0">
              <a:latin typeface="Fujitsu Sans" panose="020B0404060202020204" pitchFamily="34" charset="0"/>
              <a:ea typeface="Meiryo UI" panose="020B0604030504040204" pitchFamily="50" charset="-128"/>
            </a:endParaRPr>
          </a:p>
        </p:txBody>
      </p:sp>
      <p:sp>
        <p:nvSpPr>
          <p:cNvPr id="24" name="メモ 23"/>
          <p:cNvSpPr/>
          <p:nvPr/>
        </p:nvSpPr>
        <p:spPr bwMode="gray">
          <a:xfrm>
            <a:off x="1933345" y="1602063"/>
            <a:ext cx="1320285" cy="576379"/>
          </a:xfrm>
          <a:prstGeom prst="foldedCorner">
            <a:avLst/>
          </a:prstGeom>
          <a:solidFill>
            <a:schemeClr val="bg1"/>
          </a:solidFill>
          <a:ln w="381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smtClean="0">
                <a:latin typeface="Fujitsu Sans" panose="020B0404060202020204" pitchFamily="34" charset="0"/>
                <a:ea typeface="Meiryo UI" panose="020B0604030504040204" pitchFamily="50" charset="-128"/>
              </a:rPr>
              <a:t>Container</a:t>
            </a:r>
          </a:p>
          <a:p>
            <a:r>
              <a:rPr lang="en-US" altLang="ja-JP" sz="1600" dirty="0" smtClean="0">
                <a:latin typeface="Fujitsu Sans" panose="020B0404060202020204" pitchFamily="34" charset="0"/>
                <a:ea typeface="Meiryo UI" panose="020B0604030504040204" pitchFamily="50" charset="-128"/>
              </a:rPr>
              <a:t>Configuration</a:t>
            </a:r>
            <a:endParaRPr kumimoji="1" lang="ja-JP" altLang="en-US" sz="1600" dirty="0" smtClean="0">
              <a:latin typeface="Fujitsu Sans" panose="020B0404060202020204" pitchFamily="34" charset="0"/>
              <a:ea typeface="Meiryo UI" panose="020B0604030504040204" pitchFamily="50" charset="-128"/>
            </a:endParaRPr>
          </a:p>
        </p:txBody>
      </p:sp>
      <p:cxnSp>
        <p:nvCxnSpPr>
          <p:cNvPr id="25" name="直線矢印コネクタ 24"/>
          <p:cNvCxnSpPr>
            <a:stCxn id="24" idx="3"/>
          </p:cNvCxnSpPr>
          <p:nvPr/>
        </p:nvCxnSpPr>
        <p:spPr bwMode="auto">
          <a:xfrm>
            <a:off x="3253630" y="1890253"/>
            <a:ext cx="1633245" cy="0"/>
          </a:xfrm>
          <a:prstGeom prst="straightConnector1">
            <a:avLst/>
          </a:prstGeom>
          <a:gradFill rotWithShape="0">
            <a:gsLst>
              <a:gs pos="0">
                <a:srgbClr val="FFFFFF"/>
              </a:gs>
              <a:gs pos="100000">
                <a:srgbClr val="CACAC7"/>
              </a:gs>
            </a:gsLst>
            <a:lin ang="5400000" scaled="1"/>
          </a:gradFill>
          <a:ln w="57150"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26" name="直線矢印コネクタ 25"/>
          <p:cNvCxnSpPr>
            <a:stCxn id="24" idx="3"/>
            <a:endCxn id="11" idx="1"/>
          </p:cNvCxnSpPr>
          <p:nvPr/>
        </p:nvCxnSpPr>
        <p:spPr bwMode="auto">
          <a:xfrm>
            <a:off x="3253630" y="1890253"/>
            <a:ext cx="1633245" cy="1059783"/>
          </a:xfrm>
          <a:prstGeom prst="straightConnector1">
            <a:avLst/>
          </a:prstGeom>
          <a:gradFill rotWithShape="0">
            <a:gsLst>
              <a:gs pos="0">
                <a:srgbClr val="FFFFFF"/>
              </a:gs>
              <a:gs pos="100000">
                <a:srgbClr val="CACAC7"/>
              </a:gs>
            </a:gsLst>
            <a:lin ang="5400000" scaled="1"/>
          </a:gradFill>
          <a:ln w="57150"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27" name="直線矢印コネクタ 26"/>
          <p:cNvCxnSpPr>
            <a:stCxn id="24" idx="3"/>
          </p:cNvCxnSpPr>
          <p:nvPr/>
        </p:nvCxnSpPr>
        <p:spPr bwMode="auto">
          <a:xfrm>
            <a:off x="3253630" y="1890253"/>
            <a:ext cx="1633245" cy="2100578"/>
          </a:xfrm>
          <a:prstGeom prst="straightConnector1">
            <a:avLst/>
          </a:prstGeom>
          <a:gradFill rotWithShape="0">
            <a:gsLst>
              <a:gs pos="0">
                <a:srgbClr val="FFFFFF"/>
              </a:gs>
              <a:gs pos="100000">
                <a:srgbClr val="CACAC7"/>
              </a:gs>
            </a:gsLst>
            <a:lin ang="5400000" scaled="1"/>
          </a:gradFill>
          <a:ln w="57150"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28" name="テキスト ボックス 27"/>
          <p:cNvSpPr txBox="1"/>
          <p:nvPr/>
        </p:nvSpPr>
        <p:spPr>
          <a:xfrm>
            <a:off x="0" y="4281337"/>
            <a:ext cx="7029104" cy="2554545"/>
          </a:xfrm>
          <a:prstGeom prst="rect">
            <a:avLst/>
          </a:prstGeom>
          <a:noFill/>
        </p:spPr>
        <p:txBody>
          <a:bodyPr wrap="none" rtlCol="0">
            <a:spAutoFit/>
          </a:bodyPr>
          <a:lstStyle/>
          <a:p>
            <a:pPr algn="l"/>
            <a:r>
              <a:rPr kumimoji="1" lang="en-US" altLang="ja-JP" sz="2000" dirty="0" smtClean="0">
                <a:latin typeface="Fujitsu Sans" panose="020B0404060202020204" pitchFamily="34" charset="0"/>
                <a:ea typeface="Meiryo UI" panose="020B0604030504040204" pitchFamily="50" charset="-128"/>
                <a:cs typeface="Meiryo UI" panose="020B0604030504040204" pitchFamily="50" charset="-128"/>
              </a:rPr>
              <a:t>- Easy to </a:t>
            </a:r>
            <a:r>
              <a:rPr lang="en-US" altLang="ja-JP" sz="2000" dirty="0" smtClean="0">
                <a:latin typeface="Fujitsu Sans" panose="020B0404060202020204" pitchFamily="34" charset="0"/>
                <a:ea typeface="Meiryo UI" panose="020B0604030504040204" pitchFamily="50" charset="-128"/>
                <a:cs typeface="Meiryo UI" panose="020B0604030504040204" pitchFamily="50" charset="-128"/>
              </a:rPr>
              <a:t>Keep Build Environment Clean</a:t>
            </a:r>
            <a:br>
              <a:rPr lang="en-US" altLang="ja-JP" sz="2000" dirty="0" smtClean="0">
                <a:latin typeface="Fujitsu Sans" panose="020B0404060202020204" pitchFamily="34" charset="0"/>
                <a:ea typeface="Meiryo UI" panose="020B0604030504040204" pitchFamily="50" charset="-128"/>
                <a:cs typeface="Meiryo UI" panose="020B0604030504040204" pitchFamily="50" charset="-128"/>
              </a:rPr>
            </a:br>
            <a:r>
              <a:rPr lang="en-US" altLang="ja-JP" sz="2000" dirty="0" smtClean="0">
                <a:latin typeface="Fujitsu Sans" panose="020B0404060202020204" pitchFamily="34" charset="0"/>
                <a:ea typeface="Meiryo UI" panose="020B0604030504040204" pitchFamily="50" charset="-128"/>
                <a:cs typeface="Meiryo UI" panose="020B0604030504040204" pitchFamily="50" charset="-128"/>
              </a:rPr>
              <a:t>    - Not need to install many tools to Build Server</a:t>
            </a:r>
            <a:br>
              <a:rPr lang="en-US" altLang="ja-JP" sz="2000" dirty="0" smtClean="0">
                <a:latin typeface="Fujitsu Sans" panose="020B0404060202020204" pitchFamily="34" charset="0"/>
                <a:ea typeface="Meiryo UI" panose="020B0604030504040204" pitchFamily="50" charset="-128"/>
                <a:cs typeface="Meiryo UI" panose="020B0604030504040204" pitchFamily="50" charset="-128"/>
              </a:rPr>
            </a:br>
            <a:r>
              <a:rPr lang="en-US" altLang="ja-JP" sz="2000" dirty="0" smtClean="0">
                <a:latin typeface="Fujitsu Sans" panose="020B0404060202020204" pitchFamily="34" charset="0"/>
                <a:ea typeface="Meiryo UI" panose="020B0604030504040204" pitchFamily="50" charset="-128"/>
                <a:cs typeface="Meiryo UI" panose="020B0604030504040204" pitchFamily="50" charset="-128"/>
              </a:rPr>
              <a:t>    - e.g. use various different version of Java SDK on one Server</a:t>
            </a:r>
            <a:br>
              <a:rPr lang="en-US" altLang="ja-JP" sz="2000" dirty="0" smtClean="0">
                <a:latin typeface="Fujitsu Sans" panose="020B0404060202020204" pitchFamily="34" charset="0"/>
                <a:ea typeface="Meiryo UI" panose="020B0604030504040204" pitchFamily="50" charset="-128"/>
                <a:cs typeface="Meiryo UI" panose="020B0604030504040204" pitchFamily="50" charset="-128"/>
              </a:rPr>
            </a:br>
            <a:r>
              <a:rPr lang="en-US" altLang="ja-JP" sz="2000" dirty="0" smtClean="0">
                <a:latin typeface="Fujitsu Sans" panose="020B0404060202020204" pitchFamily="34" charset="0"/>
                <a:ea typeface="Meiryo UI" panose="020B0604030504040204" pitchFamily="50" charset="-128"/>
                <a:cs typeface="Meiryo UI" panose="020B0604030504040204" pitchFamily="50" charset="-128"/>
              </a:rPr>
              <a:t>    - Previous build results don’t affect following builds</a:t>
            </a:r>
          </a:p>
          <a:p>
            <a:pPr algn="l"/>
            <a:r>
              <a:rPr kumimoji="1" lang="en-US" altLang="ja-JP" sz="2000" dirty="0" smtClean="0">
                <a:latin typeface="Fujitsu Sans" panose="020B0404060202020204" pitchFamily="34" charset="0"/>
                <a:ea typeface="Meiryo UI" panose="020B0604030504040204" pitchFamily="50" charset="-128"/>
                <a:cs typeface="Meiryo UI" panose="020B0604030504040204" pitchFamily="50" charset="-128"/>
              </a:rPr>
              <a:t>- Easy to scale-out Build Servers</a:t>
            </a:r>
            <a:br>
              <a:rPr kumimoji="1" lang="en-US" altLang="ja-JP" sz="2000" dirty="0" smtClean="0">
                <a:latin typeface="Fujitsu Sans" panose="020B0404060202020204" pitchFamily="34" charset="0"/>
                <a:ea typeface="Meiryo UI" panose="020B0604030504040204" pitchFamily="50" charset="-128"/>
                <a:cs typeface="Meiryo UI" panose="020B0604030504040204" pitchFamily="50" charset="-128"/>
              </a:rPr>
            </a:br>
            <a:r>
              <a:rPr kumimoji="1" lang="en-US" altLang="ja-JP" sz="2000" dirty="0" smtClean="0">
                <a:latin typeface="Fujitsu Sans" panose="020B0404060202020204" pitchFamily="34" charset="0"/>
                <a:ea typeface="Meiryo UI" panose="020B0604030504040204" pitchFamily="50" charset="-128"/>
                <a:cs typeface="Meiryo UI" panose="020B0604030504040204" pitchFamily="50" charset="-128"/>
              </a:rPr>
              <a:t>    - Easy to add Build Server in according with load situation</a:t>
            </a:r>
          </a:p>
          <a:p>
            <a:pPr algn="l"/>
            <a:r>
              <a:rPr kumimoji="1" lang="en-US" altLang="ja-JP" sz="2000" dirty="0" smtClean="0">
                <a:latin typeface="Fujitsu Sans" panose="020B0404060202020204" pitchFamily="34" charset="0"/>
                <a:ea typeface="Meiryo UI" panose="020B0604030504040204" pitchFamily="50" charset="-128"/>
                <a:cs typeface="Meiryo UI" panose="020B0604030504040204" pitchFamily="50" charset="-128"/>
              </a:rPr>
              <a:t>- Easy to re-create old Build Environments</a:t>
            </a:r>
            <a:br>
              <a:rPr kumimoji="1" lang="en-US" altLang="ja-JP" sz="2000" dirty="0" smtClean="0">
                <a:latin typeface="Fujitsu Sans" panose="020B0404060202020204" pitchFamily="34" charset="0"/>
                <a:ea typeface="Meiryo UI" panose="020B0604030504040204" pitchFamily="50" charset="-128"/>
                <a:cs typeface="Meiryo UI" panose="020B0604030504040204" pitchFamily="50" charset="-128"/>
              </a:rPr>
            </a:br>
            <a:r>
              <a:rPr kumimoji="1" lang="en-US" altLang="ja-JP" sz="2000" dirty="0" smtClean="0">
                <a:latin typeface="Fujitsu Sans" panose="020B0404060202020204" pitchFamily="34" charset="0"/>
                <a:ea typeface="Meiryo UI" panose="020B0604030504040204" pitchFamily="50" charset="-128"/>
                <a:cs typeface="Meiryo UI" panose="020B0604030504040204" pitchFamily="50" charset="-128"/>
              </a:rPr>
              <a:t>    - Easy to re-create old Build Environments for old version Code</a:t>
            </a:r>
            <a:endParaRPr kumimoji="1" lang="ja-JP" altLang="en-US" sz="2000" dirty="0" err="1"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29" name="角丸四角形吹き出し 28"/>
          <p:cNvSpPr/>
          <p:nvPr/>
        </p:nvSpPr>
        <p:spPr bwMode="gray">
          <a:xfrm>
            <a:off x="469789" y="3748641"/>
            <a:ext cx="3879282" cy="532696"/>
          </a:xfrm>
          <a:prstGeom prst="wedgeRoundRectCallout">
            <a:avLst>
              <a:gd name="adj1" fmla="val 41354"/>
              <a:gd name="adj2" fmla="val -185211"/>
              <a:gd name="adj3" fmla="val 16667"/>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2000" dirty="0" smtClean="0">
                <a:latin typeface="Fujitsu Sans" panose="020B0404060202020204" pitchFamily="34" charset="0"/>
                <a:ea typeface="Meiryo UI" panose="020B0604030504040204" pitchFamily="50" charset="-128"/>
              </a:rPr>
              <a:t>Deploy on each Pipeline Execution</a:t>
            </a:r>
            <a:endParaRPr kumimoji="1" lang="ja-JP" altLang="en-US" sz="2000" dirty="0" smtClean="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132852352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Docker type Runner .</a:t>
            </a:r>
            <a:r>
              <a:rPr lang="en-US" altLang="ja-JP" dirty="0" err="1" smtClean="0"/>
              <a:t>gitlab-ci.yml</a:t>
            </a:r>
            <a:r>
              <a:rPr lang="en-US" altLang="ja-JP" dirty="0" smtClean="0"/>
              <a:t> sample</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90</a:t>
            </a:fld>
            <a:endParaRPr lang="en-US" altLang="ja-JP" dirty="0"/>
          </a:p>
        </p:txBody>
      </p:sp>
      <p:sp>
        <p:nvSpPr>
          <p:cNvPr id="32" name="正方形/長方形 31">
            <a:extLst>
              <a:ext uri="{FF2B5EF4-FFF2-40B4-BE49-F238E27FC236}">
                <a16:creationId xmlns:a16="http://schemas.microsoft.com/office/drawing/2014/main" xmlns="" id="{904A1B75-ED39-455B-B23C-B7A0917C3507}"/>
              </a:ext>
            </a:extLst>
          </p:cNvPr>
          <p:cNvSpPr/>
          <p:nvPr/>
        </p:nvSpPr>
        <p:spPr bwMode="gray">
          <a:xfrm>
            <a:off x="372237" y="5731181"/>
            <a:ext cx="9116320" cy="760613"/>
          </a:xfrm>
          <a:prstGeom prst="rect">
            <a:avLst/>
          </a:prstGeom>
          <a:solidFill>
            <a:schemeClr val="tx1">
              <a:lumMod val="50000"/>
              <a:lumOff val="5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800" b="1" kern="0" dirty="0">
                <a:solidFill>
                  <a:schemeClr val="bg1"/>
                </a:solidFill>
                <a:latin typeface="Fujitsu Sans" panose="020B0404060202020204" pitchFamily="34" charset="0"/>
                <a:ea typeface="Meiryo UI" panose="020B0604030504040204" pitchFamily="50" charset="-128"/>
              </a:rPr>
              <a:t>See below for details…</a:t>
            </a:r>
            <a:endParaRPr kumimoji="1" lang="ja-JP" altLang="en-US" sz="1800" b="1" kern="0" dirty="0">
              <a:solidFill>
                <a:schemeClr val="bg1"/>
              </a:solidFill>
              <a:latin typeface="Fujitsu Sans" panose="020B0404060202020204" pitchFamily="34" charset="0"/>
              <a:ea typeface="Meiryo UI" panose="020B0604030504040204" pitchFamily="50" charset="-128"/>
            </a:endParaRPr>
          </a:p>
        </p:txBody>
      </p:sp>
      <p:sp>
        <p:nvSpPr>
          <p:cNvPr id="33" name="正方形/長方形 32">
            <a:extLst>
              <a:ext uri="{FF2B5EF4-FFF2-40B4-BE49-F238E27FC236}">
                <a16:creationId xmlns:a16="http://schemas.microsoft.com/office/drawing/2014/main" xmlns="" id="{0F9C65CE-ACFE-49F0-8186-09321560DBDE}"/>
              </a:ext>
            </a:extLst>
          </p:cNvPr>
          <p:cNvSpPr/>
          <p:nvPr/>
        </p:nvSpPr>
        <p:spPr bwMode="gray">
          <a:xfrm>
            <a:off x="477642" y="6028948"/>
            <a:ext cx="8905510" cy="340912"/>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1600" dirty="0"/>
              <a:t>https://docs.gitlab.com/runner/executors/docker.html</a:t>
            </a:r>
          </a:p>
        </p:txBody>
      </p:sp>
      <p:sp>
        <p:nvSpPr>
          <p:cNvPr id="34" name="メモ 33"/>
          <p:cNvSpPr/>
          <p:nvPr/>
        </p:nvSpPr>
        <p:spPr bwMode="gray">
          <a:xfrm>
            <a:off x="372237" y="716060"/>
            <a:ext cx="6362392" cy="4610683"/>
          </a:xfrm>
          <a:prstGeom prst="foldedCorner">
            <a:avLst>
              <a:gd name="adj" fmla="val 7463"/>
            </a:avLst>
          </a:prstGeom>
          <a:solidFill>
            <a:schemeClr val="bg1"/>
          </a:solidFill>
          <a:ln w="38100" cap="flat" cmpd="sng" algn="ctr">
            <a:solidFill>
              <a:schemeClr val="tx1">
                <a:lumMod val="65000"/>
                <a:lumOff val="35000"/>
              </a:schemeClr>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dirty="0">
                <a:solidFill>
                  <a:schemeClr val="tx1"/>
                </a:solidFill>
                <a:latin typeface="Fujitsu Sans" panose="020B0404060202020204" pitchFamily="34" charset="0"/>
                <a:ea typeface="Meiryo UI" panose="020B0604030504040204" pitchFamily="50" charset="-128"/>
              </a:rPr>
              <a:t>stages:</a:t>
            </a:r>
          </a:p>
          <a:p>
            <a:pPr algn="l"/>
            <a:r>
              <a:rPr lang="en-US" altLang="ja-JP" dirty="0">
                <a:solidFill>
                  <a:schemeClr val="tx1"/>
                </a:solidFill>
                <a:latin typeface="Fujitsu Sans" panose="020B0404060202020204" pitchFamily="34" charset="0"/>
                <a:ea typeface="Meiryo UI" panose="020B0604030504040204" pitchFamily="50" charset="-128"/>
              </a:rPr>
              <a:t>  - build</a:t>
            </a:r>
          </a:p>
          <a:p>
            <a:pPr algn="l"/>
            <a:endParaRPr lang="en-US" altLang="ja-JP" dirty="0">
              <a:solidFill>
                <a:schemeClr val="tx1"/>
              </a:solidFill>
              <a:latin typeface="Fujitsu Sans" panose="020B0404060202020204" pitchFamily="34" charset="0"/>
              <a:ea typeface="Meiryo UI" panose="020B0604030504040204" pitchFamily="50" charset="-128"/>
            </a:endParaRPr>
          </a:p>
          <a:p>
            <a:pPr algn="l"/>
            <a:r>
              <a:rPr lang="en-US" altLang="ja-JP" dirty="0" err="1">
                <a:solidFill>
                  <a:schemeClr val="tx1"/>
                </a:solidFill>
                <a:latin typeface="Fujitsu Sans" panose="020B0404060202020204" pitchFamily="34" charset="0"/>
                <a:ea typeface="Meiryo UI" panose="020B0604030504040204" pitchFamily="50" charset="-128"/>
              </a:rPr>
              <a:t>before_script</a:t>
            </a:r>
            <a:r>
              <a:rPr lang="en-US" altLang="ja-JP" dirty="0">
                <a:solidFill>
                  <a:schemeClr val="tx1"/>
                </a:solidFill>
                <a:latin typeface="Fujitsu Sans" panose="020B0404060202020204" pitchFamily="34" charset="0"/>
                <a:ea typeface="Meiryo UI" panose="020B0604030504040204" pitchFamily="50" charset="-128"/>
              </a:rPr>
              <a:t>:</a:t>
            </a:r>
          </a:p>
          <a:p>
            <a:pPr algn="l"/>
            <a:r>
              <a:rPr lang="en-US" altLang="ja-JP" dirty="0">
                <a:solidFill>
                  <a:schemeClr val="tx1"/>
                </a:solidFill>
                <a:latin typeface="Fujitsu Sans" panose="020B0404060202020204" pitchFamily="34" charset="0"/>
                <a:ea typeface="Meiryo UI" panose="020B0604030504040204" pitchFamily="50" charset="-128"/>
              </a:rPr>
              <a:t>  - export GRADLE_USER_HOME=`</a:t>
            </a:r>
            <a:r>
              <a:rPr lang="en-US" altLang="ja-JP" dirty="0" err="1">
                <a:solidFill>
                  <a:schemeClr val="tx1"/>
                </a:solidFill>
                <a:latin typeface="Fujitsu Sans" panose="020B0404060202020204" pitchFamily="34" charset="0"/>
                <a:ea typeface="Meiryo UI" panose="020B0604030504040204" pitchFamily="50" charset="-128"/>
              </a:rPr>
              <a:t>pwd</a:t>
            </a:r>
            <a:r>
              <a:rPr lang="en-US" altLang="ja-JP" dirty="0">
                <a:solidFill>
                  <a:schemeClr val="tx1"/>
                </a:solidFill>
                <a:latin typeface="Fujitsu Sans" panose="020B0404060202020204" pitchFamily="34" charset="0"/>
                <a:ea typeface="Meiryo UI" panose="020B0604030504040204" pitchFamily="50" charset="-128"/>
              </a:rPr>
              <a:t>`/.</a:t>
            </a:r>
            <a:r>
              <a:rPr lang="en-US" altLang="ja-JP" dirty="0" err="1">
                <a:solidFill>
                  <a:schemeClr val="tx1"/>
                </a:solidFill>
                <a:latin typeface="Fujitsu Sans" panose="020B0404060202020204" pitchFamily="34" charset="0"/>
                <a:ea typeface="Meiryo UI" panose="020B0604030504040204" pitchFamily="50" charset="-128"/>
              </a:rPr>
              <a:t>gradle</a:t>
            </a:r>
            <a:endParaRPr lang="en-US" altLang="ja-JP" dirty="0">
              <a:solidFill>
                <a:schemeClr val="tx1"/>
              </a:solidFill>
              <a:latin typeface="Fujitsu Sans" panose="020B0404060202020204" pitchFamily="34" charset="0"/>
              <a:ea typeface="Meiryo UI" panose="020B0604030504040204" pitchFamily="50" charset="-128"/>
            </a:endParaRPr>
          </a:p>
          <a:p>
            <a:pPr algn="l"/>
            <a:endParaRPr lang="en-US" altLang="ja-JP" dirty="0">
              <a:solidFill>
                <a:schemeClr val="tx1"/>
              </a:solidFill>
              <a:latin typeface="Fujitsu Sans" panose="020B0404060202020204" pitchFamily="34" charset="0"/>
              <a:ea typeface="Meiryo UI" panose="020B0604030504040204" pitchFamily="50" charset="-128"/>
            </a:endParaRPr>
          </a:p>
          <a:p>
            <a:pPr algn="l"/>
            <a:r>
              <a:rPr lang="en-US" altLang="ja-JP" dirty="0">
                <a:solidFill>
                  <a:schemeClr val="tx1"/>
                </a:solidFill>
                <a:latin typeface="Fujitsu Sans" panose="020B0404060202020204" pitchFamily="34" charset="0"/>
                <a:ea typeface="Meiryo UI" panose="020B0604030504040204" pitchFamily="50" charset="-128"/>
              </a:rPr>
              <a:t>cache:</a:t>
            </a:r>
          </a:p>
          <a:p>
            <a:pPr algn="l"/>
            <a:r>
              <a:rPr lang="en-US" altLang="ja-JP" dirty="0">
                <a:solidFill>
                  <a:schemeClr val="tx1"/>
                </a:solidFill>
                <a:latin typeface="Fujitsu Sans" panose="020B0404060202020204" pitchFamily="34" charset="0"/>
                <a:ea typeface="Meiryo UI" panose="020B0604030504040204" pitchFamily="50" charset="-128"/>
              </a:rPr>
              <a:t>  paths:</a:t>
            </a:r>
          </a:p>
          <a:p>
            <a:pPr algn="l"/>
            <a:r>
              <a:rPr lang="en-US" altLang="ja-JP" dirty="0">
                <a:solidFill>
                  <a:schemeClr val="tx1"/>
                </a:solidFill>
                <a:latin typeface="Fujitsu Sans" panose="020B0404060202020204" pitchFamily="34" charset="0"/>
                <a:ea typeface="Meiryo UI" panose="020B0604030504040204" pitchFamily="50" charset="-128"/>
              </a:rPr>
              <a:t>    - .</a:t>
            </a:r>
            <a:r>
              <a:rPr lang="en-US" altLang="ja-JP" dirty="0" err="1">
                <a:solidFill>
                  <a:schemeClr val="tx1"/>
                </a:solidFill>
                <a:latin typeface="Fujitsu Sans" panose="020B0404060202020204" pitchFamily="34" charset="0"/>
                <a:ea typeface="Meiryo UI" panose="020B0604030504040204" pitchFamily="50" charset="-128"/>
              </a:rPr>
              <a:t>gradle</a:t>
            </a:r>
            <a:r>
              <a:rPr lang="en-US" altLang="ja-JP" dirty="0">
                <a:solidFill>
                  <a:schemeClr val="tx1"/>
                </a:solidFill>
                <a:latin typeface="Fujitsu Sans" panose="020B0404060202020204" pitchFamily="34" charset="0"/>
                <a:ea typeface="Meiryo UI" panose="020B0604030504040204" pitchFamily="50" charset="-128"/>
              </a:rPr>
              <a:t>/caches</a:t>
            </a:r>
          </a:p>
          <a:p>
            <a:pPr algn="l"/>
            <a:endParaRPr lang="en-US" altLang="ja-JP" dirty="0">
              <a:solidFill>
                <a:schemeClr val="tx1"/>
              </a:solidFill>
              <a:latin typeface="Fujitsu Sans" panose="020B0404060202020204" pitchFamily="34" charset="0"/>
              <a:ea typeface="Meiryo UI" panose="020B0604030504040204" pitchFamily="50" charset="-128"/>
            </a:endParaRPr>
          </a:p>
          <a:p>
            <a:pPr algn="l"/>
            <a:r>
              <a:rPr lang="en-US" altLang="ja-JP" dirty="0" err="1">
                <a:solidFill>
                  <a:schemeClr val="tx1"/>
                </a:solidFill>
                <a:latin typeface="Fujitsu Sans" panose="020B0404060202020204" pitchFamily="34" charset="0"/>
                <a:ea typeface="Meiryo UI" panose="020B0604030504040204" pitchFamily="50" charset="-128"/>
              </a:rPr>
              <a:t>job_build</a:t>
            </a:r>
            <a:r>
              <a:rPr lang="en-US" altLang="ja-JP" dirty="0">
                <a:solidFill>
                  <a:schemeClr val="tx1"/>
                </a:solidFill>
                <a:latin typeface="Fujitsu Sans" panose="020B0404060202020204" pitchFamily="34" charset="0"/>
                <a:ea typeface="Meiryo UI" panose="020B0604030504040204" pitchFamily="50" charset="-128"/>
              </a:rPr>
              <a:t>:</a:t>
            </a:r>
          </a:p>
          <a:p>
            <a:pPr algn="l"/>
            <a:r>
              <a:rPr lang="en-US" altLang="ja-JP" dirty="0">
                <a:solidFill>
                  <a:schemeClr val="tx1"/>
                </a:solidFill>
                <a:latin typeface="Fujitsu Sans" panose="020B0404060202020204" pitchFamily="34" charset="0"/>
                <a:ea typeface="Meiryo UI" panose="020B0604030504040204" pitchFamily="50" charset="-128"/>
              </a:rPr>
              <a:t>  </a:t>
            </a:r>
            <a:r>
              <a:rPr lang="en-US" altLang="ja-JP" b="1" dirty="0">
                <a:solidFill>
                  <a:srgbClr val="E60000"/>
                </a:solidFill>
                <a:latin typeface="Fujitsu Sans" panose="020B0404060202020204" pitchFamily="34" charset="0"/>
                <a:ea typeface="Meiryo UI" panose="020B0604030504040204" pitchFamily="50" charset="-128"/>
              </a:rPr>
              <a:t>image: </a:t>
            </a:r>
            <a:r>
              <a:rPr lang="en-US" altLang="ja-JP" b="1" dirty="0" err="1">
                <a:solidFill>
                  <a:srgbClr val="E60000"/>
                </a:solidFill>
                <a:latin typeface="Fujitsu Sans" panose="020B0404060202020204" pitchFamily="34" charset="0"/>
                <a:ea typeface="Meiryo UI" panose="020B0604030504040204" pitchFamily="50" charset="-128"/>
              </a:rPr>
              <a:t>gradle:latest</a:t>
            </a:r>
            <a:endParaRPr lang="en-US" altLang="ja-JP" b="1" dirty="0">
              <a:solidFill>
                <a:srgbClr val="E60000"/>
              </a:solidFill>
              <a:latin typeface="Fujitsu Sans" panose="020B0404060202020204" pitchFamily="34" charset="0"/>
              <a:ea typeface="Meiryo UI" panose="020B0604030504040204" pitchFamily="50" charset="-128"/>
            </a:endParaRPr>
          </a:p>
          <a:p>
            <a:pPr algn="l"/>
            <a:r>
              <a:rPr lang="en-US" altLang="ja-JP" dirty="0">
                <a:solidFill>
                  <a:schemeClr val="tx1"/>
                </a:solidFill>
                <a:latin typeface="Fujitsu Sans" panose="020B0404060202020204" pitchFamily="34" charset="0"/>
                <a:ea typeface="Meiryo UI" panose="020B0604030504040204" pitchFamily="50" charset="-128"/>
              </a:rPr>
              <a:t>  stage: build</a:t>
            </a:r>
          </a:p>
          <a:p>
            <a:pPr algn="l"/>
            <a:r>
              <a:rPr lang="en-US" altLang="ja-JP" dirty="0">
                <a:solidFill>
                  <a:schemeClr val="tx1"/>
                </a:solidFill>
                <a:latin typeface="Fujitsu Sans" panose="020B0404060202020204" pitchFamily="34" charset="0"/>
                <a:ea typeface="Meiryo UI" panose="020B0604030504040204" pitchFamily="50" charset="-128"/>
              </a:rPr>
              <a:t>  tags:</a:t>
            </a:r>
          </a:p>
          <a:p>
            <a:pPr algn="l"/>
            <a:r>
              <a:rPr lang="en-US" altLang="ja-JP" dirty="0">
                <a:solidFill>
                  <a:schemeClr val="tx1"/>
                </a:solidFill>
                <a:latin typeface="Fujitsu Sans" panose="020B0404060202020204" pitchFamily="34" charset="0"/>
                <a:ea typeface="Meiryo UI" panose="020B0604030504040204" pitchFamily="50" charset="-128"/>
              </a:rPr>
              <a:t>    - </a:t>
            </a:r>
            <a:r>
              <a:rPr lang="en-US" altLang="ja-JP" dirty="0" err="1">
                <a:solidFill>
                  <a:schemeClr val="tx1"/>
                </a:solidFill>
                <a:latin typeface="Fujitsu Sans" panose="020B0404060202020204" pitchFamily="34" charset="0"/>
                <a:ea typeface="Meiryo UI" panose="020B0604030504040204" pitchFamily="50" charset="-128"/>
              </a:rPr>
              <a:t>docker</a:t>
            </a:r>
            <a:endParaRPr lang="en-US" altLang="ja-JP" dirty="0">
              <a:solidFill>
                <a:schemeClr val="tx1"/>
              </a:solidFill>
              <a:latin typeface="Fujitsu Sans" panose="020B0404060202020204" pitchFamily="34" charset="0"/>
              <a:ea typeface="Meiryo UI" panose="020B0604030504040204" pitchFamily="50" charset="-128"/>
            </a:endParaRPr>
          </a:p>
          <a:p>
            <a:pPr algn="l"/>
            <a:r>
              <a:rPr lang="en-US" altLang="ja-JP" dirty="0">
                <a:solidFill>
                  <a:schemeClr val="tx1"/>
                </a:solidFill>
                <a:latin typeface="Fujitsu Sans" panose="020B0404060202020204" pitchFamily="34" charset="0"/>
                <a:ea typeface="Meiryo UI" panose="020B0604030504040204" pitchFamily="50" charset="-128"/>
              </a:rPr>
              <a:t>  script:</a:t>
            </a:r>
          </a:p>
          <a:p>
            <a:pPr algn="l"/>
            <a:r>
              <a:rPr lang="en-US" altLang="ja-JP" dirty="0">
                <a:solidFill>
                  <a:schemeClr val="tx1"/>
                </a:solidFill>
                <a:latin typeface="Fujitsu Sans" panose="020B0404060202020204" pitchFamily="34" charset="0"/>
                <a:ea typeface="Meiryo UI" panose="020B0604030504040204" pitchFamily="50" charset="-128"/>
              </a:rPr>
              <a:t>    - </a:t>
            </a:r>
            <a:r>
              <a:rPr lang="en-US" altLang="ja-JP" dirty="0" err="1">
                <a:solidFill>
                  <a:schemeClr val="tx1"/>
                </a:solidFill>
                <a:latin typeface="Fujitsu Sans" panose="020B0404060202020204" pitchFamily="34" charset="0"/>
                <a:ea typeface="Meiryo UI" panose="020B0604030504040204" pitchFamily="50" charset="-128"/>
              </a:rPr>
              <a:t>gradle</a:t>
            </a:r>
            <a:r>
              <a:rPr lang="en-US" altLang="ja-JP" dirty="0">
                <a:solidFill>
                  <a:schemeClr val="tx1"/>
                </a:solidFill>
                <a:latin typeface="Fujitsu Sans" panose="020B0404060202020204" pitchFamily="34" charset="0"/>
                <a:ea typeface="Meiryo UI" panose="020B0604030504040204" pitchFamily="50" charset="-128"/>
              </a:rPr>
              <a:t> jar</a:t>
            </a:r>
          </a:p>
          <a:p>
            <a:pPr algn="l"/>
            <a:r>
              <a:rPr lang="en-US" altLang="ja-JP" dirty="0">
                <a:solidFill>
                  <a:schemeClr val="tx1"/>
                </a:solidFill>
                <a:latin typeface="Fujitsu Sans" panose="020B0404060202020204" pitchFamily="34" charset="0"/>
                <a:ea typeface="Meiryo UI" panose="020B0604030504040204" pitchFamily="50" charset="-128"/>
              </a:rPr>
              <a:t>    - </a:t>
            </a:r>
            <a:r>
              <a:rPr lang="en-US" altLang="ja-JP" dirty="0" err="1">
                <a:solidFill>
                  <a:schemeClr val="tx1"/>
                </a:solidFill>
                <a:latin typeface="Fujitsu Sans" panose="020B0404060202020204" pitchFamily="34" charset="0"/>
                <a:ea typeface="Meiryo UI" panose="020B0604030504040204" pitchFamily="50" charset="-128"/>
              </a:rPr>
              <a:t>gradle</a:t>
            </a:r>
            <a:r>
              <a:rPr lang="en-US" altLang="ja-JP" dirty="0">
                <a:solidFill>
                  <a:schemeClr val="tx1"/>
                </a:solidFill>
                <a:latin typeface="Fujitsu Sans" panose="020B0404060202020204" pitchFamily="34" charset="0"/>
                <a:ea typeface="Meiryo UI" panose="020B0604030504040204" pitchFamily="50" charset="-128"/>
              </a:rPr>
              <a:t> </a:t>
            </a:r>
            <a:r>
              <a:rPr lang="en-US" altLang="ja-JP" dirty="0" err="1">
                <a:solidFill>
                  <a:schemeClr val="tx1"/>
                </a:solidFill>
                <a:latin typeface="Fujitsu Sans" panose="020B0404060202020204" pitchFamily="34" charset="0"/>
                <a:ea typeface="Meiryo UI" panose="020B0604030504040204" pitchFamily="50" charset="-128"/>
              </a:rPr>
              <a:t>javadoc</a:t>
            </a:r>
            <a:endParaRPr lang="en-US" altLang="ja-JP" dirty="0">
              <a:solidFill>
                <a:schemeClr val="tx1"/>
              </a:solidFill>
              <a:latin typeface="Fujitsu Sans" panose="020B0404060202020204" pitchFamily="34" charset="0"/>
              <a:ea typeface="Meiryo UI" panose="020B0604030504040204" pitchFamily="50" charset="-128"/>
            </a:endParaRPr>
          </a:p>
        </p:txBody>
      </p:sp>
      <p:sp>
        <p:nvSpPr>
          <p:cNvPr id="35" name="角丸四角形吹き出し 34"/>
          <p:cNvSpPr/>
          <p:nvPr/>
        </p:nvSpPr>
        <p:spPr bwMode="gray">
          <a:xfrm>
            <a:off x="2990755" y="2615287"/>
            <a:ext cx="5979073" cy="781055"/>
          </a:xfrm>
          <a:prstGeom prst="wedgeRoundRectCallout">
            <a:avLst>
              <a:gd name="adj1" fmla="val -64559"/>
              <a:gd name="adj2" fmla="val 27553"/>
              <a:gd name="adj3" fmla="val 16667"/>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2000" dirty="0" smtClean="0">
                <a:latin typeface="Fujitsu Sans" panose="020B0404060202020204" pitchFamily="34" charset="0"/>
                <a:ea typeface="Meiryo UI" panose="020B0604030504040204" pitchFamily="50" charset="-128"/>
              </a:rPr>
              <a:t>Chose which </a:t>
            </a:r>
            <a:r>
              <a:rPr lang="en-US" altLang="ja-JP" sz="2000" dirty="0" err="1" smtClean="0">
                <a:latin typeface="Fujitsu Sans" panose="020B0404060202020204" pitchFamily="34" charset="0"/>
                <a:ea typeface="Meiryo UI" panose="020B0604030504040204" pitchFamily="50" charset="-128"/>
              </a:rPr>
              <a:t>docker</a:t>
            </a:r>
            <a:r>
              <a:rPr lang="en-US" altLang="ja-JP" sz="2000" dirty="0" smtClean="0">
                <a:latin typeface="Fujitsu Sans" panose="020B0404060202020204" pitchFamily="34" charset="0"/>
                <a:ea typeface="Meiryo UI" panose="020B0604030504040204" pitchFamily="50" charset="-128"/>
              </a:rPr>
              <a:t> image to execute job</a:t>
            </a:r>
          </a:p>
          <a:p>
            <a:pPr algn="l"/>
            <a:r>
              <a:rPr kumimoji="1" lang="en-US" altLang="ja-JP" sz="2000" dirty="0" smtClean="0">
                <a:latin typeface="Fujitsu Sans" panose="020B0404060202020204" pitchFamily="34" charset="0"/>
                <a:ea typeface="Meiryo UI" panose="020B0604030504040204" pitchFamily="50" charset="-128"/>
              </a:rPr>
              <a:t>(also possible to describe default image for all jobs)</a:t>
            </a:r>
            <a:endParaRPr kumimoji="1" lang="ja-JP" altLang="en-US" sz="2000" dirty="0" smtClean="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121347671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0935" y="238900"/>
            <a:ext cx="8383587" cy="393700"/>
          </a:xfrm>
        </p:spPr>
        <p:txBody>
          <a:bodyPr/>
          <a:lstStyle/>
          <a:p>
            <a:r>
              <a:rPr lang="en-US" altLang="ja-JP" dirty="0"/>
              <a:t>Useful Sites</a:t>
            </a:r>
          </a:p>
        </p:txBody>
      </p:sp>
      <p:sp>
        <p:nvSpPr>
          <p:cNvPr id="3" name="スライド番号プレースホルダー 2"/>
          <p:cNvSpPr>
            <a:spLocks noGrp="1"/>
          </p:cNvSpPr>
          <p:nvPr>
            <p:ph type="sldNum" sz="quarter" idx="10"/>
          </p:nvPr>
        </p:nvSpPr>
        <p:spPr>
          <a:xfrm rot="5400000">
            <a:off x="9461133" y="1442738"/>
            <a:ext cx="725488" cy="173337"/>
          </a:xfrm>
        </p:spPr>
        <p:txBody>
          <a:bodyPr/>
          <a:lstStyle/>
          <a:p>
            <a:r>
              <a:rPr lang="en-US" altLang="ja-JP"/>
              <a:t>PAGE    </a:t>
            </a:r>
            <a:fld id="{08DF107D-060D-43D3-997D-8A34C269D30F}" type="slidenum">
              <a:rPr lang="en-US" altLang="ja-JP" smtClean="0"/>
              <a:pPr/>
              <a:t>91</a:t>
            </a:fld>
            <a:endParaRPr lang="en-US" altLang="ja-JP" dirty="0"/>
          </a:p>
        </p:txBody>
      </p:sp>
      <p:sp>
        <p:nvSpPr>
          <p:cNvPr id="11" name="テキスト プレースホルダー 3">
            <a:extLst>
              <a:ext uri="{FF2B5EF4-FFF2-40B4-BE49-F238E27FC236}">
                <a16:creationId xmlns:a16="http://schemas.microsoft.com/office/drawing/2014/main" xmlns="" id="{278898F0-2BE8-49BA-934F-BFED9F73021A}"/>
              </a:ext>
            </a:extLst>
          </p:cNvPr>
          <p:cNvSpPr>
            <a:spLocks noGrp="1"/>
          </p:cNvSpPr>
          <p:nvPr>
            <p:ph type="body" sz="quarter" idx="11"/>
          </p:nvPr>
        </p:nvSpPr>
        <p:spPr>
          <a:xfrm>
            <a:off x="364874" y="785109"/>
            <a:ext cx="9185526" cy="4628719"/>
          </a:xfrm>
        </p:spPr>
        <p:txBody>
          <a:bodyPr spcCol="0"/>
          <a:lstStyle/>
          <a:p>
            <a:pPr>
              <a:lnSpc>
                <a:spcPct val="100000"/>
              </a:lnSpc>
              <a:buFont typeface="Wingdings" panose="05000000000000000000" pitchFamily="2" charset="2"/>
              <a:buChar char="l"/>
            </a:pPr>
            <a:r>
              <a:rPr lang="nn-NO" altLang="ja-JP" sz="2400" dirty="0" smtClean="0">
                <a:latin typeface="+mn-lt"/>
              </a:rPr>
              <a:t>Manual for .gitlab_ci.yml</a:t>
            </a:r>
            <a:endParaRPr lang="en-US" altLang="ja-JP" sz="2400" dirty="0" smtClean="0">
              <a:latin typeface="+mn-lt"/>
            </a:endParaRPr>
          </a:p>
          <a:p>
            <a:pPr lvl="1">
              <a:lnSpc>
                <a:spcPct val="100000"/>
              </a:lnSpc>
              <a:buFont typeface="Wingdings" panose="05000000000000000000" pitchFamily="2" charset="2"/>
              <a:buChar char="l"/>
            </a:pPr>
            <a:r>
              <a:rPr lang="nn-NO" altLang="ja-JP" sz="2200" dirty="0" smtClean="0">
                <a:latin typeface="+mn-lt"/>
              </a:rPr>
              <a:t>https</a:t>
            </a:r>
            <a:r>
              <a:rPr lang="nn-NO" altLang="ja-JP" sz="2200" dirty="0">
                <a:latin typeface="+mn-lt"/>
              </a:rPr>
              <a:t>://docs.gitlab.com/ee/ci/yaml/</a:t>
            </a:r>
          </a:p>
          <a:p>
            <a:pPr>
              <a:lnSpc>
                <a:spcPct val="100000"/>
              </a:lnSpc>
              <a:buFont typeface="Wingdings" panose="05000000000000000000" pitchFamily="2" charset="2"/>
              <a:buChar char="l"/>
            </a:pPr>
            <a:r>
              <a:rPr lang="nn-NO" altLang="ja-JP" sz="2400" dirty="0" smtClean="0">
                <a:latin typeface="+mn-lt"/>
              </a:rPr>
              <a:t>Variables for </a:t>
            </a:r>
            <a:r>
              <a:rPr lang="nn-NO" altLang="ja-JP" sz="2400" dirty="0">
                <a:latin typeface="+mn-lt"/>
              </a:rPr>
              <a:t>.</a:t>
            </a:r>
            <a:r>
              <a:rPr lang="nn-NO" altLang="ja-JP" sz="2400" dirty="0" smtClean="0">
                <a:latin typeface="+mn-lt"/>
              </a:rPr>
              <a:t>gitlab_ci.yml</a:t>
            </a:r>
            <a:endParaRPr lang="en-US" altLang="ja-JP" sz="2400" dirty="0">
              <a:latin typeface="+mn-lt"/>
            </a:endParaRPr>
          </a:p>
          <a:p>
            <a:pPr lvl="1">
              <a:lnSpc>
                <a:spcPct val="100000"/>
              </a:lnSpc>
              <a:buFont typeface="Wingdings" panose="05000000000000000000" pitchFamily="2" charset="2"/>
              <a:buChar char="l"/>
            </a:pPr>
            <a:r>
              <a:rPr lang="nn-NO" altLang="ja-JP" sz="2200" dirty="0" smtClean="0">
                <a:latin typeface="+mn-lt"/>
              </a:rPr>
              <a:t>https</a:t>
            </a:r>
            <a:r>
              <a:rPr lang="nn-NO" altLang="ja-JP" sz="2200" dirty="0">
                <a:latin typeface="+mn-lt"/>
              </a:rPr>
              <a:t>://docs.gitlab.com/ee/ci/variables/</a:t>
            </a:r>
          </a:p>
          <a:p>
            <a:pPr>
              <a:lnSpc>
                <a:spcPct val="100000"/>
              </a:lnSpc>
              <a:buFont typeface="Wingdings" panose="05000000000000000000" pitchFamily="2" charset="2"/>
              <a:buChar char="l"/>
            </a:pPr>
            <a:r>
              <a:rPr lang="nn-NO" altLang="ja-JP" sz="2400" dirty="0" smtClean="0">
                <a:latin typeface="+mn-lt"/>
              </a:rPr>
              <a:t>Samples for .gitlab_ci.yml</a:t>
            </a:r>
            <a:endParaRPr lang="en-US" altLang="ja-JP" sz="2400" dirty="0">
              <a:latin typeface="+mn-lt"/>
            </a:endParaRPr>
          </a:p>
          <a:p>
            <a:pPr lvl="1">
              <a:lnSpc>
                <a:spcPct val="100000"/>
              </a:lnSpc>
              <a:buFont typeface="Wingdings" panose="05000000000000000000" pitchFamily="2" charset="2"/>
              <a:buChar char="l"/>
            </a:pPr>
            <a:r>
              <a:rPr lang="nn-NO" altLang="ja-JP" sz="2200" dirty="0" smtClean="0">
                <a:latin typeface="+mn-lt"/>
              </a:rPr>
              <a:t>https</a:t>
            </a:r>
            <a:r>
              <a:rPr lang="nn-NO" altLang="ja-JP" sz="2200" dirty="0">
                <a:latin typeface="+mn-lt"/>
              </a:rPr>
              <a:t>://docs.gitlab.com/ee/ci/examples/README.html</a:t>
            </a:r>
          </a:p>
          <a:p>
            <a:pPr>
              <a:lnSpc>
                <a:spcPct val="100000"/>
              </a:lnSpc>
              <a:buFont typeface="Wingdings" panose="05000000000000000000" pitchFamily="2" charset="2"/>
              <a:buChar char="l"/>
            </a:pPr>
            <a:r>
              <a:rPr lang="nn-NO" altLang="ja-JP" sz="2400" dirty="0" smtClean="0">
                <a:latin typeface="+mn-lt"/>
              </a:rPr>
              <a:t>Manual for  </a:t>
            </a:r>
            <a:r>
              <a:rPr lang="nn-NO" altLang="ja-JP" sz="2400" dirty="0">
                <a:latin typeface="+mn-lt"/>
              </a:rPr>
              <a:t>GitLab </a:t>
            </a:r>
            <a:r>
              <a:rPr lang="nn-NO" altLang="ja-JP" sz="2400" dirty="0" smtClean="0">
                <a:latin typeface="+mn-lt"/>
              </a:rPr>
              <a:t>Runner</a:t>
            </a:r>
            <a:endParaRPr lang="en-US" altLang="ja-JP" sz="2400" dirty="0">
              <a:latin typeface="+mn-lt"/>
            </a:endParaRPr>
          </a:p>
          <a:p>
            <a:pPr lvl="1">
              <a:lnSpc>
                <a:spcPct val="100000"/>
              </a:lnSpc>
              <a:buFont typeface="Wingdings" panose="05000000000000000000" pitchFamily="2" charset="2"/>
              <a:buChar char="l"/>
            </a:pPr>
            <a:r>
              <a:rPr lang="nn-NO" altLang="ja-JP" sz="2200" dirty="0" smtClean="0">
                <a:latin typeface="+mn-lt"/>
              </a:rPr>
              <a:t>https</a:t>
            </a:r>
            <a:r>
              <a:rPr lang="nn-NO" altLang="ja-JP" sz="2200" dirty="0">
                <a:latin typeface="+mn-lt"/>
              </a:rPr>
              <a:t>://docs.gitlab.com/runner/</a:t>
            </a:r>
            <a:endParaRPr lang="en-US" altLang="ja-JP" sz="2000" dirty="0">
              <a:latin typeface="+mn-lt"/>
            </a:endParaRPr>
          </a:p>
        </p:txBody>
      </p:sp>
    </p:spTree>
    <p:extLst>
      <p:ext uri="{BB962C8B-B14F-4D97-AF65-F5344CB8AC3E}">
        <p14:creationId xmlns:p14="http://schemas.microsoft.com/office/powerpoint/2010/main" val="173716428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342900" y="2269507"/>
            <a:ext cx="4600575" cy="2057109"/>
          </a:xfrm>
        </p:spPr>
        <p:txBody>
          <a:bodyPr/>
          <a:lstStyle/>
          <a:p>
            <a:r>
              <a:rPr kumimoji="1" lang="en-US" altLang="ja-JP" dirty="0" smtClean="0"/>
              <a:t>Introducing</a:t>
            </a:r>
            <a:br>
              <a:rPr kumimoji="1" lang="en-US" altLang="ja-JP" dirty="0" smtClean="0"/>
            </a:br>
            <a:r>
              <a:rPr kumimoji="1" lang="en-US" altLang="ja-JP" dirty="0" smtClean="0"/>
              <a:t>Other</a:t>
            </a:r>
            <a:br>
              <a:rPr kumimoji="1" lang="en-US" altLang="ja-JP" dirty="0" smtClean="0"/>
            </a:br>
            <a:r>
              <a:rPr kumimoji="1" lang="en-US" altLang="ja-JP" dirty="0" smtClean="0"/>
              <a:t>Features</a:t>
            </a:r>
            <a:endParaRPr lang="en-US" altLang="ja-JP" dirty="0" smtClean="0"/>
          </a:p>
        </p:txBody>
      </p:sp>
      <p:sp>
        <p:nvSpPr>
          <p:cNvPr id="5" name="Freeform 2907">
            <a:extLst>
              <a:ext uri="{FF2B5EF4-FFF2-40B4-BE49-F238E27FC236}">
                <a16:creationId xmlns:a16="http://schemas.microsoft.com/office/drawing/2014/main" xmlns="" id="{4D92DC3C-661E-48AE-B7F4-4DC7BE003E89}"/>
              </a:ext>
            </a:extLst>
          </p:cNvPr>
          <p:cNvSpPr>
            <a:spLocks noEditPoints="1"/>
          </p:cNvSpPr>
          <p:nvPr/>
        </p:nvSpPr>
        <p:spPr bwMode="auto">
          <a:xfrm>
            <a:off x="8945405" y="908440"/>
            <a:ext cx="511175" cy="511175"/>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80 w 160"/>
              <a:gd name="T11" fmla="*/ 24 h 160"/>
              <a:gd name="T12" fmla="*/ 104 w 160"/>
              <a:gd name="T13" fmla="*/ 48 h 160"/>
              <a:gd name="T14" fmla="*/ 80 w 160"/>
              <a:gd name="T15" fmla="*/ 72 h 160"/>
              <a:gd name="T16" fmla="*/ 56 w 160"/>
              <a:gd name="T17" fmla="*/ 48 h 160"/>
              <a:gd name="T18" fmla="*/ 80 w 160"/>
              <a:gd name="T19" fmla="*/ 24 h 160"/>
              <a:gd name="T20" fmla="*/ 80 w 160"/>
              <a:gd name="T21" fmla="*/ 138 h 160"/>
              <a:gd name="T22" fmla="*/ 32 w 160"/>
              <a:gd name="T23" fmla="*/ 112 h 160"/>
              <a:gd name="T24" fmla="*/ 80 w 160"/>
              <a:gd name="T25" fmla="*/ 87 h 160"/>
              <a:gd name="T26" fmla="*/ 128 w 160"/>
              <a:gd name="T27" fmla="*/ 112 h 160"/>
              <a:gd name="T28" fmla="*/ 80 w 160"/>
              <a:gd name="T29" fmla="*/ 13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24"/>
                </a:moveTo>
                <a:cubicBezTo>
                  <a:pt x="93" y="24"/>
                  <a:pt x="104" y="35"/>
                  <a:pt x="104" y="48"/>
                </a:cubicBezTo>
                <a:cubicBezTo>
                  <a:pt x="104" y="61"/>
                  <a:pt x="93" y="72"/>
                  <a:pt x="80" y="72"/>
                </a:cubicBezTo>
                <a:cubicBezTo>
                  <a:pt x="67" y="72"/>
                  <a:pt x="56" y="61"/>
                  <a:pt x="56" y="48"/>
                </a:cubicBezTo>
                <a:cubicBezTo>
                  <a:pt x="56" y="35"/>
                  <a:pt x="67" y="24"/>
                  <a:pt x="80" y="24"/>
                </a:cubicBezTo>
                <a:close/>
                <a:moveTo>
                  <a:pt x="80" y="138"/>
                </a:moveTo>
                <a:cubicBezTo>
                  <a:pt x="60" y="138"/>
                  <a:pt x="42" y="127"/>
                  <a:pt x="32" y="112"/>
                </a:cubicBezTo>
                <a:cubicBezTo>
                  <a:pt x="32" y="96"/>
                  <a:pt x="64" y="87"/>
                  <a:pt x="80" y="87"/>
                </a:cubicBezTo>
                <a:cubicBezTo>
                  <a:pt x="96" y="87"/>
                  <a:pt x="128" y="96"/>
                  <a:pt x="128" y="112"/>
                </a:cubicBezTo>
                <a:cubicBezTo>
                  <a:pt x="118" y="127"/>
                  <a:pt x="100" y="138"/>
                  <a:pt x="80" y="138"/>
                </a:cubicBezTo>
                <a:close/>
              </a:path>
            </a:pathLst>
          </a:custGeom>
          <a:solidFill>
            <a:srgbClr val="FFFFFF"/>
          </a:solidFill>
          <a:ln>
            <a:noFill/>
          </a:ln>
          <a:extLst/>
        </p:spPr>
        <p:txBody>
          <a:bodyPr vert="horz" wrap="square" lIns="60960" tIns="30480" rIns="60960" bIns="30480" numCol="1" anchor="t" anchorCtr="0" compatLnSpc="1">
            <a:prstTxWarp prst="textNoShape">
              <a:avLst/>
            </a:prstTxWarp>
          </a:bodyPr>
          <a:lstStyle/>
          <a:p>
            <a:endParaRPr lang="ja-JP" altLang="en-US" sz="1200" dirty="0"/>
          </a:p>
        </p:txBody>
      </p:sp>
    </p:spTree>
    <p:extLst>
      <p:ext uri="{BB962C8B-B14F-4D97-AF65-F5344CB8AC3E}">
        <p14:creationId xmlns:p14="http://schemas.microsoft.com/office/powerpoint/2010/main" val="223546509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0935" y="238900"/>
            <a:ext cx="8383587" cy="393700"/>
          </a:xfrm>
        </p:spPr>
        <p:txBody>
          <a:bodyPr/>
          <a:lstStyle/>
          <a:p>
            <a:r>
              <a:rPr lang="en-US" altLang="ja-JP" dirty="0"/>
              <a:t>Useful Sites</a:t>
            </a:r>
          </a:p>
        </p:txBody>
      </p:sp>
      <p:sp>
        <p:nvSpPr>
          <p:cNvPr id="3" name="スライド番号プレースホルダー 2"/>
          <p:cNvSpPr>
            <a:spLocks noGrp="1"/>
          </p:cNvSpPr>
          <p:nvPr>
            <p:ph type="sldNum" sz="quarter" idx="10"/>
          </p:nvPr>
        </p:nvSpPr>
        <p:spPr>
          <a:xfrm rot="5400000">
            <a:off x="9461133" y="1442738"/>
            <a:ext cx="725488" cy="173337"/>
          </a:xfrm>
        </p:spPr>
        <p:txBody>
          <a:bodyPr/>
          <a:lstStyle/>
          <a:p>
            <a:r>
              <a:rPr lang="en-US" altLang="ja-JP"/>
              <a:t>PAGE    </a:t>
            </a:r>
            <a:fld id="{08DF107D-060D-43D3-997D-8A34C269D30F}" type="slidenum">
              <a:rPr lang="en-US" altLang="ja-JP" smtClean="0"/>
              <a:pPr/>
              <a:t>93</a:t>
            </a:fld>
            <a:endParaRPr lang="en-US" altLang="ja-JP" dirty="0"/>
          </a:p>
        </p:txBody>
      </p:sp>
      <p:sp>
        <p:nvSpPr>
          <p:cNvPr id="11" name="テキスト プレースホルダー 3">
            <a:extLst>
              <a:ext uri="{FF2B5EF4-FFF2-40B4-BE49-F238E27FC236}">
                <a16:creationId xmlns:a16="http://schemas.microsoft.com/office/drawing/2014/main" xmlns="" id="{278898F0-2BE8-49BA-934F-BFED9F73021A}"/>
              </a:ext>
            </a:extLst>
          </p:cNvPr>
          <p:cNvSpPr>
            <a:spLocks noGrp="1"/>
          </p:cNvSpPr>
          <p:nvPr>
            <p:ph type="body" sz="quarter" idx="11"/>
          </p:nvPr>
        </p:nvSpPr>
        <p:spPr>
          <a:xfrm>
            <a:off x="364874" y="785109"/>
            <a:ext cx="9185526" cy="5499577"/>
          </a:xfrm>
        </p:spPr>
        <p:txBody>
          <a:bodyPr spcCol="0"/>
          <a:lstStyle/>
          <a:p>
            <a:pPr>
              <a:lnSpc>
                <a:spcPct val="100000"/>
              </a:lnSpc>
              <a:buFont typeface="Wingdings" panose="05000000000000000000" pitchFamily="2" charset="2"/>
              <a:buChar char="l"/>
            </a:pPr>
            <a:r>
              <a:rPr lang="nn-NO" altLang="ja-JP" sz="2400" dirty="0" smtClean="0">
                <a:latin typeface="+mn-lt"/>
              </a:rPr>
              <a:t>Container Registry</a:t>
            </a:r>
            <a:endParaRPr lang="en-US" altLang="ja-JP" sz="2400" dirty="0" smtClean="0">
              <a:latin typeface="+mn-lt"/>
            </a:endParaRPr>
          </a:p>
          <a:p>
            <a:pPr lvl="1">
              <a:lnSpc>
                <a:spcPct val="100000"/>
              </a:lnSpc>
              <a:buFont typeface="Wingdings" panose="05000000000000000000" pitchFamily="2" charset="2"/>
              <a:buChar char="l"/>
            </a:pPr>
            <a:r>
              <a:rPr lang="nn-NO" altLang="ja-JP" sz="2200" dirty="0">
                <a:latin typeface="+mn-lt"/>
              </a:rPr>
              <a:t>https://docs.gitlab.com/ee/user/project/container_registry.html</a:t>
            </a:r>
            <a:endParaRPr lang="nn-NO" altLang="ja-JP" sz="2200" dirty="0" smtClean="0">
              <a:latin typeface="+mn-lt"/>
            </a:endParaRPr>
          </a:p>
          <a:p>
            <a:pPr>
              <a:lnSpc>
                <a:spcPct val="100000"/>
              </a:lnSpc>
              <a:buFont typeface="Wingdings" panose="05000000000000000000" pitchFamily="2" charset="2"/>
              <a:buChar char="l"/>
            </a:pPr>
            <a:r>
              <a:rPr lang="nn-NO" altLang="ja-JP" sz="2400" dirty="0" smtClean="0">
                <a:latin typeface="+mn-lt"/>
              </a:rPr>
              <a:t>Pages</a:t>
            </a:r>
            <a:endParaRPr lang="en-US" altLang="ja-JP" sz="2400" dirty="0" smtClean="0">
              <a:latin typeface="+mn-lt"/>
            </a:endParaRPr>
          </a:p>
          <a:p>
            <a:pPr lvl="1">
              <a:lnSpc>
                <a:spcPct val="100000"/>
              </a:lnSpc>
              <a:buFont typeface="Wingdings" panose="05000000000000000000" pitchFamily="2" charset="2"/>
              <a:buChar char="l"/>
            </a:pPr>
            <a:r>
              <a:rPr lang="nn-NO" altLang="ja-JP" sz="2200" dirty="0">
                <a:latin typeface="+mn-lt"/>
              </a:rPr>
              <a:t>https://docs.gitlab.com/ee/user/project/pages/</a:t>
            </a:r>
          </a:p>
          <a:p>
            <a:pPr>
              <a:lnSpc>
                <a:spcPct val="100000"/>
              </a:lnSpc>
              <a:buFont typeface="Wingdings" panose="05000000000000000000" pitchFamily="2" charset="2"/>
              <a:buChar char="l"/>
            </a:pPr>
            <a:r>
              <a:rPr lang="nn-NO" altLang="ja-JP" sz="2400" dirty="0" smtClean="0">
                <a:latin typeface="+mn-lt"/>
              </a:rPr>
              <a:t>Web Hook</a:t>
            </a:r>
            <a:endParaRPr lang="en-US" altLang="ja-JP" sz="2400" dirty="0">
              <a:latin typeface="+mn-lt"/>
            </a:endParaRPr>
          </a:p>
          <a:p>
            <a:pPr lvl="1">
              <a:lnSpc>
                <a:spcPct val="100000"/>
              </a:lnSpc>
              <a:buFont typeface="Wingdings" panose="05000000000000000000" pitchFamily="2" charset="2"/>
              <a:buChar char="l"/>
            </a:pPr>
            <a:r>
              <a:rPr lang="nn-NO" altLang="ja-JP" sz="2200" dirty="0">
                <a:latin typeface="+mn-lt"/>
              </a:rPr>
              <a:t>https://docs.gitlab.com/ee/user/project/integrations/webhooks.html</a:t>
            </a:r>
          </a:p>
          <a:p>
            <a:pPr>
              <a:lnSpc>
                <a:spcPct val="100000"/>
              </a:lnSpc>
              <a:buFont typeface="Wingdings" panose="05000000000000000000" pitchFamily="2" charset="2"/>
              <a:buChar char="l"/>
            </a:pPr>
            <a:r>
              <a:rPr lang="nn-NO" altLang="ja-JP" sz="2400" dirty="0" smtClean="0">
                <a:latin typeface="+mn-lt"/>
              </a:rPr>
              <a:t>Auto DevOps</a:t>
            </a:r>
          </a:p>
          <a:p>
            <a:pPr lvl="1">
              <a:lnSpc>
                <a:spcPct val="100000"/>
              </a:lnSpc>
              <a:buFont typeface="Wingdings" panose="05000000000000000000" pitchFamily="2" charset="2"/>
              <a:buChar char="l"/>
            </a:pPr>
            <a:r>
              <a:rPr lang="nn-NO" altLang="ja-JP" sz="2200" dirty="0">
                <a:latin typeface="+mn-lt"/>
              </a:rPr>
              <a:t>https://docs.gitlab.com/ee/topics/autodevops/</a:t>
            </a:r>
            <a:endParaRPr lang="nn-NO" altLang="ja-JP" sz="2200" dirty="0" smtClean="0">
              <a:latin typeface="+mn-lt"/>
            </a:endParaRPr>
          </a:p>
          <a:p>
            <a:pPr>
              <a:lnSpc>
                <a:spcPct val="100000"/>
              </a:lnSpc>
              <a:buFont typeface="Wingdings" panose="05000000000000000000" pitchFamily="2" charset="2"/>
              <a:buChar char="l"/>
            </a:pPr>
            <a:r>
              <a:rPr lang="nn-NO" altLang="ja-JP" sz="2400" dirty="0" smtClean="0">
                <a:latin typeface="+mn-lt"/>
              </a:rPr>
              <a:t>Integration with other Tools</a:t>
            </a:r>
            <a:endParaRPr lang="en-US" altLang="ja-JP" sz="2400" dirty="0">
              <a:latin typeface="+mn-lt"/>
            </a:endParaRPr>
          </a:p>
          <a:p>
            <a:pPr lvl="1">
              <a:lnSpc>
                <a:spcPct val="100000"/>
              </a:lnSpc>
              <a:buFont typeface="Wingdings" panose="05000000000000000000" pitchFamily="2" charset="2"/>
              <a:buChar char="l"/>
            </a:pPr>
            <a:r>
              <a:rPr lang="nn-NO" altLang="ja-JP" sz="2200" dirty="0">
                <a:latin typeface="+mn-lt"/>
              </a:rPr>
              <a:t>https://docs.gitlab.com/ee/user/project/integrations/</a:t>
            </a:r>
            <a:endParaRPr lang="en-US" altLang="ja-JP" sz="2000" dirty="0">
              <a:latin typeface="+mn-lt"/>
            </a:endParaRPr>
          </a:p>
        </p:txBody>
      </p:sp>
    </p:spTree>
    <p:extLst>
      <p:ext uri="{BB962C8B-B14F-4D97-AF65-F5344CB8AC3E}">
        <p14:creationId xmlns:p14="http://schemas.microsoft.com/office/powerpoint/2010/main" val="322238518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フッター プレースホルダー 5"/>
          <p:cNvSpPr>
            <a:spLocks noGrp="1"/>
          </p:cNvSpPr>
          <p:nvPr>
            <p:ph type="ftr" sz="quarter" idx="3"/>
          </p:nvPr>
        </p:nvSpPr>
        <p:spPr/>
        <p:txBody>
          <a:bodyPr/>
          <a:lstStyle/>
          <a:p>
            <a:r>
              <a:rPr lang="en-US" altLang="ja-JP" dirty="0"/>
              <a:t>Copyright 2017-2018 FUJITSU LIMITED</a:t>
            </a:r>
          </a:p>
        </p:txBody>
      </p:sp>
    </p:spTree>
    <p:extLst>
      <p:ext uri="{BB962C8B-B14F-4D97-AF65-F5344CB8AC3E}">
        <p14:creationId xmlns:p14="http://schemas.microsoft.com/office/powerpoint/2010/main" val="854500026"/>
      </p:ext>
    </p:extLst>
  </p:cSld>
  <p:clrMapOvr>
    <a:masterClrMapping/>
  </p:clrMapOvr>
</p:sld>
</file>

<file path=ppt/theme/theme1.xml><?xml version="1.0" encoding="utf-8"?>
<a:theme xmlns:a="http://schemas.openxmlformats.org/drawingml/2006/main" name="F_Tool_3_JA_R">
  <a:themeElements>
    <a:clrScheme name="コーポレートカラー_v2">
      <a:dk1>
        <a:srgbClr val="000000"/>
      </a:dk1>
      <a:lt1>
        <a:srgbClr val="FFFFFF"/>
      </a:lt1>
      <a:dk2>
        <a:srgbClr val="000000"/>
      </a:dk2>
      <a:lt2>
        <a:srgbClr val="EEEEEE"/>
      </a:lt2>
      <a:accent1>
        <a:srgbClr val="87867E"/>
      </a:accent1>
      <a:accent2>
        <a:srgbClr val="A30B1A"/>
      </a:accent2>
      <a:accent3>
        <a:srgbClr val="B1B1AC"/>
      </a:accent3>
      <a:accent4>
        <a:srgbClr val="DAD9D6"/>
      </a:accent4>
      <a:accent5>
        <a:srgbClr val="706F67"/>
      </a:accent5>
      <a:accent6>
        <a:srgbClr val="C6C6C0"/>
      </a:accent6>
      <a:hlink>
        <a:srgbClr val="105D9C"/>
      </a:hlink>
      <a:folHlink>
        <a:srgbClr val="4B4595"/>
      </a:folHlink>
    </a:clrScheme>
    <a:fontScheme name="ユーザー定義 2">
      <a:majorFont>
        <a:latin typeface="Fujitsu Sans"/>
        <a:ea typeface="ＭＳ Ｐゴシック"/>
        <a:cs typeface=""/>
      </a:majorFont>
      <a:minorFont>
        <a:latin typeface="Fujitsu Sans"/>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a:spPr>
      <a:bodyPr vert="horz" wrap="none" lIns="91440" tIns="45720" rIns="91440" bIns="45720" numCol="1" rtlCol="0" anchor="ctr" anchorCtr="0" compatLnSpc="1">
        <a:prstTxWarp prst="textNoShape">
          <a:avLst/>
        </a:prstTxWarp>
      </a:bodyPr>
      <a:lstStyle>
        <a:defPPr algn="l">
          <a:defRPr sz="2400" dirty="0" smtClean="0">
            <a:latin typeface="Fujitsu Sans" panose="020B0404060202020204" pitchFamily="34" charset="0"/>
            <a:ea typeface="Meiryo UI" panose="020B0604030504040204" pitchFamily="50" charset="-128"/>
          </a:defRPr>
        </a:defPPr>
      </a:lstStyle>
    </a:spDef>
    <a:lnDef>
      <a:spPr bwMode="auto">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arrow" w="lg"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a:lstStyle/>
    </a:lnDef>
    <a:txDef>
      <a:spPr>
        <a:noFill/>
      </a:spPr>
      <a:bodyPr wrap="square" rtlCol="0">
        <a:spAutoFit/>
      </a:bodyPr>
      <a:lstStyle>
        <a:defPPr algn="l">
          <a:defRPr kumimoji="1" dirty="0" err="1" smtClean="0">
            <a:latin typeface="Fujitsu Sans" panose="020B0404060202020204" pitchFamily="34" charset="0"/>
            <a:ea typeface="Meiryo UI" panose="020B0604030504040204" pitchFamily="50" charset="-128"/>
            <a:cs typeface="Meiryo UI" panose="020B0604030504040204" pitchFamily="50" charset="-128"/>
          </a:defRPr>
        </a:defPPr>
      </a:lstStyle>
    </a:txDef>
  </a:objectDefaults>
  <a:extraClrSchemeLst>
    <a:extraClrScheme>
      <a:clrScheme name="F_Tool_3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7327</Words>
  <Application>Microsoft Office PowerPoint</Application>
  <PresentationFormat>A4 210 x 297 mm</PresentationFormat>
  <Paragraphs>2214</Paragraphs>
  <Slides>95</Slides>
  <Notes>80</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95</vt:i4>
      </vt:variant>
    </vt:vector>
  </HeadingPairs>
  <TitlesOfParts>
    <vt:vector size="105" baseType="lpstr">
      <vt:lpstr>Adobe Hebrew</vt:lpstr>
      <vt:lpstr>Meiryo UI</vt:lpstr>
      <vt:lpstr>ＭＳ Ｐゴシック</vt:lpstr>
      <vt:lpstr>Roboto Black</vt:lpstr>
      <vt:lpstr>Arial</vt:lpstr>
      <vt:lpstr>Calibri</vt:lpstr>
      <vt:lpstr>Fujitsu Sans</vt:lpstr>
      <vt:lpstr>Wingdings</vt:lpstr>
      <vt:lpstr>Wingdings 2</vt:lpstr>
      <vt:lpstr>F_Tool_3_JA_R</vt:lpstr>
      <vt:lpstr>DADock Bootcamp for Developers</vt:lpstr>
      <vt:lpstr>PowerPoint プレゼンテーション</vt:lpstr>
      <vt:lpstr>About This Course</vt:lpstr>
      <vt:lpstr>Position in entire courses</vt:lpstr>
      <vt:lpstr>Agenda</vt:lpstr>
      <vt:lpstr>PowerPoint プレゼンテーション</vt:lpstr>
      <vt:lpstr>GitLab is…</vt:lpstr>
      <vt:lpstr>GitLab is…</vt:lpstr>
      <vt:lpstr>Covered areas by GitLab</vt:lpstr>
      <vt:lpstr>Covered areas by GitLab in CI/CD view</vt:lpstr>
      <vt:lpstr>Editions of GitLab</vt:lpstr>
      <vt:lpstr>Comparison against similar tools by Forester</vt:lpstr>
      <vt:lpstr>Comparison against similar tools</vt:lpstr>
      <vt:lpstr>Users of GitLab</vt:lpstr>
      <vt:lpstr>PowerPoint プレゼンテーション</vt:lpstr>
      <vt:lpstr>Basic Components</vt:lpstr>
      <vt:lpstr>Roles for CI/CD</vt:lpstr>
      <vt:lpstr>Platform Server and Build Servers are  separated</vt:lpstr>
      <vt:lpstr>Platform Server and Build Servers are  separated</vt:lpstr>
      <vt:lpstr>Platform Server and Build Servers are  separated</vt:lpstr>
      <vt:lpstr>PowerPoint プレゼンテーション</vt:lpstr>
      <vt:lpstr>List</vt:lpstr>
      <vt:lpstr>PowerPoint プレゼンテーション</vt:lpstr>
      <vt:lpstr>Git based Version Control System</vt:lpstr>
      <vt:lpstr>Git based Version Control System</vt:lpstr>
      <vt:lpstr>Merits inherited from Git</vt:lpstr>
      <vt:lpstr>Merits with an integrated toolchain strength</vt:lpstr>
      <vt:lpstr>Ref : Flexible Pipeline for each Branch</vt:lpstr>
      <vt:lpstr>By LFS, it is also possible to handle large files</vt:lpstr>
      <vt:lpstr>Git Hook</vt:lpstr>
      <vt:lpstr>Migration from SVN</vt:lpstr>
      <vt:lpstr>PowerPoint プレゼンテーション</vt:lpstr>
      <vt:lpstr>GitLab Issues(Ticket Management)</vt:lpstr>
      <vt:lpstr>GitLab Issues(Ticket Management)</vt:lpstr>
      <vt:lpstr>How it works?</vt:lpstr>
      <vt:lpstr>Kanban Board</vt:lpstr>
      <vt:lpstr>Customizable Labels</vt:lpstr>
      <vt:lpstr>Column : Recommended particle size</vt:lpstr>
      <vt:lpstr>Column : Recommended particle size</vt:lpstr>
      <vt:lpstr>Milestone</vt:lpstr>
      <vt:lpstr>Ref : Create Issue Template</vt:lpstr>
      <vt:lpstr>Ref : Create Branch from Issue</vt:lpstr>
      <vt:lpstr>Column : Separate Develop issues and incidents</vt:lpstr>
      <vt:lpstr>Column : Separate Develop issues and incidents</vt:lpstr>
      <vt:lpstr>PowerPoint プレゼンテーション</vt:lpstr>
      <vt:lpstr>Online Code Review</vt:lpstr>
      <vt:lpstr>Online Code Review</vt:lpstr>
      <vt:lpstr>PowerPoint プレゼンテーション</vt:lpstr>
      <vt:lpstr>Online Merge Request</vt:lpstr>
      <vt:lpstr>Online Merge Request</vt:lpstr>
      <vt:lpstr>Thus…</vt:lpstr>
      <vt:lpstr>Column : When to create Merge Request?</vt:lpstr>
      <vt:lpstr>Column : When to create Merge Request?</vt:lpstr>
      <vt:lpstr>PowerPoint プレゼンテーション</vt:lpstr>
      <vt:lpstr>Review : What’s CI/CD Pipeline Controller</vt:lpstr>
      <vt:lpstr>Review : What’s CI Pipeline</vt:lpstr>
      <vt:lpstr>Role of CI Tool</vt:lpstr>
      <vt:lpstr>Column : Typical CI Tool’s server Architecture</vt:lpstr>
      <vt:lpstr>.gitlab-ci.yml - CI/CD script for GitLab</vt:lpstr>
      <vt:lpstr>.gitlab-ci.yml - CI/CD script for GitLab</vt:lpstr>
      <vt:lpstr>Stages and Jobs of .gitlab-ci.yml</vt:lpstr>
      <vt:lpstr>Simple Example of .gitlab-ci.yml</vt:lpstr>
      <vt:lpstr>Simple Example of Execution Result</vt:lpstr>
      <vt:lpstr>stages directive</vt:lpstr>
      <vt:lpstr>job directive</vt:lpstr>
      <vt:lpstr>job/stage directive</vt:lpstr>
      <vt:lpstr>job/script directive</vt:lpstr>
      <vt:lpstr>job/tags directive</vt:lpstr>
      <vt:lpstr>job/only directive</vt:lpstr>
      <vt:lpstr>job/when directive</vt:lpstr>
      <vt:lpstr>job/artifacts directive</vt:lpstr>
      <vt:lpstr>job/artifacts directive</vt:lpstr>
      <vt:lpstr>Ref : View the results of xUnit Test Tool</vt:lpstr>
      <vt:lpstr>job/environments directive</vt:lpstr>
      <vt:lpstr>job/environments directive</vt:lpstr>
      <vt:lpstr>variables directive</vt:lpstr>
      <vt:lpstr>pre-defined variables</vt:lpstr>
      <vt:lpstr>cache directive</vt:lpstr>
      <vt:lpstr>PowerPoint プレゼンテーション</vt:lpstr>
      <vt:lpstr>Execute Job for each branch</vt:lpstr>
      <vt:lpstr>Execute Job Only tagged</vt:lpstr>
      <vt:lpstr>Configure pipeline schedule</vt:lpstr>
      <vt:lpstr>Get Result from other projects pipeline</vt:lpstr>
      <vt:lpstr>Kick other projects Pipeline</vt:lpstr>
      <vt:lpstr>Deploy with Ansible</vt:lpstr>
      <vt:lpstr>PowerPoint プレゼンテーション</vt:lpstr>
      <vt:lpstr>What’s GitLab CI Runner</vt:lpstr>
      <vt:lpstr>Various types of Runners</vt:lpstr>
      <vt:lpstr>In DADock?</vt:lpstr>
      <vt:lpstr>I personally recommend Docker Type Runner</vt:lpstr>
      <vt:lpstr>Docker type Runner .gitlab-ci.yml sample</vt:lpstr>
      <vt:lpstr>Useful Sites</vt:lpstr>
      <vt:lpstr>PowerPoint プレゼンテーション</vt:lpstr>
      <vt:lpstr>Useful Sites</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Fujitsu Standard Tool</dc:title>
  <dc:creator/>
  <cp:lastModifiedBy/>
  <cp:revision>0</cp:revision>
  <dcterms:created xsi:type="dcterms:W3CDTF">2001-12-20T12:02:52Z</dcterms:created>
  <dcterms:modified xsi:type="dcterms:W3CDTF">2018-10-16T04:36:37Z</dcterms:modified>
</cp:coreProperties>
</file>